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61" r:id="rId4"/>
    <p:sldId id="262" r:id="rId5"/>
    <p:sldId id="263" r:id="rId6"/>
    <p:sldId id="259" r:id="rId7"/>
    <p:sldId id="260" r:id="rId8"/>
    <p:sldId id="264" r:id="rId9"/>
    <p:sldId id="265" r:id="rId10"/>
    <p:sldId id="308" r:id="rId11"/>
    <p:sldId id="309" r:id="rId12"/>
    <p:sldId id="284" r:id="rId13"/>
    <p:sldId id="277" r:id="rId14"/>
    <p:sldId id="278" r:id="rId15"/>
    <p:sldId id="266" r:id="rId16"/>
    <p:sldId id="270" r:id="rId17"/>
    <p:sldId id="267" r:id="rId18"/>
    <p:sldId id="268" r:id="rId19"/>
    <p:sldId id="276" r:id="rId20"/>
    <p:sldId id="279" r:id="rId21"/>
    <p:sldId id="311" r:id="rId22"/>
    <p:sldId id="307" r:id="rId23"/>
    <p:sldId id="272" r:id="rId24"/>
    <p:sldId id="273" r:id="rId25"/>
    <p:sldId id="282" r:id="rId26"/>
    <p:sldId id="288" r:id="rId27"/>
    <p:sldId id="283" r:id="rId28"/>
    <p:sldId id="285" r:id="rId29"/>
    <p:sldId id="286" r:id="rId30"/>
    <p:sldId id="287" r:id="rId31"/>
    <p:sldId id="289" r:id="rId32"/>
    <p:sldId id="292" r:id="rId33"/>
    <p:sldId id="290" r:id="rId34"/>
    <p:sldId id="293" r:id="rId35"/>
    <p:sldId id="299" r:id="rId36"/>
    <p:sldId id="300" r:id="rId37"/>
    <p:sldId id="306" r:id="rId38"/>
    <p:sldId id="298" r:id="rId39"/>
    <p:sldId id="297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6" autoAdjust="0"/>
    <p:restoredTop sz="94660"/>
  </p:normalViewPr>
  <p:slideViewPr>
    <p:cSldViewPr>
      <p:cViewPr>
        <p:scale>
          <a:sx n="50" d="100"/>
          <a:sy n="50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5D90E-B508-4305-A4E4-7560749C59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E447C43B-C698-448A-812D-822779EEE224}">
      <dgm:prSet phldrT="[Texto]" phldr="1"/>
      <dgm:spPr/>
      <dgm:t>
        <a:bodyPr/>
        <a:lstStyle/>
        <a:p>
          <a:endParaRPr lang="es-VE" dirty="0"/>
        </a:p>
      </dgm:t>
    </dgm:pt>
    <dgm:pt modelId="{E5F8AF3A-D27D-4F13-A391-E205BD780AC8}" type="parTrans" cxnId="{ECFD5394-9AF8-446B-B432-2C58D77A21C8}">
      <dgm:prSet/>
      <dgm:spPr/>
      <dgm:t>
        <a:bodyPr/>
        <a:lstStyle/>
        <a:p>
          <a:endParaRPr lang="es-VE"/>
        </a:p>
      </dgm:t>
    </dgm:pt>
    <dgm:pt modelId="{082AE634-DF6D-4D5B-A2AA-A82BA7CC02B7}" type="sibTrans" cxnId="{ECFD5394-9AF8-446B-B432-2C58D77A21C8}">
      <dgm:prSet/>
      <dgm:spPr/>
      <dgm:t>
        <a:bodyPr/>
        <a:lstStyle/>
        <a:p>
          <a:endParaRPr lang="es-VE"/>
        </a:p>
      </dgm:t>
    </dgm:pt>
    <dgm:pt modelId="{46CC1F7C-1296-466F-B6CF-FC07FC0277A1}">
      <dgm:prSet phldrT="[Texto]" custT="1"/>
      <dgm:spPr/>
      <dgm:t>
        <a:bodyPr/>
        <a:lstStyle/>
        <a:p>
          <a:pPr algn="just"/>
          <a:r>
            <a:rPr lang="es-VE" sz="1600" dirty="0" smtClean="0"/>
            <a:t>Muchos pacientes con insuficiencia cardíaca tienen una FEVI normal o casi normal. Estos pacientes comparten signos y síntomas comunes de IC, así como un deterioro de la calidad de vida y un mal pronóstico.</a:t>
          </a:r>
          <a:endParaRPr lang="es-VE" sz="1600" dirty="0"/>
        </a:p>
      </dgm:t>
    </dgm:pt>
    <dgm:pt modelId="{6B23B7AF-6BD3-4789-A5EB-06A7B97AE570}" type="parTrans" cxnId="{ECD0E155-3785-4634-8C32-F786ED104989}">
      <dgm:prSet/>
      <dgm:spPr/>
      <dgm:t>
        <a:bodyPr/>
        <a:lstStyle/>
        <a:p>
          <a:endParaRPr lang="es-VE"/>
        </a:p>
      </dgm:t>
    </dgm:pt>
    <dgm:pt modelId="{EA3E5643-2671-4AE5-ACC3-A4A4445099A3}" type="sibTrans" cxnId="{ECD0E155-3785-4634-8C32-F786ED104989}">
      <dgm:prSet/>
      <dgm:spPr/>
      <dgm:t>
        <a:bodyPr/>
        <a:lstStyle/>
        <a:p>
          <a:endParaRPr lang="es-VE"/>
        </a:p>
      </dgm:t>
    </dgm:pt>
    <dgm:pt modelId="{29D6F65F-B316-42F3-988F-0AF46233DCEF}">
      <dgm:prSet phldrT="[Texto]" phldr="1"/>
      <dgm:spPr/>
      <dgm:t>
        <a:bodyPr/>
        <a:lstStyle/>
        <a:p>
          <a:endParaRPr lang="es-VE"/>
        </a:p>
      </dgm:t>
    </dgm:pt>
    <dgm:pt modelId="{07B4FD2E-3256-4102-916E-1DECD3663342}" type="parTrans" cxnId="{DF0D4A94-D044-4704-AF87-5EA4A7E3ACE9}">
      <dgm:prSet/>
      <dgm:spPr/>
      <dgm:t>
        <a:bodyPr/>
        <a:lstStyle/>
        <a:p>
          <a:endParaRPr lang="es-VE"/>
        </a:p>
      </dgm:t>
    </dgm:pt>
    <dgm:pt modelId="{6BBEFD3B-E9D2-4E72-9D6A-66EBE9504DFD}" type="sibTrans" cxnId="{DF0D4A94-D044-4704-AF87-5EA4A7E3ACE9}">
      <dgm:prSet/>
      <dgm:spPr/>
      <dgm:t>
        <a:bodyPr/>
        <a:lstStyle/>
        <a:p>
          <a:endParaRPr lang="es-VE"/>
        </a:p>
      </dgm:t>
    </dgm:pt>
    <dgm:pt modelId="{B191CDCE-E646-4906-9F6A-D62F40DB8827}">
      <dgm:prSet phldrT="[Texto]" custT="1"/>
      <dgm:spPr/>
      <dgm:t>
        <a:bodyPr/>
        <a:lstStyle/>
        <a:p>
          <a:pPr algn="just"/>
          <a:r>
            <a:rPr lang="es-VE" sz="1600" dirty="0" smtClean="0"/>
            <a:t>Sin embargo, el beneficio de la mayoría de las terapias médicas para la insuficiencia cardíaca esta dirigida para aquellos que tienen una fracción de eyección reducida, generalmente de 40% o menos.</a:t>
          </a:r>
          <a:endParaRPr lang="es-VE" sz="1600" dirty="0"/>
        </a:p>
      </dgm:t>
    </dgm:pt>
    <dgm:pt modelId="{23742EC0-4427-4344-88E1-F0DB914C8E93}" type="parTrans" cxnId="{9606026A-81AC-4177-8D09-F85D86DCE7B4}">
      <dgm:prSet/>
      <dgm:spPr/>
      <dgm:t>
        <a:bodyPr/>
        <a:lstStyle/>
        <a:p>
          <a:endParaRPr lang="es-VE"/>
        </a:p>
      </dgm:t>
    </dgm:pt>
    <dgm:pt modelId="{0360A145-ED11-4785-BF4B-AD55C0602BF6}" type="sibTrans" cxnId="{9606026A-81AC-4177-8D09-F85D86DCE7B4}">
      <dgm:prSet/>
      <dgm:spPr/>
      <dgm:t>
        <a:bodyPr/>
        <a:lstStyle/>
        <a:p>
          <a:endParaRPr lang="es-VE"/>
        </a:p>
      </dgm:t>
    </dgm:pt>
    <dgm:pt modelId="{99B98A74-C160-4412-9BDF-D24F9EF5B490}">
      <dgm:prSet phldrT="[Texto]" phldr="1"/>
      <dgm:spPr/>
      <dgm:t>
        <a:bodyPr/>
        <a:lstStyle/>
        <a:p>
          <a:endParaRPr lang="es-VE"/>
        </a:p>
      </dgm:t>
    </dgm:pt>
    <dgm:pt modelId="{D8247719-490C-42B6-B725-6D97727DA587}" type="parTrans" cxnId="{E9834D7A-D44D-4DB5-8DDE-001A5CE4913F}">
      <dgm:prSet/>
      <dgm:spPr/>
      <dgm:t>
        <a:bodyPr/>
        <a:lstStyle/>
        <a:p>
          <a:endParaRPr lang="es-VE"/>
        </a:p>
      </dgm:t>
    </dgm:pt>
    <dgm:pt modelId="{89219292-C208-4E7E-994D-CE24D265C452}" type="sibTrans" cxnId="{E9834D7A-D44D-4DB5-8DDE-001A5CE4913F}">
      <dgm:prSet/>
      <dgm:spPr/>
      <dgm:t>
        <a:bodyPr/>
        <a:lstStyle/>
        <a:p>
          <a:endParaRPr lang="es-VE"/>
        </a:p>
      </dgm:t>
    </dgm:pt>
    <dgm:pt modelId="{3648744D-7F25-4D73-8E3D-6DC58AF3CB90}">
      <dgm:prSet phldrT="[Texto]" custT="1"/>
      <dgm:spPr/>
      <dgm:t>
        <a:bodyPr/>
        <a:lstStyle/>
        <a:p>
          <a:pPr algn="just"/>
          <a:r>
            <a:rPr lang="es-VE" sz="1600" dirty="0" smtClean="0"/>
            <a:t>La falta de evidencia en los resultados de ensayos clínicos en pacientes con insuficiencia cardíaca y una FEVI conservada se refleja en la guías de manejo, que no ofrecen recomendaciones específicas para el tratamiento en estos pacientes, excepto en aquellos con la coexistencia de ciertas condiciones.</a:t>
          </a:r>
          <a:endParaRPr lang="es-VE" sz="1600" dirty="0"/>
        </a:p>
      </dgm:t>
    </dgm:pt>
    <dgm:pt modelId="{9AD7C591-A1DE-4774-8E1F-EA594F6352D5}" type="parTrans" cxnId="{1265FC66-2054-4C56-ABFA-0546FB7D5F65}">
      <dgm:prSet/>
      <dgm:spPr/>
      <dgm:t>
        <a:bodyPr/>
        <a:lstStyle/>
        <a:p>
          <a:endParaRPr lang="es-VE"/>
        </a:p>
      </dgm:t>
    </dgm:pt>
    <dgm:pt modelId="{52B76113-33DB-4876-A5FF-38B95244567A}" type="sibTrans" cxnId="{1265FC66-2054-4C56-ABFA-0546FB7D5F65}">
      <dgm:prSet/>
      <dgm:spPr/>
      <dgm:t>
        <a:bodyPr/>
        <a:lstStyle/>
        <a:p>
          <a:endParaRPr lang="es-VE"/>
        </a:p>
      </dgm:t>
    </dgm:pt>
    <dgm:pt modelId="{50EA0E1D-4895-4258-ADCD-5EC72D6E420A}" type="pres">
      <dgm:prSet presAssocID="{4C05D90E-B508-4305-A4E4-7560749C59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E1611B7-9DB3-453C-83A3-38A4ED16836B}" type="pres">
      <dgm:prSet presAssocID="{E447C43B-C698-448A-812D-822779EEE224}" presName="composite" presStyleCnt="0"/>
      <dgm:spPr/>
    </dgm:pt>
    <dgm:pt modelId="{676ED9E6-1049-49E1-8BE7-F65BE6319934}" type="pres">
      <dgm:prSet presAssocID="{E447C43B-C698-448A-812D-822779EEE2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09F4D7B-FD3C-441D-B1C0-EEEAE3A65EC7}" type="pres">
      <dgm:prSet presAssocID="{E447C43B-C698-448A-812D-822779EEE22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3713158-F07C-4585-99BC-784D65B5F58C}" type="pres">
      <dgm:prSet presAssocID="{082AE634-DF6D-4D5B-A2AA-A82BA7CC02B7}" presName="sp" presStyleCnt="0"/>
      <dgm:spPr/>
    </dgm:pt>
    <dgm:pt modelId="{27FFA9B3-ED3F-4F9E-811C-896578900501}" type="pres">
      <dgm:prSet presAssocID="{29D6F65F-B316-42F3-988F-0AF46233DCEF}" presName="composite" presStyleCnt="0"/>
      <dgm:spPr/>
    </dgm:pt>
    <dgm:pt modelId="{4263EBE1-C7D0-4FFA-98FC-F5242162387F}" type="pres">
      <dgm:prSet presAssocID="{29D6F65F-B316-42F3-988F-0AF46233DCE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E1B9A7C-2B20-4A0A-A2EC-8D91E07DF264}" type="pres">
      <dgm:prSet presAssocID="{29D6F65F-B316-42F3-988F-0AF46233DCE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E885F3A-30CB-45C2-9A8B-379C3972477E}" type="pres">
      <dgm:prSet presAssocID="{6BBEFD3B-E9D2-4E72-9D6A-66EBE9504DFD}" presName="sp" presStyleCnt="0"/>
      <dgm:spPr/>
    </dgm:pt>
    <dgm:pt modelId="{F31A5E00-4319-482D-B715-2373DC269426}" type="pres">
      <dgm:prSet presAssocID="{99B98A74-C160-4412-9BDF-D24F9EF5B490}" presName="composite" presStyleCnt="0"/>
      <dgm:spPr/>
    </dgm:pt>
    <dgm:pt modelId="{F642A477-0A09-466E-A856-EDD2951F1A96}" type="pres">
      <dgm:prSet presAssocID="{99B98A74-C160-4412-9BDF-D24F9EF5B49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C25B6C7-992E-4326-82C5-F923C156874F}" type="pres">
      <dgm:prSet presAssocID="{99B98A74-C160-4412-9BDF-D24F9EF5B49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9606026A-81AC-4177-8D09-F85D86DCE7B4}" srcId="{29D6F65F-B316-42F3-988F-0AF46233DCEF}" destId="{B191CDCE-E646-4906-9F6A-D62F40DB8827}" srcOrd="0" destOrd="0" parTransId="{23742EC0-4427-4344-88E1-F0DB914C8E93}" sibTransId="{0360A145-ED11-4785-BF4B-AD55C0602BF6}"/>
    <dgm:cxn modelId="{E9834D7A-D44D-4DB5-8DDE-001A5CE4913F}" srcId="{4C05D90E-B508-4305-A4E4-7560749C59FD}" destId="{99B98A74-C160-4412-9BDF-D24F9EF5B490}" srcOrd="2" destOrd="0" parTransId="{D8247719-490C-42B6-B725-6D97727DA587}" sibTransId="{89219292-C208-4E7E-994D-CE24D265C452}"/>
    <dgm:cxn modelId="{5FF3B299-9BC6-4DC6-8E0C-5B3429D50BC7}" type="presOf" srcId="{3648744D-7F25-4D73-8E3D-6DC58AF3CB90}" destId="{1C25B6C7-992E-4326-82C5-F923C156874F}" srcOrd="0" destOrd="0" presId="urn:microsoft.com/office/officeart/2005/8/layout/chevron2"/>
    <dgm:cxn modelId="{ECFD5394-9AF8-446B-B432-2C58D77A21C8}" srcId="{4C05D90E-B508-4305-A4E4-7560749C59FD}" destId="{E447C43B-C698-448A-812D-822779EEE224}" srcOrd="0" destOrd="0" parTransId="{E5F8AF3A-D27D-4F13-A391-E205BD780AC8}" sibTransId="{082AE634-DF6D-4D5B-A2AA-A82BA7CC02B7}"/>
    <dgm:cxn modelId="{4EF13A5B-DDEC-4123-8EC6-16DF47C6CB2E}" type="presOf" srcId="{4C05D90E-B508-4305-A4E4-7560749C59FD}" destId="{50EA0E1D-4895-4258-ADCD-5EC72D6E420A}" srcOrd="0" destOrd="0" presId="urn:microsoft.com/office/officeart/2005/8/layout/chevron2"/>
    <dgm:cxn modelId="{BA55ABE4-A316-4BB0-913F-09633EC55E6C}" type="presOf" srcId="{99B98A74-C160-4412-9BDF-D24F9EF5B490}" destId="{F642A477-0A09-466E-A856-EDD2951F1A96}" srcOrd="0" destOrd="0" presId="urn:microsoft.com/office/officeart/2005/8/layout/chevron2"/>
    <dgm:cxn modelId="{825E52D4-CDDE-47E8-833C-D4A57335FE12}" type="presOf" srcId="{E447C43B-C698-448A-812D-822779EEE224}" destId="{676ED9E6-1049-49E1-8BE7-F65BE6319934}" srcOrd="0" destOrd="0" presId="urn:microsoft.com/office/officeart/2005/8/layout/chevron2"/>
    <dgm:cxn modelId="{1265FC66-2054-4C56-ABFA-0546FB7D5F65}" srcId="{99B98A74-C160-4412-9BDF-D24F9EF5B490}" destId="{3648744D-7F25-4D73-8E3D-6DC58AF3CB90}" srcOrd="0" destOrd="0" parTransId="{9AD7C591-A1DE-4774-8E1F-EA594F6352D5}" sibTransId="{52B76113-33DB-4876-A5FF-38B95244567A}"/>
    <dgm:cxn modelId="{DF0D4A94-D044-4704-AF87-5EA4A7E3ACE9}" srcId="{4C05D90E-B508-4305-A4E4-7560749C59FD}" destId="{29D6F65F-B316-42F3-988F-0AF46233DCEF}" srcOrd="1" destOrd="0" parTransId="{07B4FD2E-3256-4102-916E-1DECD3663342}" sibTransId="{6BBEFD3B-E9D2-4E72-9D6A-66EBE9504DFD}"/>
    <dgm:cxn modelId="{F657F09B-05A2-47B4-9516-B2A760ECB8B2}" type="presOf" srcId="{46CC1F7C-1296-466F-B6CF-FC07FC0277A1}" destId="{009F4D7B-FD3C-441D-B1C0-EEEAE3A65EC7}" srcOrd="0" destOrd="0" presId="urn:microsoft.com/office/officeart/2005/8/layout/chevron2"/>
    <dgm:cxn modelId="{01DB94F0-E8D9-4D15-8E26-8F1B4AF86DCF}" type="presOf" srcId="{29D6F65F-B316-42F3-988F-0AF46233DCEF}" destId="{4263EBE1-C7D0-4FFA-98FC-F5242162387F}" srcOrd="0" destOrd="0" presId="urn:microsoft.com/office/officeart/2005/8/layout/chevron2"/>
    <dgm:cxn modelId="{812C671B-5A4B-43B7-AD9B-B505850648F5}" type="presOf" srcId="{B191CDCE-E646-4906-9F6A-D62F40DB8827}" destId="{9E1B9A7C-2B20-4A0A-A2EC-8D91E07DF264}" srcOrd="0" destOrd="0" presId="urn:microsoft.com/office/officeart/2005/8/layout/chevron2"/>
    <dgm:cxn modelId="{ECD0E155-3785-4634-8C32-F786ED104989}" srcId="{E447C43B-C698-448A-812D-822779EEE224}" destId="{46CC1F7C-1296-466F-B6CF-FC07FC0277A1}" srcOrd="0" destOrd="0" parTransId="{6B23B7AF-6BD3-4789-A5EB-06A7B97AE570}" sibTransId="{EA3E5643-2671-4AE5-ACC3-A4A4445099A3}"/>
    <dgm:cxn modelId="{90B98049-C29E-4ED1-B479-6F210AE7BD22}" type="presParOf" srcId="{50EA0E1D-4895-4258-ADCD-5EC72D6E420A}" destId="{FE1611B7-9DB3-453C-83A3-38A4ED16836B}" srcOrd="0" destOrd="0" presId="urn:microsoft.com/office/officeart/2005/8/layout/chevron2"/>
    <dgm:cxn modelId="{FA450B17-0D1B-4CDF-89E6-276DF5A2D2DA}" type="presParOf" srcId="{FE1611B7-9DB3-453C-83A3-38A4ED16836B}" destId="{676ED9E6-1049-49E1-8BE7-F65BE6319934}" srcOrd="0" destOrd="0" presId="urn:microsoft.com/office/officeart/2005/8/layout/chevron2"/>
    <dgm:cxn modelId="{9D4DE3E2-52DE-44D9-97B0-9DBFF8FA6E99}" type="presParOf" srcId="{FE1611B7-9DB3-453C-83A3-38A4ED16836B}" destId="{009F4D7B-FD3C-441D-B1C0-EEEAE3A65EC7}" srcOrd="1" destOrd="0" presId="urn:microsoft.com/office/officeart/2005/8/layout/chevron2"/>
    <dgm:cxn modelId="{CB00BF8F-F760-4249-992D-2C8B35E8CCE2}" type="presParOf" srcId="{50EA0E1D-4895-4258-ADCD-5EC72D6E420A}" destId="{C3713158-F07C-4585-99BC-784D65B5F58C}" srcOrd="1" destOrd="0" presId="urn:microsoft.com/office/officeart/2005/8/layout/chevron2"/>
    <dgm:cxn modelId="{8BD60BC6-F13C-4297-AECB-377BC136AE38}" type="presParOf" srcId="{50EA0E1D-4895-4258-ADCD-5EC72D6E420A}" destId="{27FFA9B3-ED3F-4F9E-811C-896578900501}" srcOrd="2" destOrd="0" presId="urn:microsoft.com/office/officeart/2005/8/layout/chevron2"/>
    <dgm:cxn modelId="{2DE61D45-E088-4B76-97CF-2B9FB45177CE}" type="presParOf" srcId="{27FFA9B3-ED3F-4F9E-811C-896578900501}" destId="{4263EBE1-C7D0-4FFA-98FC-F5242162387F}" srcOrd="0" destOrd="0" presId="urn:microsoft.com/office/officeart/2005/8/layout/chevron2"/>
    <dgm:cxn modelId="{9FDB8B63-5F85-4DD5-A493-A370F8A963A0}" type="presParOf" srcId="{27FFA9B3-ED3F-4F9E-811C-896578900501}" destId="{9E1B9A7C-2B20-4A0A-A2EC-8D91E07DF264}" srcOrd="1" destOrd="0" presId="urn:microsoft.com/office/officeart/2005/8/layout/chevron2"/>
    <dgm:cxn modelId="{4AD158D6-1B3B-443C-B7AC-7FAFE22589F5}" type="presParOf" srcId="{50EA0E1D-4895-4258-ADCD-5EC72D6E420A}" destId="{CE885F3A-30CB-45C2-9A8B-379C3972477E}" srcOrd="3" destOrd="0" presId="urn:microsoft.com/office/officeart/2005/8/layout/chevron2"/>
    <dgm:cxn modelId="{DBDB911D-1ACD-410A-9E6B-91F459D3C06B}" type="presParOf" srcId="{50EA0E1D-4895-4258-ADCD-5EC72D6E420A}" destId="{F31A5E00-4319-482D-B715-2373DC269426}" srcOrd="4" destOrd="0" presId="urn:microsoft.com/office/officeart/2005/8/layout/chevron2"/>
    <dgm:cxn modelId="{BB3D3930-609F-4435-BA9D-DE3FAE828562}" type="presParOf" srcId="{F31A5E00-4319-482D-B715-2373DC269426}" destId="{F642A477-0A09-466E-A856-EDD2951F1A96}" srcOrd="0" destOrd="0" presId="urn:microsoft.com/office/officeart/2005/8/layout/chevron2"/>
    <dgm:cxn modelId="{CBD712BD-8B97-4ACD-B451-A3A3662B068F}" type="presParOf" srcId="{F31A5E00-4319-482D-B715-2373DC269426}" destId="{1C25B6C7-992E-4326-82C5-F923C15687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ACC46-864A-4615-A43A-63410D6D3E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69DD4E89-B0F7-43C6-B87A-1A80DEFDC14C}">
      <dgm:prSet custT="1"/>
      <dgm:spPr/>
      <dgm:t>
        <a:bodyPr/>
        <a:lstStyle/>
        <a:p>
          <a:pPr rtl="0"/>
          <a:r>
            <a:rPr lang="es-VE" sz="6000" dirty="0" smtClean="0"/>
            <a:t>PFP</a:t>
          </a:r>
          <a:endParaRPr lang="es-VE" sz="6000" dirty="0"/>
        </a:p>
      </dgm:t>
    </dgm:pt>
    <dgm:pt modelId="{CDA5F0BE-6D6E-4B82-B3F7-A634DDE6E3DB}" type="parTrans" cxnId="{ED6A2790-FA22-4D15-B50C-952645F8B175}">
      <dgm:prSet/>
      <dgm:spPr/>
      <dgm:t>
        <a:bodyPr/>
        <a:lstStyle/>
        <a:p>
          <a:endParaRPr lang="es-VE" sz="1800"/>
        </a:p>
      </dgm:t>
    </dgm:pt>
    <dgm:pt modelId="{1E09A9A3-DD29-4572-85C4-E2F24D1280CA}" type="sibTrans" cxnId="{ED6A2790-FA22-4D15-B50C-952645F8B175}">
      <dgm:prSet/>
      <dgm:spPr/>
      <dgm:t>
        <a:bodyPr/>
        <a:lstStyle/>
        <a:p>
          <a:endParaRPr lang="es-VE" sz="1800"/>
        </a:p>
      </dgm:t>
    </dgm:pt>
    <dgm:pt modelId="{EABE2E1E-778C-4476-8259-260F6865202D}">
      <dgm:prSet custT="1"/>
      <dgm:spPr/>
      <dgm:t>
        <a:bodyPr/>
        <a:lstStyle/>
        <a:p>
          <a:pPr rtl="0"/>
          <a:r>
            <a:rPr lang="es-VE" sz="6000" dirty="0" smtClean="0"/>
            <a:t>PFS</a:t>
          </a:r>
          <a:endParaRPr lang="es-VE" sz="6000" dirty="0"/>
        </a:p>
      </dgm:t>
    </dgm:pt>
    <dgm:pt modelId="{66E5AF30-5CF4-47D7-8FD6-F6FC15196360}" type="parTrans" cxnId="{1E129F67-F5CE-4C71-9011-8DE6891544EB}">
      <dgm:prSet/>
      <dgm:spPr/>
      <dgm:t>
        <a:bodyPr/>
        <a:lstStyle/>
        <a:p>
          <a:endParaRPr lang="es-VE" sz="1800"/>
        </a:p>
      </dgm:t>
    </dgm:pt>
    <dgm:pt modelId="{B07BD6CF-1FDC-4A6D-91D4-1A6FEA574707}" type="sibTrans" cxnId="{1E129F67-F5CE-4C71-9011-8DE6891544EB}">
      <dgm:prSet/>
      <dgm:spPr/>
      <dgm:t>
        <a:bodyPr/>
        <a:lstStyle/>
        <a:p>
          <a:endParaRPr lang="es-VE" sz="1800"/>
        </a:p>
      </dgm:t>
    </dgm:pt>
    <dgm:pt modelId="{D7C4990B-F276-40A1-A51A-A9F8C285B362}">
      <dgm:prSet custT="1"/>
      <dgm:spPr/>
      <dgm:t>
        <a:bodyPr/>
        <a:lstStyle/>
        <a:p>
          <a:pPr rtl="0"/>
          <a:r>
            <a:rPr lang="es-VE" sz="3600" dirty="0" smtClean="0"/>
            <a:t>Seguridad</a:t>
          </a:r>
          <a:endParaRPr lang="es-VE" sz="3600" dirty="0"/>
        </a:p>
      </dgm:t>
    </dgm:pt>
    <dgm:pt modelId="{0CEA08FA-1EAE-4F8D-98D4-480E872CDD9D}" type="parTrans" cxnId="{299C2A18-9E09-4B87-9558-5FA3E1484D72}">
      <dgm:prSet/>
      <dgm:spPr/>
      <dgm:t>
        <a:bodyPr/>
        <a:lstStyle/>
        <a:p>
          <a:endParaRPr lang="es-VE" sz="1800"/>
        </a:p>
      </dgm:t>
    </dgm:pt>
    <dgm:pt modelId="{783448B7-6E69-4517-B867-ECDDE0C288E4}" type="sibTrans" cxnId="{299C2A18-9E09-4B87-9558-5FA3E1484D72}">
      <dgm:prSet/>
      <dgm:spPr/>
      <dgm:t>
        <a:bodyPr/>
        <a:lstStyle/>
        <a:p>
          <a:endParaRPr lang="es-VE" sz="1800"/>
        </a:p>
      </dgm:t>
    </dgm:pt>
    <dgm:pt modelId="{95094B27-3B07-4224-85D3-61B6220CD537}">
      <dgm:prSet custT="1"/>
      <dgm:spPr/>
      <dgm:t>
        <a:bodyPr/>
        <a:lstStyle/>
        <a:p>
          <a:pPr algn="ctr" rtl="0"/>
          <a:r>
            <a:rPr lang="es-VE" sz="1800" dirty="0" smtClean="0"/>
            <a:t>Combinado de muerte CV</a:t>
          </a:r>
          <a:endParaRPr lang="es-VE" sz="1800" dirty="0"/>
        </a:p>
      </dgm:t>
    </dgm:pt>
    <dgm:pt modelId="{61BB210A-438B-49D1-ADFC-EDF020EF61DC}" type="parTrans" cxnId="{FF60C646-A879-4CAE-91AB-ED1E7843B0F7}">
      <dgm:prSet/>
      <dgm:spPr/>
      <dgm:t>
        <a:bodyPr/>
        <a:lstStyle/>
        <a:p>
          <a:endParaRPr lang="es-VE" sz="1800"/>
        </a:p>
      </dgm:t>
    </dgm:pt>
    <dgm:pt modelId="{53DB085A-B233-4189-93FE-6FD0F575E062}" type="sibTrans" cxnId="{FF60C646-A879-4CAE-91AB-ED1E7843B0F7}">
      <dgm:prSet/>
      <dgm:spPr/>
      <dgm:t>
        <a:bodyPr/>
        <a:lstStyle/>
        <a:p>
          <a:endParaRPr lang="es-VE" sz="1800"/>
        </a:p>
      </dgm:t>
    </dgm:pt>
    <dgm:pt modelId="{DA7D4438-2A8D-464A-9D9F-7E8F0E5801F7}">
      <dgm:prSet custT="1"/>
      <dgm:spPr/>
      <dgm:t>
        <a:bodyPr/>
        <a:lstStyle/>
        <a:p>
          <a:pPr algn="ctr" rtl="0"/>
          <a:r>
            <a:rPr lang="es-VE" sz="1800" dirty="0" smtClean="0"/>
            <a:t>Paro cardiaco reanimado</a:t>
          </a:r>
          <a:endParaRPr lang="es-VE" sz="1800" dirty="0"/>
        </a:p>
      </dgm:t>
    </dgm:pt>
    <dgm:pt modelId="{117982FD-8F32-4E66-AFE5-43024931A954}" type="parTrans" cxnId="{A9912131-F615-4C7D-AA55-BCB2267EC8E9}">
      <dgm:prSet/>
      <dgm:spPr/>
      <dgm:t>
        <a:bodyPr/>
        <a:lstStyle/>
        <a:p>
          <a:endParaRPr lang="es-VE" sz="1800"/>
        </a:p>
      </dgm:t>
    </dgm:pt>
    <dgm:pt modelId="{9108098D-7437-4D66-ACEC-20043B86C299}" type="sibTrans" cxnId="{A9912131-F615-4C7D-AA55-BCB2267EC8E9}">
      <dgm:prSet/>
      <dgm:spPr/>
      <dgm:t>
        <a:bodyPr/>
        <a:lstStyle/>
        <a:p>
          <a:endParaRPr lang="es-VE" sz="1800"/>
        </a:p>
      </dgm:t>
    </dgm:pt>
    <dgm:pt modelId="{9B6F5675-8F20-45F6-8747-31D2C8E00731}">
      <dgm:prSet custT="1"/>
      <dgm:spPr/>
      <dgm:t>
        <a:bodyPr/>
        <a:lstStyle/>
        <a:p>
          <a:pPr algn="ctr" rtl="0"/>
          <a:r>
            <a:rPr lang="es-VE" sz="1800" dirty="0" smtClean="0"/>
            <a:t>Hospitalizaciones por IC descompensada.</a:t>
          </a:r>
          <a:endParaRPr lang="es-VE" sz="1800" dirty="0"/>
        </a:p>
      </dgm:t>
    </dgm:pt>
    <dgm:pt modelId="{0DEFE589-4934-4652-AEAF-422D845DD8E1}" type="parTrans" cxnId="{13B1A42D-A40D-42C4-988E-82281249747C}">
      <dgm:prSet/>
      <dgm:spPr/>
      <dgm:t>
        <a:bodyPr/>
        <a:lstStyle/>
        <a:p>
          <a:endParaRPr lang="es-VE" sz="1800"/>
        </a:p>
      </dgm:t>
    </dgm:pt>
    <dgm:pt modelId="{6E13CB2F-BDDD-44E1-A64F-61226E742DEA}" type="sibTrans" cxnId="{13B1A42D-A40D-42C4-988E-82281249747C}">
      <dgm:prSet/>
      <dgm:spPr/>
      <dgm:t>
        <a:bodyPr/>
        <a:lstStyle/>
        <a:p>
          <a:endParaRPr lang="es-VE" sz="1800"/>
        </a:p>
      </dgm:t>
    </dgm:pt>
    <dgm:pt modelId="{960FE6DE-F6D2-486B-887B-8E8855DA1D1C}">
      <dgm:prSet custT="1"/>
      <dgm:spPr/>
      <dgm:t>
        <a:bodyPr/>
        <a:lstStyle/>
        <a:p>
          <a:pPr algn="ctr" rtl="0"/>
          <a:r>
            <a:rPr lang="es-VE" sz="2000" dirty="0" smtClean="0"/>
            <a:t>Eventos CV no fatales</a:t>
          </a:r>
          <a:endParaRPr lang="es-VE" sz="2000" dirty="0"/>
        </a:p>
      </dgm:t>
    </dgm:pt>
    <dgm:pt modelId="{0A2C4864-55BE-4D61-88E1-1B3D5947B4DB}" type="parTrans" cxnId="{73C425FD-8126-438A-9550-85CA8EA82CEA}">
      <dgm:prSet/>
      <dgm:spPr/>
      <dgm:t>
        <a:bodyPr/>
        <a:lstStyle/>
        <a:p>
          <a:endParaRPr lang="es-VE" sz="1800"/>
        </a:p>
      </dgm:t>
    </dgm:pt>
    <dgm:pt modelId="{DA798E90-156D-4624-82CE-E617FBD50488}" type="sibTrans" cxnId="{73C425FD-8126-438A-9550-85CA8EA82CEA}">
      <dgm:prSet/>
      <dgm:spPr/>
      <dgm:t>
        <a:bodyPr/>
        <a:lstStyle/>
        <a:p>
          <a:endParaRPr lang="es-VE" sz="1800"/>
        </a:p>
      </dgm:t>
    </dgm:pt>
    <dgm:pt modelId="{26653B6C-7A72-40BE-8F45-0E54D1D01B7F}">
      <dgm:prSet custT="1"/>
      <dgm:spPr/>
      <dgm:t>
        <a:bodyPr/>
        <a:lstStyle/>
        <a:p>
          <a:pPr algn="ctr" rtl="0"/>
          <a:r>
            <a:rPr lang="es-VE" sz="1600" dirty="0" err="1" smtClean="0"/>
            <a:t>Hiperkalemia</a:t>
          </a:r>
          <a:endParaRPr lang="es-VE" sz="1600" dirty="0"/>
        </a:p>
      </dgm:t>
    </dgm:pt>
    <dgm:pt modelId="{F2EE4BDA-9346-4B43-989E-61AAED397745}" type="parTrans" cxnId="{0FBDA532-349A-40D3-972E-3DE1F0BD7D1F}">
      <dgm:prSet/>
      <dgm:spPr/>
      <dgm:t>
        <a:bodyPr/>
        <a:lstStyle/>
        <a:p>
          <a:endParaRPr lang="es-VE" sz="1800"/>
        </a:p>
      </dgm:t>
    </dgm:pt>
    <dgm:pt modelId="{A1F3913C-C0AB-4D45-B2C7-C23A97B27A70}" type="sibTrans" cxnId="{0FBDA532-349A-40D3-972E-3DE1F0BD7D1F}">
      <dgm:prSet/>
      <dgm:spPr/>
      <dgm:t>
        <a:bodyPr/>
        <a:lstStyle/>
        <a:p>
          <a:endParaRPr lang="es-VE" sz="1800"/>
        </a:p>
      </dgm:t>
    </dgm:pt>
    <dgm:pt modelId="{21CDB3AD-3C36-45DE-BC9E-9639DEB6C7BB}">
      <dgm:prSet custT="1"/>
      <dgm:spPr/>
      <dgm:t>
        <a:bodyPr/>
        <a:lstStyle/>
        <a:p>
          <a:pPr algn="ctr" rtl="0"/>
          <a:r>
            <a:rPr lang="es-VE" sz="1600" dirty="0" smtClean="0"/>
            <a:t>IRA</a:t>
          </a:r>
          <a:endParaRPr lang="es-VE" sz="900" dirty="0"/>
        </a:p>
      </dgm:t>
    </dgm:pt>
    <dgm:pt modelId="{D4315295-1181-4976-B230-7E7DE19BF5C6}" type="parTrans" cxnId="{8CED2ADC-045D-4953-9840-3553F21AA894}">
      <dgm:prSet/>
      <dgm:spPr/>
      <dgm:t>
        <a:bodyPr/>
        <a:lstStyle/>
        <a:p>
          <a:endParaRPr lang="es-VE" sz="1800"/>
        </a:p>
      </dgm:t>
    </dgm:pt>
    <dgm:pt modelId="{C55FBED1-0888-4370-A597-10ED511C0A14}" type="sibTrans" cxnId="{8CED2ADC-045D-4953-9840-3553F21AA894}">
      <dgm:prSet/>
      <dgm:spPr/>
      <dgm:t>
        <a:bodyPr/>
        <a:lstStyle/>
        <a:p>
          <a:endParaRPr lang="es-VE" sz="1800"/>
        </a:p>
      </dgm:t>
    </dgm:pt>
    <dgm:pt modelId="{1A662981-8D91-4303-B9B3-EC3E3EC0B1AB}">
      <dgm:prSet custT="1"/>
      <dgm:spPr/>
      <dgm:t>
        <a:bodyPr/>
        <a:lstStyle/>
        <a:p>
          <a:pPr rtl="0"/>
          <a:r>
            <a:rPr lang="es-VE" sz="3600" dirty="0" smtClean="0"/>
            <a:t>EFICACIA</a:t>
          </a:r>
          <a:endParaRPr lang="es-VE" sz="3600" dirty="0"/>
        </a:p>
      </dgm:t>
    </dgm:pt>
    <dgm:pt modelId="{C7F7B4F0-35B1-46EB-AA96-A9D732968497}" type="parTrans" cxnId="{3CF7A544-E7DF-4AC2-8F8C-5CF7BAC09B0B}">
      <dgm:prSet/>
      <dgm:spPr/>
      <dgm:t>
        <a:bodyPr/>
        <a:lstStyle/>
        <a:p>
          <a:endParaRPr lang="es-VE" sz="1800"/>
        </a:p>
      </dgm:t>
    </dgm:pt>
    <dgm:pt modelId="{765C0C58-EB4D-4810-B224-EF5CF6F2CC17}" type="sibTrans" cxnId="{3CF7A544-E7DF-4AC2-8F8C-5CF7BAC09B0B}">
      <dgm:prSet/>
      <dgm:spPr/>
      <dgm:t>
        <a:bodyPr/>
        <a:lstStyle/>
        <a:p>
          <a:endParaRPr lang="es-VE" sz="1800"/>
        </a:p>
      </dgm:t>
    </dgm:pt>
    <dgm:pt modelId="{B4DF85C7-8DD5-4D2D-883F-9B990EA9F6E5}">
      <dgm:prSet custT="1"/>
      <dgm:spPr/>
      <dgm:t>
        <a:bodyPr/>
        <a:lstStyle/>
        <a:p>
          <a:pPr algn="ctr" rtl="0"/>
          <a:r>
            <a:rPr lang="es-VE" sz="2000" dirty="0" smtClean="0"/>
            <a:t>Calidad de vida</a:t>
          </a:r>
          <a:endParaRPr lang="es-VE" sz="2000" dirty="0"/>
        </a:p>
      </dgm:t>
    </dgm:pt>
    <dgm:pt modelId="{C36C4040-2F9D-44EC-B07D-541DC695B401}" type="parTrans" cxnId="{87B25747-5B07-4F50-BB1C-DE1131125387}">
      <dgm:prSet/>
      <dgm:spPr/>
      <dgm:t>
        <a:bodyPr/>
        <a:lstStyle/>
        <a:p>
          <a:endParaRPr lang="es-VE" sz="1800"/>
        </a:p>
      </dgm:t>
    </dgm:pt>
    <dgm:pt modelId="{C7FE5516-CB35-4CF3-91D2-8BA32450AAC5}" type="sibTrans" cxnId="{87B25747-5B07-4F50-BB1C-DE1131125387}">
      <dgm:prSet/>
      <dgm:spPr/>
      <dgm:t>
        <a:bodyPr/>
        <a:lstStyle/>
        <a:p>
          <a:endParaRPr lang="es-VE" sz="1800"/>
        </a:p>
      </dgm:t>
    </dgm:pt>
    <dgm:pt modelId="{BCA78963-EFBC-4D2E-8A05-D0DA626FBE4C}">
      <dgm:prSet custT="1"/>
      <dgm:spPr/>
      <dgm:t>
        <a:bodyPr/>
        <a:lstStyle/>
        <a:p>
          <a:pPr algn="ctr" rtl="0"/>
          <a:r>
            <a:rPr lang="es-VE" sz="2000" dirty="0" smtClean="0"/>
            <a:t>Desarrollo de FA</a:t>
          </a:r>
          <a:endParaRPr lang="es-VE" sz="2000" dirty="0"/>
        </a:p>
      </dgm:t>
    </dgm:pt>
    <dgm:pt modelId="{47391645-03E9-47C1-A9BA-3170BB09F2A2}" type="parTrans" cxnId="{9ED05596-2D33-41DE-8466-25465C18BD0C}">
      <dgm:prSet/>
      <dgm:spPr/>
      <dgm:t>
        <a:bodyPr/>
        <a:lstStyle/>
        <a:p>
          <a:endParaRPr lang="es-VE" sz="1800"/>
        </a:p>
      </dgm:t>
    </dgm:pt>
    <dgm:pt modelId="{B25A6B78-D53C-45F7-B18F-19C3FAC2CCA4}" type="sibTrans" cxnId="{9ED05596-2D33-41DE-8466-25465C18BD0C}">
      <dgm:prSet/>
      <dgm:spPr/>
      <dgm:t>
        <a:bodyPr/>
        <a:lstStyle/>
        <a:p>
          <a:endParaRPr lang="es-VE" sz="1800"/>
        </a:p>
      </dgm:t>
    </dgm:pt>
    <dgm:pt modelId="{C187A3AB-5B61-4A2F-B1A5-05F89F86B7A5}">
      <dgm:prSet custT="1"/>
      <dgm:spPr/>
      <dgm:t>
        <a:bodyPr/>
        <a:lstStyle/>
        <a:p>
          <a:pPr algn="ctr" rtl="0"/>
          <a:r>
            <a:rPr lang="es-VE" sz="2000" dirty="0" smtClean="0"/>
            <a:t>DM</a:t>
          </a:r>
          <a:endParaRPr lang="es-VE" sz="2000" dirty="0"/>
        </a:p>
      </dgm:t>
    </dgm:pt>
    <dgm:pt modelId="{B5F55B9C-0875-4E45-8C3D-0DE5621F9345}" type="parTrans" cxnId="{3BCE86B8-B4EE-42E7-9BB0-CDAA8ED70403}">
      <dgm:prSet/>
      <dgm:spPr/>
      <dgm:t>
        <a:bodyPr/>
        <a:lstStyle/>
        <a:p>
          <a:endParaRPr lang="es-VE" sz="1800"/>
        </a:p>
      </dgm:t>
    </dgm:pt>
    <dgm:pt modelId="{496850B6-17A0-4A78-9746-5ECFB7984C4E}" type="sibTrans" cxnId="{3BCE86B8-B4EE-42E7-9BB0-CDAA8ED70403}">
      <dgm:prSet/>
      <dgm:spPr/>
      <dgm:t>
        <a:bodyPr/>
        <a:lstStyle/>
        <a:p>
          <a:endParaRPr lang="es-VE" sz="1800"/>
        </a:p>
      </dgm:t>
    </dgm:pt>
    <dgm:pt modelId="{3F9CE661-B154-4250-82E8-CD0A2A6C255C}">
      <dgm:prSet custT="1"/>
      <dgm:spPr/>
      <dgm:t>
        <a:bodyPr/>
        <a:lstStyle/>
        <a:p>
          <a:pPr rtl="0"/>
          <a:r>
            <a:rPr lang="es-VE" sz="3600" dirty="0" smtClean="0"/>
            <a:t>EFICACIA</a:t>
          </a:r>
          <a:endParaRPr lang="es-VE" sz="3600" dirty="0"/>
        </a:p>
      </dgm:t>
    </dgm:pt>
    <dgm:pt modelId="{462432AA-793C-4A65-BD21-F59522BD1543}" type="parTrans" cxnId="{22BF7AEF-ADD1-479F-9FB3-07F89E0F5C51}">
      <dgm:prSet/>
      <dgm:spPr/>
      <dgm:t>
        <a:bodyPr/>
        <a:lstStyle/>
        <a:p>
          <a:endParaRPr lang="es-VE" sz="1800"/>
        </a:p>
      </dgm:t>
    </dgm:pt>
    <dgm:pt modelId="{443836C7-BBCA-4364-8E02-F8C27CD4F7C8}" type="sibTrans" cxnId="{22BF7AEF-ADD1-479F-9FB3-07F89E0F5C51}">
      <dgm:prSet/>
      <dgm:spPr/>
      <dgm:t>
        <a:bodyPr/>
        <a:lstStyle/>
        <a:p>
          <a:endParaRPr lang="es-VE" sz="1800"/>
        </a:p>
      </dgm:t>
    </dgm:pt>
    <dgm:pt modelId="{0B1E60E7-8A7F-4FBD-BA08-91B29AA28789}" type="pres">
      <dgm:prSet presAssocID="{B4AACC46-864A-4615-A43A-63410D6D3E7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A8A38E46-DED6-4284-A1BF-7EAA4418117D}" type="pres">
      <dgm:prSet presAssocID="{69DD4E89-B0F7-43C6-B87A-1A80DEFDC14C}" presName="thickLine" presStyleLbl="alignNode1" presStyleIdx="0" presStyleCnt="2"/>
      <dgm:spPr/>
    </dgm:pt>
    <dgm:pt modelId="{F04CD21A-276E-41E5-A59E-A5D88049E04A}" type="pres">
      <dgm:prSet presAssocID="{69DD4E89-B0F7-43C6-B87A-1A80DEFDC14C}" presName="horz1" presStyleCnt="0"/>
      <dgm:spPr/>
    </dgm:pt>
    <dgm:pt modelId="{3F6F775D-B56B-4583-8AE2-8E0AC17B03F7}" type="pres">
      <dgm:prSet presAssocID="{69DD4E89-B0F7-43C6-B87A-1A80DEFDC14C}" presName="tx1" presStyleLbl="revTx" presStyleIdx="0" presStyleCnt="14"/>
      <dgm:spPr/>
      <dgm:t>
        <a:bodyPr/>
        <a:lstStyle/>
        <a:p>
          <a:endParaRPr lang="es-VE"/>
        </a:p>
      </dgm:t>
    </dgm:pt>
    <dgm:pt modelId="{BDB7EBFD-7515-45A7-8BC1-5BB002697876}" type="pres">
      <dgm:prSet presAssocID="{69DD4E89-B0F7-43C6-B87A-1A80DEFDC14C}" presName="vert1" presStyleCnt="0"/>
      <dgm:spPr/>
    </dgm:pt>
    <dgm:pt modelId="{2925C4DA-1C31-4AC9-965C-3D2E63DA6F1C}" type="pres">
      <dgm:prSet presAssocID="{3F9CE661-B154-4250-82E8-CD0A2A6C255C}" presName="vertSpace2a" presStyleCnt="0"/>
      <dgm:spPr/>
    </dgm:pt>
    <dgm:pt modelId="{E043A3E4-050E-40DF-A72F-7D52F376E00B}" type="pres">
      <dgm:prSet presAssocID="{3F9CE661-B154-4250-82E8-CD0A2A6C255C}" presName="horz2" presStyleCnt="0"/>
      <dgm:spPr/>
    </dgm:pt>
    <dgm:pt modelId="{BFB524A4-0601-41C6-8634-254149BFFBA4}" type="pres">
      <dgm:prSet presAssocID="{3F9CE661-B154-4250-82E8-CD0A2A6C255C}" presName="horzSpace2" presStyleCnt="0"/>
      <dgm:spPr/>
    </dgm:pt>
    <dgm:pt modelId="{794F6EA8-F0BC-449C-B427-D29172FCAF6C}" type="pres">
      <dgm:prSet presAssocID="{3F9CE661-B154-4250-82E8-CD0A2A6C255C}" presName="tx2" presStyleLbl="revTx" presStyleIdx="1" presStyleCnt="14"/>
      <dgm:spPr/>
      <dgm:t>
        <a:bodyPr/>
        <a:lstStyle/>
        <a:p>
          <a:endParaRPr lang="es-VE"/>
        </a:p>
      </dgm:t>
    </dgm:pt>
    <dgm:pt modelId="{D4F08841-6A53-44D3-B6F2-687D1C9AE994}" type="pres">
      <dgm:prSet presAssocID="{3F9CE661-B154-4250-82E8-CD0A2A6C255C}" presName="vert2" presStyleCnt="0"/>
      <dgm:spPr/>
    </dgm:pt>
    <dgm:pt modelId="{68830E57-5C32-47B9-91BB-1A175FE24FCF}" type="pres">
      <dgm:prSet presAssocID="{95094B27-3B07-4224-85D3-61B6220CD537}" presName="horz3" presStyleCnt="0"/>
      <dgm:spPr/>
    </dgm:pt>
    <dgm:pt modelId="{54264D8E-9DBF-4423-84CC-AF99D3B20CDF}" type="pres">
      <dgm:prSet presAssocID="{95094B27-3B07-4224-85D3-61B6220CD537}" presName="horzSpace3" presStyleCnt="0"/>
      <dgm:spPr/>
    </dgm:pt>
    <dgm:pt modelId="{87A8DAAA-C406-4A2C-9070-834B23172C16}" type="pres">
      <dgm:prSet presAssocID="{95094B27-3B07-4224-85D3-61B6220CD537}" presName="tx3" presStyleLbl="revTx" presStyleIdx="2" presStyleCnt="14"/>
      <dgm:spPr/>
      <dgm:t>
        <a:bodyPr/>
        <a:lstStyle/>
        <a:p>
          <a:endParaRPr lang="es-VE"/>
        </a:p>
      </dgm:t>
    </dgm:pt>
    <dgm:pt modelId="{A5CBC668-0408-4635-90B2-5058F7E7FA63}" type="pres">
      <dgm:prSet presAssocID="{95094B27-3B07-4224-85D3-61B6220CD537}" presName="vert3" presStyleCnt="0"/>
      <dgm:spPr/>
    </dgm:pt>
    <dgm:pt modelId="{34B07587-DE90-4283-8313-2C41AD346926}" type="pres">
      <dgm:prSet presAssocID="{53DB085A-B233-4189-93FE-6FD0F575E062}" presName="thinLine3" presStyleLbl="callout" presStyleIdx="0" presStyleCnt="9"/>
      <dgm:spPr/>
    </dgm:pt>
    <dgm:pt modelId="{9B6C1BCC-5DBA-434E-A19B-B49579F955F0}" type="pres">
      <dgm:prSet presAssocID="{DA7D4438-2A8D-464A-9D9F-7E8F0E5801F7}" presName="horz3" presStyleCnt="0"/>
      <dgm:spPr/>
    </dgm:pt>
    <dgm:pt modelId="{BC343E63-B2ED-4CBF-948E-0DAB84CC5852}" type="pres">
      <dgm:prSet presAssocID="{DA7D4438-2A8D-464A-9D9F-7E8F0E5801F7}" presName="horzSpace3" presStyleCnt="0"/>
      <dgm:spPr/>
    </dgm:pt>
    <dgm:pt modelId="{208D5F0E-06C3-4FE1-B406-4CDC4D44ED81}" type="pres">
      <dgm:prSet presAssocID="{DA7D4438-2A8D-464A-9D9F-7E8F0E5801F7}" presName="tx3" presStyleLbl="revTx" presStyleIdx="3" presStyleCnt="14"/>
      <dgm:spPr/>
      <dgm:t>
        <a:bodyPr/>
        <a:lstStyle/>
        <a:p>
          <a:endParaRPr lang="es-VE"/>
        </a:p>
      </dgm:t>
    </dgm:pt>
    <dgm:pt modelId="{CABF5245-FA13-4D11-B252-F0CB6C87A511}" type="pres">
      <dgm:prSet presAssocID="{DA7D4438-2A8D-464A-9D9F-7E8F0E5801F7}" presName="vert3" presStyleCnt="0"/>
      <dgm:spPr/>
    </dgm:pt>
    <dgm:pt modelId="{DE09917C-185B-4F1C-8D57-999FB0570017}" type="pres">
      <dgm:prSet presAssocID="{9108098D-7437-4D66-ACEC-20043B86C299}" presName="thinLine3" presStyleLbl="callout" presStyleIdx="1" presStyleCnt="9"/>
      <dgm:spPr/>
    </dgm:pt>
    <dgm:pt modelId="{4D160B20-87CA-4A5A-ABB9-13600B88B4B2}" type="pres">
      <dgm:prSet presAssocID="{9B6F5675-8F20-45F6-8747-31D2C8E00731}" presName="horz3" presStyleCnt="0"/>
      <dgm:spPr/>
    </dgm:pt>
    <dgm:pt modelId="{0D1A11C2-7E87-40A6-AF36-7BF54E4422E7}" type="pres">
      <dgm:prSet presAssocID="{9B6F5675-8F20-45F6-8747-31D2C8E00731}" presName="horzSpace3" presStyleCnt="0"/>
      <dgm:spPr/>
    </dgm:pt>
    <dgm:pt modelId="{6AB8E1D4-5B26-4B44-A60A-90605A930FB0}" type="pres">
      <dgm:prSet presAssocID="{9B6F5675-8F20-45F6-8747-31D2C8E00731}" presName="tx3" presStyleLbl="revTx" presStyleIdx="4" presStyleCnt="14"/>
      <dgm:spPr/>
      <dgm:t>
        <a:bodyPr/>
        <a:lstStyle/>
        <a:p>
          <a:endParaRPr lang="es-VE"/>
        </a:p>
      </dgm:t>
    </dgm:pt>
    <dgm:pt modelId="{2162CB16-5077-4119-8D03-033F71A2F248}" type="pres">
      <dgm:prSet presAssocID="{9B6F5675-8F20-45F6-8747-31D2C8E00731}" presName="vert3" presStyleCnt="0"/>
      <dgm:spPr/>
    </dgm:pt>
    <dgm:pt modelId="{FFE8A977-45AB-4EFE-933E-5E452DF1C228}" type="pres">
      <dgm:prSet presAssocID="{3F9CE661-B154-4250-82E8-CD0A2A6C255C}" presName="thinLine2b" presStyleLbl="callout" presStyleIdx="2" presStyleCnt="9"/>
      <dgm:spPr/>
    </dgm:pt>
    <dgm:pt modelId="{5E1C3C79-F32D-4213-B1D4-E4408184DBF8}" type="pres">
      <dgm:prSet presAssocID="{3F9CE661-B154-4250-82E8-CD0A2A6C255C}" presName="vertSpace2b" presStyleCnt="0"/>
      <dgm:spPr/>
    </dgm:pt>
    <dgm:pt modelId="{5B4CD249-0565-492E-B45D-62C428199691}" type="pres">
      <dgm:prSet presAssocID="{EABE2E1E-778C-4476-8259-260F6865202D}" presName="thickLine" presStyleLbl="alignNode1" presStyleIdx="1" presStyleCnt="2"/>
      <dgm:spPr/>
    </dgm:pt>
    <dgm:pt modelId="{38CF3B8D-156E-4133-9046-BAA5A9C81434}" type="pres">
      <dgm:prSet presAssocID="{EABE2E1E-778C-4476-8259-260F6865202D}" presName="horz1" presStyleCnt="0"/>
      <dgm:spPr/>
    </dgm:pt>
    <dgm:pt modelId="{86B01A7B-915F-4D46-AC7D-182EE58EABC1}" type="pres">
      <dgm:prSet presAssocID="{EABE2E1E-778C-4476-8259-260F6865202D}" presName="tx1" presStyleLbl="revTx" presStyleIdx="5" presStyleCnt="14"/>
      <dgm:spPr/>
      <dgm:t>
        <a:bodyPr/>
        <a:lstStyle/>
        <a:p>
          <a:endParaRPr lang="es-VE"/>
        </a:p>
      </dgm:t>
    </dgm:pt>
    <dgm:pt modelId="{4B018B89-5059-437B-A91A-E3C16DC752AC}" type="pres">
      <dgm:prSet presAssocID="{EABE2E1E-778C-4476-8259-260F6865202D}" presName="vert1" presStyleCnt="0"/>
      <dgm:spPr/>
    </dgm:pt>
    <dgm:pt modelId="{96AD7712-14D1-452C-B4A5-A713EFFE994D}" type="pres">
      <dgm:prSet presAssocID="{D7C4990B-F276-40A1-A51A-A9F8C285B362}" presName="vertSpace2a" presStyleCnt="0"/>
      <dgm:spPr/>
    </dgm:pt>
    <dgm:pt modelId="{8FB9A5E1-5D0B-4CDD-8947-9342FB514712}" type="pres">
      <dgm:prSet presAssocID="{D7C4990B-F276-40A1-A51A-A9F8C285B362}" presName="horz2" presStyleCnt="0"/>
      <dgm:spPr/>
    </dgm:pt>
    <dgm:pt modelId="{9166D4AA-8B1B-40BB-B5C6-72F5125C2D54}" type="pres">
      <dgm:prSet presAssocID="{D7C4990B-F276-40A1-A51A-A9F8C285B362}" presName="horzSpace2" presStyleCnt="0"/>
      <dgm:spPr/>
    </dgm:pt>
    <dgm:pt modelId="{96CC8027-7582-4E66-8025-B64FA630A885}" type="pres">
      <dgm:prSet presAssocID="{D7C4990B-F276-40A1-A51A-A9F8C285B362}" presName="tx2" presStyleLbl="revTx" presStyleIdx="6" presStyleCnt="14"/>
      <dgm:spPr/>
      <dgm:t>
        <a:bodyPr/>
        <a:lstStyle/>
        <a:p>
          <a:endParaRPr lang="es-VE"/>
        </a:p>
      </dgm:t>
    </dgm:pt>
    <dgm:pt modelId="{97F5358F-6F41-407B-ADF3-1FB3C98B5E07}" type="pres">
      <dgm:prSet presAssocID="{D7C4990B-F276-40A1-A51A-A9F8C285B362}" presName="vert2" presStyleCnt="0"/>
      <dgm:spPr/>
    </dgm:pt>
    <dgm:pt modelId="{0812883F-DF8A-4570-8BC9-F332AE72DAC6}" type="pres">
      <dgm:prSet presAssocID="{26653B6C-7A72-40BE-8F45-0E54D1D01B7F}" presName="horz3" presStyleCnt="0"/>
      <dgm:spPr/>
    </dgm:pt>
    <dgm:pt modelId="{C11F0EEE-037C-460B-83D4-657B33897E40}" type="pres">
      <dgm:prSet presAssocID="{26653B6C-7A72-40BE-8F45-0E54D1D01B7F}" presName="horzSpace3" presStyleCnt="0"/>
      <dgm:spPr/>
    </dgm:pt>
    <dgm:pt modelId="{562D34AE-8203-43D9-90BD-428813DFCCC6}" type="pres">
      <dgm:prSet presAssocID="{26653B6C-7A72-40BE-8F45-0E54D1D01B7F}" presName="tx3" presStyleLbl="revTx" presStyleIdx="7" presStyleCnt="14"/>
      <dgm:spPr/>
      <dgm:t>
        <a:bodyPr/>
        <a:lstStyle/>
        <a:p>
          <a:endParaRPr lang="es-VE"/>
        </a:p>
      </dgm:t>
    </dgm:pt>
    <dgm:pt modelId="{53CF61D0-EB5B-4825-A8DE-56560A4B1E97}" type="pres">
      <dgm:prSet presAssocID="{26653B6C-7A72-40BE-8F45-0E54D1D01B7F}" presName="vert3" presStyleCnt="0"/>
      <dgm:spPr/>
    </dgm:pt>
    <dgm:pt modelId="{BE135EDB-7044-4959-AB1D-9FEED23399C7}" type="pres">
      <dgm:prSet presAssocID="{A1F3913C-C0AB-4D45-B2C7-C23A97B27A70}" presName="thinLine3" presStyleLbl="callout" presStyleIdx="3" presStyleCnt="9"/>
      <dgm:spPr/>
    </dgm:pt>
    <dgm:pt modelId="{2D8C1422-F504-4095-896B-553786FCBE2B}" type="pres">
      <dgm:prSet presAssocID="{21CDB3AD-3C36-45DE-BC9E-9639DEB6C7BB}" presName="horz3" presStyleCnt="0"/>
      <dgm:spPr/>
    </dgm:pt>
    <dgm:pt modelId="{062B51F6-C129-467B-9B16-0CE533F9E430}" type="pres">
      <dgm:prSet presAssocID="{21CDB3AD-3C36-45DE-BC9E-9639DEB6C7BB}" presName="horzSpace3" presStyleCnt="0"/>
      <dgm:spPr/>
    </dgm:pt>
    <dgm:pt modelId="{AABB7ECD-C962-48FB-91BA-D4FB2518089B}" type="pres">
      <dgm:prSet presAssocID="{21CDB3AD-3C36-45DE-BC9E-9639DEB6C7BB}" presName="tx3" presStyleLbl="revTx" presStyleIdx="8" presStyleCnt="14"/>
      <dgm:spPr/>
      <dgm:t>
        <a:bodyPr/>
        <a:lstStyle/>
        <a:p>
          <a:endParaRPr lang="es-VE"/>
        </a:p>
      </dgm:t>
    </dgm:pt>
    <dgm:pt modelId="{93FA1C35-4650-4AB6-AFA6-AF2056C22331}" type="pres">
      <dgm:prSet presAssocID="{21CDB3AD-3C36-45DE-BC9E-9639DEB6C7BB}" presName="vert3" presStyleCnt="0"/>
      <dgm:spPr/>
    </dgm:pt>
    <dgm:pt modelId="{F5082F92-0A02-41D0-A38F-E95EE4EBAD39}" type="pres">
      <dgm:prSet presAssocID="{D7C4990B-F276-40A1-A51A-A9F8C285B362}" presName="thinLine2b" presStyleLbl="callout" presStyleIdx="4" presStyleCnt="9"/>
      <dgm:spPr/>
    </dgm:pt>
    <dgm:pt modelId="{710C21FD-746F-4408-A0AB-332E8875523E}" type="pres">
      <dgm:prSet presAssocID="{D7C4990B-F276-40A1-A51A-A9F8C285B362}" presName="vertSpace2b" presStyleCnt="0"/>
      <dgm:spPr/>
    </dgm:pt>
    <dgm:pt modelId="{05843F06-8C28-45AC-A9B3-FDBD2AB5853B}" type="pres">
      <dgm:prSet presAssocID="{1A662981-8D91-4303-B9B3-EC3E3EC0B1AB}" presName="horz2" presStyleCnt="0"/>
      <dgm:spPr/>
    </dgm:pt>
    <dgm:pt modelId="{FBBE400B-58DE-4B8C-BF08-61243ECD7CF1}" type="pres">
      <dgm:prSet presAssocID="{1A662981-8D91-4303-B9B3-EC3E3EC0B1AB}" presName="horzSpace2" presStyleCnt="0"/>
      <dgm:spPr/>
    </dgm:pt>
    <dgm:pt modelId="{FC01E684-F964-4BE6-932B-C684E56B30C1}" type="pres">
      <dgm:prSet presAssocID="{1A662981-8D91-4303-B9B3-EC3E3EC0B1AB}" presName="tx2" presStyleLbl="revTx" presStyleIdx="9" presStyleCnt="14"/>
      <dgm:spPr/>
      <dgm:t>
        <a:bodyPr/>
        <a:lstStyle/>
        <a:p>
          <a:endParaRPr lang="es-VE"/>
        </a:p>
      </dgm:t>
    </dgm:pt>
    <dgm:pt modelId="{D4C4A3E6-565C-468A-8FB8-A42841280013}" type="pres">
      <dgm:prSet presAssocID="{1A662981-8D91-4303-B9B3-EC3E3EC0B1AB}" presName="vert2" presStyleCnt="0"/>
      <dgm:spPr/>
    </dgm:pt>
    <dgm:pt modelId="{04EDBCCD-1ACF-419A-9DF6-52829ADEB571}" type="pres">
      <dgm:prSet presAssocID="{960FE6DE-F6D2-486B-887B-8E8855DA1D1C}" presName="horz3" presStyleCnt="0"/>
      <dgm:spPr/>
    </dgm:pt>
    <dgm:pt modelId="{EE38E663-777F-4805-90CB-B086A66F9D85}" type="pres">
      <dgm:prSet presAssocID="{960FE6DE-F6D2-486B-887B-8E8855DA1D1C}" presName="horzSpace3" presStyleCnt="0"/>
      <dgm:spPr/>
    </dgm:pt>
    <dgm:pt modelId="{88114B43-CBAA-4D9A-9772-29E33174399F}" type="pres">
      <dgm:prSet presAssocID="{960FE6DE-F6D2-486B-887B-8E8855DA1D1C}" presName="tx3" presStyleLbl="revTx" presStyleIdx="10" presStyleCnt="14"/>
      <dgm:spPr/>
      <dgm:t>
        <a:bodyPr/>
        <a:lstStyle/>
        <a:p>
          <a:endParaRPr lang="es-VE"/>
        </a:p>
      </dgm:t>
    </dgm:pt>
    <dgm:pt modelId="{7548D9C7-3B36-4126-8FDC-7354DE36A46A}" type="pres">
      <dgm:prSet presAssocID="{960FE6DE-F6D2-486B-887B-8E8855DA1D1C}" presName="vert3" presStyleCnt="0"/>
      <dgm:spPr/>
    </dgm:pt>
    <dgm:pt modelId="{42084FB8-C8D2-4B6E-B520-BAF74BA30125}" type="pres">
      <dgm:prSet presAssocID="{DA798E90-156D-4624-82CE-E617FBD50488}" presName="thinLine3" presStyleLbl="callout" presStyleIdx="5" presStyleCnt="9"/>
      <dgm:spPr/>
    </dgm:pt>
    <dgm:pt modelId="{614136F8-A3F6-4211-A65E-1DD3FE5D827E}" type="pres">
      <dgm:prSet presAssocID="{B4DF85C7-8DD5-4D2D-883F-9B990EA9F6E5}" presName="horz3" presStyleCnt="0"/>
      <dgm:spPr/>
    </dgm:pt>
    <dgm:pt modelId="{894DC400-A242-4210-A30D-B079005EAC2D}" type="pres">
      <dgm:prSet presAssocID="{B4DF85C7-8DD5-4D2D-883F-9B990EA9F6E5}" presName="horzSpace3" presStyleCnt="0"/>
      <dgm:spPr/>
    </dgm:pt>
    <dgm:pt modelId="{7C2647F6-801C-4068-A9C4-7515CCDB7C38}" type="pres">
      <dgm:prSet presAssocID="{B4DF85C7-8DD5-4D2D-883F-9B990EA9F6E5}" presName="tx3" presStyleLbl="revTx" presStyleIdx="11" presStyleCnt="14"/>
      <dgm:spPr/>
      <dgm:t>
        <a:bodyPr/>
        <a:lstStyle/>
        <a:p>
          <a:endParaRPr lang="es-VE"/>
        </a:p>
      </dgm:t>
    </dgm:pt>
    <dgm:pt modelId="{C03E63A1-946D-476F-A411-DA1C93C5201A}" type="pres">
      <dgm:prSet presAssocID="{B4DF85C7-8DD5-4D2D-883F-9B990EA9F6E5}" presName="vert3" presStyleCnt="0"/>
      <dgm:spPr/>
    </dgm:pt>
    <dgm:pt modelId="{95ED0C5E-6E54-4856-940A-D73314C85979}" type="pres">
      <dgm:prSet presAssocID="{C7FE5516-CB35-4CF3-91D2-8BA32450AAC5}" presName="thinLine3" presStyleLbl="callout" presStyleIdx="6" presStyleCnt="9"/>
      <dgm:spPr/>
    </dgm:pt>
    <dgm:pt modelId="{FFDCD3E1-4B2F-410C-BEC8-025BDF21DFB7}" type="pres">
      <dgm:prSet presAssocID="{BCA78963-EFBC-4D2E-8A05-D0DA626FBE4C}" presName="horz3" presStyleCnt="0"/>
      <dgm:spPr/>
    </dgm:pt>
    <dgm:pt modelId="{E9C13137-217A-40A4-82C1-BF976AE920ED}" type="pres">
      <dgm:prSet presAssocID="{BCA78963-EFBC-4D2E-8A05-D0DA626FBE4C}" presName="horzSpace3" presStyleCnt="0"/>
      <dgm:spPr/>
    </dgm:pt>
    <dgm:pt modelId="{1B937F93-2511-4CCF-AB6E-DC09720DADCD}" type="pres">
      <dgm:prSet presAssocID="{BCA78963-EFBC-4D2E-8A05-D0DA626FBE4C}" presName="tx3" presStyleLbl="revTx" presStyleIdx="12" presStyleCnt="14"/>
      <dgm:spPr/>
      <dgm:t>
        <a:bodyPr/>
        <a:lstStyle/>
        <a:p>
          <a:endParaRPr lang="es-VE"/>
        </a:p>
      </dgm:t>
    </dgm:pt>
    <dgm:pt modelId="{8F0A79E9-F03C-4B6F-B989-55AE5A363F48}" type="pres">
      <dgm:prSet presAssocID="{BCA78963-EFBC-4D2E-8A05-D0DA626FBE4C}" presName="vert3" presStyleCnt="0"/>
      <dgm:spPr/>
    </dgm:pt>
    <dgm:pt modelId="{208D137B-58D8-41D0-B4CF-005F18741F2F}" type="pres">
      <dgm:prSet presAssocID="{B25A6B78-D53C-45F7-B18F-19C3FAC2CCA4}" presName="thinLine3" presStyleLbl="callout" presStyleIdx="7" presStyleCnt="9"/>
      <dgm:spPr/>
    </dgm:pt>
    <dgm:pt modelId="{67D0BD78-2560-4A6F-8CA2-DE69B7B7CF30}" type="pres">
      <dgm:prSet presAssocID="{C187A3AB-5B61-4A2F-B1A5-05F89F86B7A5}" presName="horz3" presStyleCnt="0"/>
      <dgm:spPr/>
    </dgm:pt>
    <dgm:pt modelId="{68369477-15DA-44EA-A7E1-4C20317FAA54}" type="pres">
      <dgm:prSet presAssocID="{C187A3AB-5B61-4A2F-B1A5-05F89F86B7A5}" presName="horzSpace3" presStyleCnt="0"/>
      <dgm:spPr/>
    </dgm:pt>
    <dgm:pt modelId="{20320543-7A4D-4C0B-9FD5-6C7C3EF6B7C0}" type="pres">
      <dgm:prSet presAssocID="{C187A3AB-5B61-4A2F-B1A5-05F89F86B7A5}" presName="tx3" presStyleLbl="revTx" presStyleIdx="13" presStyleCnt="14"/>
      <dgm:spPr/>
      <dgm:t>
        <a:bodyPr/>
        <a:lstStyle/>
        <a:p>
          <a:endParaRPr lang="es-VE"/>
        </a:p>
      </dgm:t>
    </dgm:pt>
    <dgm:pt modelId="{9FDDD608-01E9-43EB-86BD-7D573991E3D2}" type="pres">
      <dgm:prSet presAssocID="{C187A3AB-5B61-4A2F-B1A5-05F89F86B7A5}" presName="vert3" presStyleCnt="0"/>
      <dgm:spPr/>
    </dgm:pt>
    <dgm:pt modelId="{A0099EDC-E559-466D-BFD9-ED9C411AD98F}" type="pres">
      <dgm:prSet presAssocID="{1A662981-8D91-4303-B9B3-EC3E3EC0B1AB}" presName="thinLine2b" presStyleLbl="callout" presStyleIdx="8" presStyleCnt="9"/>
      <dgm:spPr/>
    </dgm:pt>
    <dgm:pt modelId="{F5F9E71A-B70E-49D9-818C-AA42D1C946A4}" type="pres">
      <dgm:prSet presAssocID="{1A662981-8D91-4303-B9B3-EC3E3EC0B1AB}" presName="vertSpace2b" presStyleCnt="0"/>
      <dgm:spPr/>
    </dgm:pt>
  </dgm:ptLst>
  <dgm:cxnLst>
    <dgm:cxn modelId="{C8F2E44C-4FD5-4763-A5AF-01211229D3E7}" type="presOf" srcId="{26653B6C-7A72-40BE-8F45-0E54D1D01B7F}" destId="{562D34AE-8203-43D9-90BD-428813DFCCC6}" srcOrd="0" destOrd="0" presId="urn:microsoft.com/office/officeart/2008/layout/LinedList"/>
    <dgm:cxn modelId="{3CF7A544-E7DF-4AC2-8F8C-5CF7BAC09B0B}" srcId="{EABE2E1E-778C-4476-8259-260F6865202D}" destId="{1A662981-8D91-4303-B9B3-EC3E3EC0B1AB}" srcOrd="1" destOrd="0" parTransId="{C7F7B4F0-35B1-46EB-AA96-A9D732968497}" sibTransId="{765C0C58-EB4D-4810-B224-EF5CF6F2CC17}"/>
    <dgm:cxn modelId="{C4AF8449-E79B-405A-AE4A-90A102B315F7}" type="presOf" srcId="{B4DF85C7-8DD5-4D2D-883F-9B990EA9F6E5}" destId="{7C2647F6-801C-4068-A9C4-7515CCDB7C38}" srcOrd="0" destOrd="0" presId="urn:microsoft.com/office/officeart/2008/layout/LinedList"/>
    <dgm:cxn modelId="{C7BF6B37-5E4B-451A-B562-03E85355F9D1}" type="presOf" srcId="{C187A3AB-5B61-4A2F-B1A5-05F89F86B7A5}" destId="{20320543-7A4D-4C0B-9FD5-6C7C3EF6B7C0}" srcOrd="0" destOrd="0" presId="urn:microsoft.com/office/officeart/2008/layout/LinedList"/>
    <dgm:cxn modelId="{17B411AA-3FAB-4E03-933F-04D015FA178D}" type="presOf" srcId="{1A662981-8D91-4303-B9B3-EC3E3EC0B1AB}" destId="{FC01E684-F964-4BE6-932B-C684E56B30C1}" srcOrd="0" destOrd="0" presId="urn:microsoft.com/office/officeart/2008/layout/LinedList"/>
    <dgm:cxn modelId="{DD66C0FF-1446-4033-95C3-7195F51799B1}" type="presOf" srcId="{DA7D4438-2A8D-464A-9D9F-7E8F0E5801F7}" destId="{208D5F0E-06C3-4FE1-B406-4CDC4D44ED81}" srcOrd="0" destOrd="0" presId="urn:microsoft.com/office/officeart/2008/layout/LinedList"/>
    <dgm:cxn modelId="{0FBDA532-349A-40D3-972E-3DE1F0BD7D1F}" srcId="{D7C4990B-F276-40A1-A51A-A9F8C285B362}" destId="{26653B6C-7A72-40BE-8F45-0E54D1D01B7F}" srcOrd="0" destOrd="0" parTransId="{F2EE4BDA-9346-4B43-989E-61AAED397745}" sibTransId="{A1F3913C-C0AB-4D45-B2C7-C23A97B27A70}"/>
    <dgm:cxn modelId="{8CED2ADC-045D-4953-9840-3553F21AA894}" srcId="{D7C4990B-F276-40A1-A51A-A9F8C285B362}" destId="{21CDB3AD-3C36-45DE-BC9E-9639DEB6C7BB}" srcOrd="1" destOrd="0" parTransId="{D4315295-1181-4976-B230-7E7DE19BF5C6}" sibTransId="{C55FBED1-0888-4370-A597-10ED511C0A14}"/>
    <dgm:cxn modelId="{598647B8-88FA-464F-A2A0-10433BE8959B}" type="presOf" srcId="{D7C4990B-F276-40A1-A51A-A9F8C285B362}" destId="{96CC8027-7582-4E66-8025-B64FA630A885}" srcOrd="0" destOrd="0" presId="urn:microsoft.com/office/officeart/2008/layout/LinedList"/>
    <dgm:cxn modelId="{A9912131-F615-4C7D-AA55-BCB2267EC8E9}" srcId="{3F9CE661-B154-4250-82E8-CD0A2A6C255C}" destId="{DA7D4438-2A8D-464A-9D9F-7E8F0E5801F7}" srcOrd="1" destOrd="0" parTransId="{117982FD-8F32-4E66-AFE5-43024931A954}" sibTransId="{9108098D-7437-4D66-ACEC-20043B86C299}"/>
    <dgm:cxn modelId="{299C2A18-9E09-4B87-9558-5FA3E1484D72}" srcId="{EABE2E1E-778C-4476-8259-260F6865202D}" destId="{D7C4990B-F276-40A1-A51A-A9F8C285B362}" srcOrd="0" destOrd="0" parTransId="{0CEA08FA-1EAE-4F8D-98D4-480E872CDD9D}" sibTransId="{783448B7-6E69-4517-B867-ECDDE0C288E4}"/>
    <dgm:cxn modelId="{2FF759E0-3BCD-424D-A8EF-220023607950}" type="presOf" srcId="{9B6F5675-8F20-45F6-8747-31D2C8E00731}" destId="{6AB8E1D4-5B26-4B44-A60A-90605A930FB0}" srcOrd="0" destOrd="0" presId="urn:microsoft.com/office/officeart/2008/layout/LinedList"/>
    <dgm:cxn modelId="{73C425FD-8126-438A-9550-85CA8EA82CEA}" srcId="{1A662981-8D91-4303-B9B3-EC3E3EC0B1AB}" destId="{960FE6DE-F6D2-486B-887B-8E8855DA1D1C}" srcOrd="0" destOrd="0" parTransId="{0A2C4864-55BE-4D61-88E1-1B3D5947B4DB}" sibTransId="{DA798E90-156D-4624-82CE-E617FBD50488}"/>
    <dgm:cxn modelId="{1E129F67-F5CE-4C71-9011-8DE6891544EB}" srcId="{B4AACC46-864A-4615-A43A-63410D6D3E77}" destId="{EABE2E1E-778C-4476-8259-260F6865202D}" srcOrd="1" destOrd="0" parTransId="{66E5AF30-5CF4-47D7-8FD6-F6FC15196360}" sibTransId="{B07BD6CF-1FDC-4A6D-91D4-1A6FEA574707}"/>
    <dgm:cxn modelId="{67C6B5C7-3DB4-4CEB-95B2-20401711F539}" type="presOf" srcId="{960FE6DE-F6D2-486B-887B-8E8855DA1D1C}" destId="{88114B43-CBAA-4D9A-9772-29E33174399F}" srcOrd="0" destOrd="0" presId="urn:microsoft.com/office/officeart/2008/layout/LinedList"/>
    <dgm:cxn modelId="{DBE8B973-6F36-4173-9B98-880CCBAE98FC}" type="presOf" srcId="{BCA78963-EFBC-4D2E-8A05-D0DA626FBE4C}" destId="{1B937F93-2511-4CCF-AB6E-DC09720DADCD}" srcOrd="0" destOrd="0" presId="urn:microsoft.com/office/officeart/2008/layout/LinedList"/>
    <dgm:cxn modelId="{F95E8DDE-118D-4E0E-96B5-AE4AA25D3F41}" type="presOf" srcId="{B4AACC46-864A-4615-A43A-63410D6D3E77}" destId="{0B1E60E7-8A7F-4FBD-BA08-91B29AA28789}" srcOrd="0" destOrd="0" presId="urn:microsoft.com/office/officeart/2008/layout/LinedList"/>
    <dgm:cxn modelId="{C0277473-138E-4943-BD9C-6C29C6B49D19}" type="presOf" srcId="{21CDB3AD-3C36-45DE-BC9E-9639DEB6C7BB}" destId="{AABB7ECD-C962-48FB-91BA-D4FB2518089B}" srcOrd="0" destOrd="0" presId="urn:microsoft.com/office/officeart/2008/layout/LinedList"/>
    <dgm:cxn modelId="{CD02E6DD-D855-4655-A35A-6281137D0825}" type="presOf" srcId="{3F9CE661-B154-4250-82E8-CD0A2A6C255C}" destId="{794F6EA8-F0BC-449C-B427-D29172FCAF6C}" srcOrd="0" destOrd="0" presId="urn:microsoft.com/office/officeart/2008/layout/LinedList"/>
    <dgm:cxn modelId="{ED6A2790-FA22-4D15-B50C-952645F8B175}" srcId="{B4AACC46-864A-4615-A43A-63410D6D3E77}" destId="{69DD4E89-B0F7-43C6-B87A-1A80DEFDC14C}" srcOrd="0" destOrd="0" parTransId="{CDA5F0BE-6D6E-4B82-B3F7-A634DDE6E3DB}" sibTransId="{1E09A9A3-DD29-4572-85C4-E2F24D1280CA}"/>
    <dgm:cxn modelId="{13B1A42D-A40D-42C4-988E-82281249747C}" srcId="{3F9CE661-B154-4250-82E8-CD0A2A6C255C}" destId="{9B6F5675-8F20-45F6-8747-31D2C8E00731}" srcOrd="2" destOrd="0" parTransId="{0DEFE589-4934-4652-AEAF-422D845DD8E1}" sibTransId="{6E13CB2F-BDDD-44E1-A64F-61226E742DEA}"/>
    <dgm:cxn modelId="{3BCE86B8-B4EE-42E7-9BB0-CDAA8ED70403}" srcId="{1A662981-8D91-4303-B9B3-EC3E3EC0B1AB}" destId="{C187A3AB-5B61-4A2F-B1A5-05F89F86B7A5}" srcOrd="3" destOrd="0" parTransId="{B5F55B9C-0875-4E45-8C3D-0DE5621F9345}" sibTransId="{496850B6-17A0-4A78-9746-5ECFB7984C4E}"/>
    <dgm:cxn modelId="{1E633FAB-22FE-4D51-A26B-555FED4DB725}" type="presOf" srcId="{95094B27-3B07-4224-85D3-61B6220CD537}" destId="{87A8DAAA-C406-4A2C-9070-834B23172C16}" srcOrd="0" destOrd="0" presId="urn:microsoft.com/office/officeart/2008/layout/LinedList"/>
    <dgm:cxn modelId="{ABC3B90A-1E5E-4888-B4E8-1A78B27A84C9}" type="presOf" srcId="{69DD4E89-B0F7-43C6-B87A-1A80DEFDC14C}" destId="{3F6F775D-B56B-4583-8AE2-8E0AC17B03F7}" srcOrd="0" destOrd="0" presId="urn:microsoft.com/office/officeart/2008/layout/LinedList"/>
    <dgm:cxn modelId="{9ED05596-2D33-41DE-8466-25465C18BD0C}" srcId="{1A662981-8D91-4303-B9B3-EC3E3EC0B1AB}" destId="{BCA78963-EFBC-4D2E-8A05-D0DA626FBE4C}" srcOrd="2" destOrd="0" parTransId="{47391645-03E9-47C1-A9BA-3170BB09F2A2}" sibTransId="{B25A6B78-D53C-45F7-B18F-19C3FAC2CCA4}"/>
    <dgm:cxn modelId="{87B25747-5B07-4F50-BB1C-DE1131125387}" srcId="{1A662981-8D91-4303-B9B3-EC3E3EC0B1AB}" destId="{B4DF85C7-8DD5-4D2D-883F-9B990EA9F6E5}" srcOrd="1" destOrd="0" parTransId="{C36C4040-2F9D-44EC-B07D-541DC695B401}" sibTransId="{C7FE5516-CB35-4CF3-91D2-8BA32450AAC5}"/>
    <dgm:cxn modelId="{FF60C646-A879-4CAE-91AB-ED1E7843B0F7}" srcId="{3F9CE661-B154-4250-82E8-CD0A2A6C255C}" destId="{95094B27-3B07-4224-85D3-61B6220CD537}" srcOrd="0" destOrd="0" parTransId="{61BB210A-438B-49D1-ADFC-EDF020EF61DC}" sibTransId="{53DB085A-B233-4189-93FE-6FD0F575E062}"/>
    <dgm:cxn modelId="{9ACEDC0C-C928-43EF-A620-FC723516836D}" type="presOf" srcId="{EABE2E1E-778C-4476-8259-260F6865202D}" destId="{86B01A7B-915F-4D46-AC7D-182EE58EABC1}" srcOrd="0" destOrd="0" presId="urn:microsoft.com/office/officeart/2008/layout/LinedList"/>
    <dgm:cxn modelId="{22BF7AEF-ADD1-479F-9FB3-07F89E0F5C51}" srcId="{69DD4E89-B0F7-43C6-B87A-1A80DEFDC14C}" destId="{3F9CE661-B154-4250-82E8-CD0A2A6C255C}" srcOrd="0" destOrd="0" parTransId="{462432AA-793C-4A65-BD21-F59522BD1543}" sibTransId="{443836C7-BBCA-4364-8E02-F8C27CD4F7C8}"/>
    <dgm:cxn modelId="{F396FE17-0E7B-427E-90E6-8BF298DC4C33}" type="presParOf" srcId="{0B1E60E7-8A7F-4FBD-BA08-91B29AA28789}" destId="{A8A38E46-DED6-4284-A1BF-7EAA4418117D}" srcOrd="0" destOrd="0" presId="urn:microsoft.com/office/officeart/2008/layout/LinedList"/>
    <dgm:cxn modelId="{22625284-DCE2-463F-AAA6-BEE36A58A4EA}" type="presParOf" srcId="{0B1E60E7-8A7F-4FBD-BA08-91B29AA28789}" destId="{F04CD21A-276E-41E5-A59E-A5D88049E04A}" srcOrd="1" destOrd="0" presId="urn:microsoft.com/office/officeart/2008/layout/LinedList"/>
    <dgm:cxn modelId="{34DF1F8D-9211-42EC-9893-80F405E99A07}" type="presParOf" srcId="{F04CD21A-276E-41E5-A59E-A5D88049E04A}" destId="{3F6F775D-B56B-4583-8AE2-8E0AC17B03F7}" srcOrd="0" destOrd="0" presId="urn:microsoft.com/office/officeart/2008/layout/LinedList"/>
    <dgm:cxn modelId="{0DDA4443-2D9E-47B3-ACC0-DB36525EEF0D}" type="presParOf" srcId="{F04CD21A-276E-41E5-A59E-A5D88049E04A}" destId="{BDB7EBFD-7515-45A7-8BC1-5BB002697876}" srcOrd="1" destOrd="0" presId="urn:microsoft.com/office/officeart/2008/layout/LinedList"/>
    <dgm:cxn modelId="{418C61D1-8262-4C0A-B494-28E8765F5922}" type="presParOf" srcId="{BDB7EBFD-7515-45A7-8BC1-5BB002697876}" destId="{2925C4DA-1C31-4AC9-965C-3D2E63DA6F1C}" srcOrd="0" destOrd="0" presId="urn:microsoft.com/office/officeart/2008/layout/LinedList"/>
    <dgm:cxn modelId="{3CC4BE90-90C7-42C7-AC58-91533B2FBDD1}" type="presParOf" srcId="{BDB7EBFD-7515-45A7-8BC1-5BB002697876}" destId="{E043A3E4-050E-40DF-A72F-7D52F376E00B}" srcOrd="1" destOrd="0" presId="urn:microsoft.com/office/officeart/2008/layout/LinedList"/>
    <dgm:cxn modelId="{F4A3A9A0-BE4F-4661-8B80-35B367A2FD93}" type="presParOf" srcId="{E043A3E4-050E-40DF-A72F-7D52F376E00B}" destId="{BFB524A4-0601-41C6-8634-254149BFFBA4}" srcOrd="0" destOrd="0" presId="urn:microsoft.com/office/officeart/2008/layout/LinedList"/>
    <dgm:cxn modelId="{D2F69EF7-0E72-4EC2-AD80-830909078531}" type="presParOf" srcId="{E043A3E4-050E-40DF-A72F-7D52F376E00B}" destId="{794F6EA8-F0BC-449C-B427-D29172FCAF6C}" srcOrd="1" destOrd="0" presId="urn:microsoft.com/office/officeart/2008/layout/LinedList"/>
    <dgm:cxn modelId="{104BB08A-38BE-47EC-812B-68FAEDD27251}" type="presParOf" srcId="{E043A3E4-050E-40DF-A72F-7D52F376E00B}" destId="{D4F08841-6A53-44D3-B6F2-687D1C9AE994}" srcOrd="2" destOrd="0" presId="urn:microsoft.com/office/officeart/2008/layout/LinedList"/>
    <dgm:cxn modelId="{F2CF8D0F-1B3A-45F1-BA30-3ED0EF697170}" type="presParOf" srcId="{D4F08841-6A53-44D3-B6F2-687D1C9AE994}" destId="{68830E57-5C32-47B9-91BB-1A175FE24FCF}" srcOrd="0" destOrd="0" presId="urn:microsoft.com/office/officeart/2008/layout/LinedList"/>
    <dgm:cxn modelId="{EBEB6EE6-4155-48BF-8FAD-E99098853EC6}" type="presParOf" srcId="{68830E57-5C32-47B9-91BB-1A175FE24FCF}" destId="{54264D8E-9DBF-4423-84CC-AF99D3B20CDF}" srcOrd="0" destOrd="0" presId="urn:microsoft.com/office/officeart/2008/layout/LinedList"/>
    <dgm:cxn modelId="{E91AB5BF-E258-4BE2-8831-23683B5AAD7C}" type="presParOf" srcId="{68830E57-5C32-47B9-91BB-1A175FE24FCF}" destId="{87A8DAAA-C406-4A2C-9070-834B23172C16}" srcOrd="1" destOrd="0" presId="urn:microsoft.com/office/officeart/2008/layout/LinedList"/>
    <dgm:cxn modelId="{14A58455-AF42-4B70-ADF9-504A4F2B1060}" type="presParOf" srcId="{68830E57-5C32-47B9-91BB-1A175FE24FCF}" destId="{A5CBC668-0408-4635-90B2-5058F7E7FA63}" srcOrd="2" destOrd="0" presId="urn:microsoft.com/office/officeart/2008/layout/LinedList"/>
    <dgm:cxn modelId="{00CA7F2C-87DF-48CC-BB9F-5F917F82FF52}" type="presParOf" srcId="{D4F08841-6A53-44D3-B6F2-687D1C9AE994}" destId="{34B07587-DE90-4283-8313-2C41AD346926}" srcOrd="1" destOrd="0" presId="urn:microsoft.com/office/officeart/2008/layout/LinedList"/>
    <dgm:cxn modelId="{A77A3556-2395-4B24-B053-BBC77FDA080C}" type="presParOf" srcId="{D4F08841-6A53-44D3-B6F2-687D1C9AE994}" destId="{9B6C1BCC-5DBA-434E-A19B-B49579F955F0}" srcOrd="2" destOrd="0" presId="urn:microsoft.com/office/officeart/2008/layout/LinedList"/>
    <dgm:cxn modelId="{ADF7BF4E-EA7B-4DE7-A3E1-D174361BB2A9}" type="presParOf" srcId="{9B6C1BCC-5DBA-434E-A19B-B49579F955F0}" destId="{BC343E63-B2ED-4CBF-948E-0DAB84CC5852}" srcOrd="0" destOrd="0" presId="urn:microsoft.com/office/officeart/2008/layout/LinedList"/>
    <dgm:cxn modelId="{F33FF4EC-4A14-4C02-866D-C84EA8AEA45B}" type="presParOf" srcId="{9B6C1BCC-5DBA-434E-A19B-B49579F955F0}" destId="{208D5F0E-06C3-4FE1-B406-4CDC4D44ED81}" srcOrd="1" destOrd="0" presId="urn:microsoft.com/office/officeart/2008/layout/LinedList"/>
    <dgm:cxn modelId="{1A3C634E-42FA-44F7-832B-28B9349E758C}" type="presParOf" srcId="{9B6C1BCC-5DBA-434E-A19B-B49579F955F0}" destId="{CABF5245-FA13-4D11-B252-F0CB6C87A511}" srcOrd="2" destOrd="0" presId="urn:microsoft.com/office/officeart/2008/layout/LinedList"/>
    <dgm:cxn modelId="{A2E61F9C-0F50-4FBD-849B-B7D5AF4F6F3C}" type="presParOf" srcId="{D4F08841-6A53-44D3-B6F2-687D1C9AE994}" destId="{DE09917C-185B-4F1C-8D57-999FB0570017}" srcOrd="3" destOrd="0" presId="urn:microsoft.com/office/officeart/2008/layout/LinedList"/>
    <dgm:cxn modelId="{5B733CB0-E6F1-4D4F-BFB8-62B65CE2214F}" type="presParOf" srcId="{D4F08841-6A53-44D3-B6F2-687D1C9AE994}" destId="{4D160B20-87CA-4A5A-ABB9-13600B88B4B2}" srcOrd="4" destOrd="0" presId="urn:microsoft.com/office/officeart/2008/layout/LinedList"/>
    <dgm:cxn modelId="{4353A9FA-D8E1-4CB7-A593-669EDB8F7BA8}" type="presParOf" srcId="{4D160B20-87CA-4A5A-ABB9-13600B88B4B2}" destId="{0D1A11C2-7E87-40A6-AF36-7BF54E4422E7}" srcOrd="0" destOrd="0" presId="urn:microsoft.com/office/officeart/2008/layout/LinedList"/>
    <dgm:cxn modelId="{5AE3F45D-0155-4E12-A239-9A5AB4777DD8}" type="presParOf" srcId="{4D160B20-87CA-4A5A-ABB9-13600B88B4B2}" destId="{6AB8E1D4-5B26-4B44-A60A-90605A930FB0}" srcOrd="1" destOrd="0" presId="urn:microsoft.com/office/officeart/2008/layout/LinedList"/>
    <dgm:cxn modelId="{7629076B-3A4E-400A-B274-12752ED6BC2D}" type="presParOf" srcId="{4D160B20-87CA-4A5A-ABB9-13600B88B4B2}" destId="{2162CB16-5077-4119-8D03-033F71A2F248}" srcOrd="2" destOrd="0" presId="urn:microsoft.com/office/officeart/2008/layout/LinedList"/>
    <dgm:cxn modelId="{BCCF7C6B-1C75-49EF-8C83-6B87E98E159D}" type="presParOf" srcId="{BDB7EBFD-7515-45A7-8BC1-5BB002697876}" destId="{FFE8A977-45AB-4EFE-933E-5E452DF1C228}" srcOrd="2" destOrd="0" presId="urn:microsoft.com/office/officeart/2008/layout/LinedList"/>
    <dgm:cxn modelId="{D5F88DAC-E810-4BF9-A642-014F26173E98}" type="presParOf" srcId="{BDB7EBFD-7515-45A7-8BC1-5BB002697876}" destId="{5E1C3C79-F32D-4213-B1D4-E4408184DBF8}" srcOrd="3" destOrd="0" presId="urn:microsoft.com/office/officeart/2008/layout/LinedList"/>
    <dgm:cxn modelId="{73608136-93E7-40E4-83A6-BD01257BB923}" type="presParOf" srcId="{0B1E60E7-8A7F-4FBD-BA08-91B29AA28789}" destId="{5B4CD249-0565-492E-B45D-62C428199691}" srcOrd="2" destOrd="0" presId="urn:microsoft.com/office/officeart/2008/layout/LinedList"/>
    <dgm:cxn modelId="{17F059FD-6A2D-445B-A60C-E37D8CCC3399}" type="presParOf" srcId="{0B1E60E7-8A7F-4FBD-BA08-91B29AA28789}" destId="{38CF3B8D-156E-4133-9046-BAA5A9C81434}" srcOrd="3" destOrd="0" presId="urn:microsoft.com/office/officeart/2008/layout/LinedList"/>
    <dgm:cxn modelId="{FCA9E15C-A4BC-455B-AAC3-ECE3DF783E8B}" type="presParOf" srcId="{38CF3B8D-156E-4133-9046-BAA5A9C81434}" destId="{86B01A7B-915F-4D46-AC7D-182EE58EABC1}" srcOrd="0" destOrd="0" presId="urn:microsoft.com/office/officeart/2008/layout/LinedList"/>
    <dgm:cxn modelId="{71CDE208-6891-4B21-A208-06B574147E3C}" type="presParOf" srcId="{38CF3B8D-156E-4133-9046-BAA5A9C81434}" destId="{4B018B89-5059-437B-A91A-E3C16DC752AC}" srcOrd="1" destOrd="0" presId="urn:microsoft.com/office/officeart/2008/layout/LinedList"/>
    <dgm:cxn modelId="{1D8B61EB-F056-4025-94D1-487C95D1D190}" type="presParOf" srcId="{4B018B89-5059-437B-A91A-E3C16DC752AC}" destId="{96AD7712-14D1-452C-B4A5-A713EFFE994D}" srcOrd="0" destOrd="0" presId="urn:microsoft.com/office/officeart/2008/layout/LinedList"/>
    <dgm:cxn modelId="{1BD2F75A-D1E9-42F1-BB78-B5F8D69D34C9}" type="presParOf" srcId="{4B018B89-5059-437B-A91A-E3C16DC752AC}" destId="{8FB9A5E1-5D0B-4CDD-8947-9342FB514712}" srcOrd="1" destOrd="0" presId="urn:microsoft.com/office/officeart/2008/layout/LinedList"/>
    <dgm:cxn modelId="{F6D72E4A-4681-4111-9242-F769A00DB015}" type="presParOf" srcId="{8FB9A5E1-5D0B-4CDD-8947-9342FB514712}" destId="{9166D4AA-8B1B-40BB-B5C6-72F5125C2D54}" srcOrd="0" destOrd="0" presId="urn:microsoft.com/office/officeart/2008/layout/LinedList"/>
    <dgm:cxn modelId="{315C296E-2208-4BA7-88AE-74A54B567988}" type="presParOf" srcId="{8FB9A5E1-5D0B-4CDD-8947-9342FB514712}" destId="{96CC8027-7582-4E66-8025-B64FA630A885}" srcOrd="1" destOrd="0" presId="urn:microsoft.com/office/officeart/2008/layout/LinedList"/>
    <dgm:cxn modelId="{852AA269-435E-4216-A413-909EBE633E5C}" type="presParOf" srcId="{8FB9A5E1-5D0B-4CDD-8947-9342FB514712}" destId="{97F5358F-6F41-407B-ADF3-1FB3C98B5E07}" srcOrd="2" destOrd="0" presId="urn:microsoft.com/office/officeart/2008/layout/LinedList"/>
    <dgm:cxn modelId="{71A9F2E8-3C81-4BAC-8325-F9A4302611E2}" type="presParOf" srcId="{97F5358F-6F41-407B-ADF3-1FB3C98B5E07}" destId="{0812883F-DF8A-4570-8BC9-F332AE72DAC6}" srcOrd="0" destOrd="0" presId="urn:microsoft.com/office/officeart/2008/layout/LinedList"/>
    <dgm:cxn modelId="{C07DEEB1-8A54-40A5-98C6-DE914AB63C53}" type="presParOf" srcId="{0812883F-DF8A-4570-8BC9-F332AE72DAC6}" destId="{C11F0EEE-037C-460B-83D4-657B33897E40}" srcOrd="0" destOrd="0" presId="urn:microsoft.com/office/officeart/2008/layout/LinedList"/>
    <dgm:cxn modelId="{40BBAB14-588B-4839-85C4-B89C64CE69FB}" type="presParOf" srcId="{0812883F-DF8A-4570-8BC9-F332AE72DAC6}" destId="{562D34AE-8203-43D9-90BD-428813DFCCC6}" srcOrd="1" destOrd="0" presId="urn:microsoft.com/office/officeart/2008/layout/LinedList"/>
    <dgm:cxn modelId="{F59ABECF-6285-404C-AF60-31AE94A3694E}" type="presParOf" srcId="{0812883F-DF8A-4570-8BC9-F332AE72DAC6}" destId="{53CF61D0-EB5B-4825-A8DE-56560A4B1E97}" srcOrd="2" destOrd="0" presId="urn:microsoft.com/office/officeart/2008/layout/LinedList"/>
    <dgm:cxn modelId="{BF60277C-B0C5-44E2-82CD-223AC93A8246}" type="presParOf" srcId="{97F5358F-6F41-407B-ADF3-1FB3C98B5E07}" destId="{BE135EDB-7044-4959-AB1D-9FEED23399C7}" srcOrd="1" destOrd="0" presId="urn:microsoft.com/office/officeart/2008/layout/LinedList"/>
    <dgm:cxn modelId="{62F9EF7E-E92C-4AF5-AD59-ADD7912EBAD6}" type="presParOf" srcId="{97F5358F-6F41-407B-ADF3-1FB3C98B5E07}" destId="{2D8C1422-F504-4095-896B-553786FCBE2B}" srcOrd="2" destOrd="0" presId="urn:microsoft.com/office/officeart/2008/layout/LinedList"/>
    <dgm:cxn modelId="{27EACD60-3721-4040-84D6-961CFED1405B}" type="presParOf" srcId="{2D8C1422-F504-4095-896B-553786FCBE2B}" destId="{062B51F6-C129-467B-9B16-0CE533F9E430}" srcOrd="0" destOrd="0" presId="urn:microsoft.com/office/officeart/2008/layout/LinedList"/>
    <dgm:cxn modelId="{1CDE7E76-EF7D-4D16-ACDB-3FE62790FBD7}" type="presParOf" srcId="{2D8C1422-F504-4095-896B-553786FCBE2B}" destId="{AABB7ECD-C962-48FB-91BA-D4FB2518089B}" srcOrd="1" destOrd="0" presId="urn:microsoft.com/office/officeart/2008/layout/LinedList"/>
    <dgm:cxn modelId="{9C8DFA70-D4A5-49A8-865C-F94D27D51DB5}" type="presParOf" srcId="{2D8C1422-F504-4095-896B-553786FCBE2B}" destId="{93FA1C35-4650-4AB6-AFA6-AF2056C22331}" srcOrd="2" destOrd="0" presId="urn:microsoft.com/office/officeart/2008/layout/LinedList"/>
    <dgm:cxn modelId="{24402611-E551-44B8-B45E-8630AD770C8D}" type="presParOf" srcId="{4B018B89-5059-437B-A91A-E3C16DC752AC}" destId="{F5082F92-0A02-41D0-A38F-E95EE4EBAD39}" srcOrd="2" destOrd="0" presId="urn:microsoft.com/office/officeart/2008/layout/LinedList"/>
    <dgm:cxn modelId="{76516FF8-4DB7-4964-A948-C21E75868EBD}" type="presParOf" srcId="{4B018B89-5059-437B-A91A-E3C16DC752AC}" destId="{710C21FD-746F-4408-A0AB-332E8875523E}" srcOrd="3" destOrd="0" presId="urn:microsoft.com/office/officeart/2008/layout/LinedList"/>
    <dgm:cxn modelId="{E9579B27-21B9-4F72-AB05-C97A707B0E99}" type="presParOf" srcId="{4B018B89-5059-437B-A91A-E3C16DC752AC}" destId="{05843F06-8C28-45AC-A9B3-FDBD2AB5853B}" srcOrd="4" destOrd="0" presId="urn:microsoft.com/office/officeart/2008/layout/LinedList"/>
    <dgm:cxn modelId="{CA7A258B-0504-4BF3-B857-519014130876}" type="presParOf" srcId="{05843F06-8C28-45AC-A9B3-FDBD2AB5853B}" destId="{FBBE400B-58DE-4B8C-BF08-61243ECD7CF1}" srcOrd="0" destOrd="0" presId="urn:microsoft.com/office/officeart/2008/layout/LinedList"/>
    <dgm:cxn modelId="{8F392E72-85C5-4EAF-B8B8-331AF92D0F1E}" type="presParOf" srcId="{05843F06-8C28-45AC-A9B3-FDBD2AB5853B}" destId="{FC01E684-F964-4BE6-932B-C684E56B30C1}" srcOrd="1" destOrd="0" presId="urn:microsoft.com/office/officeart/2008/layout/LinedList"/>
    <dgm:cxn modelId="{6C58B1B1-ACD4-439D-B63E-F1BBFA9C2AEC}" type="presParOf" srcId="{05843F06-8C28-45AC-A9B3-FDBD2AB5853B}" destId="{D4C4A3E6-565C-468A-8FB8-A42841280013}" srcOrd="2" destOrd="0" presId="urn:microsoft.com/office/officeart/2008/layout/LinedList"/>
    <dgm:cxn modelId="{94018995-821A-4969-9A51-38AC0C07E486}" type="presParOf" srcId="{D4C4A3E6-565C-468A-8FB8-A42841280013}" destId="{04EDBCCD-1ACF-419A-9DF6-52829ADEB571}" srcOrd="0" destOrd="0" presId="urn:microsoft.com/office/officeart/2008/layout/LinedList"/>
    <dgm:cxn modelId="{5F5D780F-7BAC-4AF8-8801-80A05C26FF7E}" type="presParOf" srcId="{04EDBCCD-1ACF-419A-9DF6-52829ADEB571}" destId="{EE38E663-777F-4805-90CB-B086A66F9D85}" srcOrd="0" destOrd="0" presId="urn:microsoft.com/office/officeart/2008/layout/LinedList"/>
    <dgm:cxn modelId="{4B853B1E-D197-4BF5-9D8F-A9FFBBED8B06}" type="presParOf" srcId="{04EDBCCD-1ACF-419A-9DF6-52829ADEB571}" destId="{88114B43-CBAA-4D9A-9772-29E33174399F}" srcOrd="1" destOrd="0" presId="urn:microsoft.com/office/officeart/2008/layout/LinedList"/>
    <dgm:cxn modelId="{BD0A16B1-8A33-4F47-BE43-9B0915548029}" type="presParOf" srcId="{04EDBCCD-1ACF-419A-9DF6-52829ADEB571}" destId="{7548D9C7-3B36-4126-8FDC-7354DE36A46A}" srcOrd="2" destOrd="0" presId="urn:microsoft.com/office/officeart/2008/layout/LinedList"/>
    <dgm:cxn modelId="{5FC71DF5-7703-4795-B4B5-5BADE569804E}" type="presParOf" srcId="{D4C4A3E6-565C-468A-8FB8-A42841280013}" destId="{42084FB8-C8D2-4B6E-B520-BAF74BA30125}" srcOrd="1" destOrd="0" presId="urn:microsoft.com/office/officeart/2008/layout/LinedList"/>
    <dgm:cxn modelId="{987A12C3-D7DE-48B4-8619-F370F84E91B1}" type="presParOf" srcId="{D4C4A3E6-565C-468A-8FB8-A42841280013}" destId="{614136F8-A3F6-4211-A65E-1DD3FE5D827E}" srcOrd="2" destOrd="0" presId="urn:microsoft.com/office/officeart/2008/layout/LinedList"/>
    <dgm:cxn modelId="{E526DD8C-04F2-4826-9006-BB1157B16EC9}" type="presParOf" srcId="{614136F8-A3F6-4211-A65E-1DD3FE5D827E}" destId="{894DC400-A242-4210-A30D-B079005EAC2D}" srcOrd="0" destOrd="0" presId="urn:microsoft.com/office/officeart/2008/layout/LinedList"/>
    <dgm:cxn modelId="{227BF0E8-1EDB-4776-B2BF-17E689C6A67D}" type="presParOf" srcId="{614136F8-A3F6-4211-A65E-1DD3FE5D827E}" destId="{7C2647F6-801C-4068-A9C4-7515CCDB7C38}" srcOrd="1" destOrd="0" presId="urn:microsoft.com/office/officeart/2008/layout/LinedList"/>
    <dgm:cxn modelId="{DA79B267-C62F-47B6-9DD5-0D53EBBBD211}" type="presParOf" srcId="{614136F8-A3F6-4211-A65E-1DD3FE5D827E}" destId="{C03E63A1-946D-476F-A411-DA1C93C5201A}" srcOrd="2" destOrd="0" presId="urn:microsoft.com/office/officeart/2008/layout/LinedList"/>
    <dgm:cxn modelId="{0F5ABDC4-0059-48C8-8B30-9A7A80C0D6C5}" type="presParOf" srcId="{D4C4A3E6-565C-468A-8FB8-A42841280013}" destId="{95ED0C5E-6E54-4856-940A-D73314C85979}" srcOrd="3" destOrd="0" presId="urn:microsoft.com/office/officeart/2008/layout/LinedList"/>
    <dgm:cxn modelId="{5B84B92D-6B36-4C92-BF75-662269939508}" type="presParOf" srcId="{D4C4A3E6-565C-468A-8FB8-A42841280013}" destId="{FFDCD3E1-4B2F-410C-BEC8-025BDF21DFB7}" srcOrd="4" destOrd="0" presId="urn:microsoft.com/office/officeart/2008/layout/LinedList"/>
    <dgm:cxn modelId="{32D34805-2251-4689-818D-137F30956E0C}" type="presParOf" srcId="{FFDCD3E1-4B2F-410C-BEC8-025BDF21DFB7}" destId="{E9C13137-217A-40A4-82C1-BF976AE920ED}" srcOrd="0" destOrd="0" presId="urn:microsoft.com/office/officeart/2008/layout/LinedList"/>
    <dgm:cxn modelId="{53EB48DA-5684-4776-9AF1-FF891023EB01}" type="presParOf" srcId="{FFDCD3E1-4B2F-410C-BEC8-025BDF21DFB7}" destId="{1B937F93-2511-4CCF-AB6E-DC09720DADCD}" srcOrd="1" destOrd="0" presId="urn:microsoft.com/office/officeart/2008/layout/LinedList"/>
    <dgm:cxn modelId="{02D5723B-7686-4BA1-A798-C37A8BE4E66C}" type="presParOf" srcId="{FFDCD3E1-4B2F-410C-BEC8-025BDF21DFB7}" destId="{8F0A79E9-F03C-4B6F-B989-55AE5A363F48}" srcOrd="2" destOrd="0" presId="urn:microsoft.com/office/officeart/2008/layout/LinedList"/>
    <dgm:cxn modelId="{865B7560-FA77-43A7-8464-CCF1014BA493}" type="presParOf" srcId="{D4C4A3E6-565C-468A-8FB8-A42841280013}" destId="{208D137B-58D8-41D0-B4CF-005F18741F2F}" srcOrd="5" destOrd="0" presId="urn:microsoft.com/office/officeart/2008/layout/LinedList"/>
    <dgm:cxn modelId="{693D22BF-3182-46E1-BE35-73D276CF2275}" type="presParOf" srcId="{D4C4A3E6-565C-468A-8FB8-A42841280013}" destId="{67D0BD78-2560-4A6F-8CA2-DE69B7B7CF30}" srcOrd="6" destOrd="0" presId="urn:microsoft.com/office/officeart/2008/layout/LinedList"/>
    <dgm:cxn modelId="{2FF25703-1843-4309-B0F9-2362F0ABD5B8}" type="presParOf" srcId="{67D0BD78-2560-4A6F-8CA2-DE69B7B7CF30}" destId="{68369477-15DA-44EA-A7E1-4C20317FAA54}" srcOrd="0" destOrd="0" presId="urn:microsoft.com/office/officeart/2008/layout/LinedList"/>
    <dgm:cxn modelId="{177451B6-6DD6-4D01-8E56-84ED3A4226B8}" type="presParOf" srcId="{67D0BD78-2560-4A6F-8CA2-DE69B7B7CF30}" destId="{20320543-7A4D-4C0B-9FD5-6C7C3EF6B7C0}" srcOrd="1" destOrd="0" presId="urn:microsoft.com/office/officeart/2008/layout/LinedList"/>
    <dgm:cxn modelId="{131A0F52-FAC7-4B60-9038-10D3409AEC22}" type="presParOf" srcId="{67D0BD78-2560-4A6F-8CA2-DE69B7B7CF30}" destId="{9FDDD608-01E9-43EB-86BD-7D573991E3D2}" srcOrd="2" destOrd="0" presId="urn:microsoft.com/office/officeart/2008/layout/LinedList"/>
    <dgm:cxn modelId="{EEF6624C-8AC0-4C9F-AC84-DF0D79087AAC}" type="presParOf" srcId="{4B018B89-5059-437B-A91A-E3C16DC752AC}" destId="{A0099EDC-E559-466D-BFD9-ED9C411AD98F}" srcOrd="5" destOrd="0" presId="urn:microsoft.com/office/officeart/2008/layout/LinedList"/>
    <dgm:cxn modelId="{F6A83DBC-49D3-4CCE-9D6D-E5E9CAD08745}" type="presParOf" srcId="{4B018B89-5059-437B-A91A-E3C16DC752AC}" destId="{F5F9E71A-B70E-49D9-818C-AA42D1C946A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72151-8041-4721-BC44-5A9CD6ACD00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A324FC3F-A6B9-499E-A386-E9E8112BC235}">
      <dgm:prSet phldrT="[Texto]" custT="1"/>
      <dgm:spPr/>
      <dgm:t>
        <a:bodyPr/>
        <a:lstStyle/>
        <a:p>
          <a:pPr algn="ctr"/>
          <a:r>
            <a:rPr lang="es-VE" sz="2400" dirty="0" smtClean="0">
              <a:solidFill>
                <a:schemeClr val="tx1"/>
              </a:solidFill>
            </a:rPr>
            <a:t>IM fatal.</a:t>
          </a:r>
          <a:endParaRPr lang="es-VE" sz="2400" dirty="0">
            <a:solidFill>
              <a:schemeClr val="tx1"/>
            </a:solidFill>
          </a:endParaRPr>
        </a:p>
      </dgm:t>
    </dgm:pt>
    <dgm:pt modelId="{43BF1D00-F618-481A-8299-3DEE3FCAF7D6}" type="parTrans" cxnId="{2FAF0AE8-48BF-4444-9E89-289D9923B630}">
      <dgm:prSet/>
      <dgm:spPr/>
      <dgm:t>
        <a:bodyPr/>
        <a:lstStyle/>
        <a:p>
          <a:pPr algn="ctr"/>
          <a:endParaRPr lang="es-VE"/>
        </a:p>
      </dgm:t>
    </dgm:pt>
    <dgm:pt modelId="{8649BE41-AD6A-4D5D-8C20-D13286B5CA3F}" type="sibTrans" cxnId="{2FAF0AE8-48BF-4444-9E89-289D9923B630}">
      <dgm:prSet/>
      <dgm:spPr/>
      <dgm:t>
        <a:bodyPr/>
        <a:lstStyle/>
        <a:p>
          <a:pPr algn="ctr"/>
          <a:endParaRPr lang="es-VE"/>
        </a:p>
      </dgm:t>
    </dgm:pt>
    <dgm:pt modelId="{19423559-E9C2-453D-8445-B764D5ABA006}">
      <dgm:prSet phldrT="[Texto]" custT="1"/>
      <dgm:spPr/>
      <dgm:t>
        <a:bodyPr/>
        <a:lstStyle/>
        <a:p>
          <a:pPr algn="ctr"/>
          <a:r>
            <a:rPr lang="es-VE" sz="2400" dirty="0" smtClean="0">
              <a:solidFill>
                <a:schemeClr val="tx1"/>
              </a:solidFill>
            </a:rPr>
            <a:t>IC descompensada.</a:t>
          </a:r>
          <a:endParaRPr lang="es-VE" sz="2400" dirty="0">
            <a:solidFill>
              <a:schemeClr val="tx1"/>
            </a:solidFill>
          </a:endParaRPr>
        </a:p>
      </dgm:t>
    </dgm:pt>
    <dgm:pt modelId="{1D86BC50-5BDA-48BD-A031-D24706A6756C}" type="parTrans" cxnId="{A95B60B5-9688-4318-B03D-10320A2610F9}">
      <dgm:prSet/>
      <dgm:spPr/>
      <dgm:t>
        <a:bodyPr/>
        <a:lstStyle/>
        <a:p>
          <a:pPr algn="ctr"/>
          <a:endParaRPr lang="es-VE"/>
        </a:p>
      </dgm:t>
    </dgm:pt>
    <dgm:pt modelId="{0F9F3410-2D9C-4A7B-BE28-B64AF6E3DA90}" type="sibTrans" cxnId="{A95B60B5-9688-4318-B03D-10320A2610F9}">
      <dgm:prSet/>
      <dgm:spPr/>
      <dgm:t>
        <a:bodyPr/>
        <a:lstStyle/>
        <a:p>
          <a:pPr algn="ctr"/>
          <a:endParaRPr lang="es-VE"/>
        </a:p>
      </dgm:t>
    </dgm:pt>
    <dgm:pt modelId="{6B271D06-A327-4842-A5EC-0A8F1912CEE7}">
      <dgm:prSet phldrT="[Texto]" custT="1"/>
      <dgm:spPr/>
      <dgm:t>
        <a:bodyPr/>
        <a:lstStyle/>
        <a:p>
          <a:pPr algn="ctr"/>
          <a:r>
            <a:rPr lang="es-VE" sz="2400" dirty="0" smtClean="0">
              <a:solidFill>
                <a:schemeClr val="tx1"/>
              </a:solidFill>
            </a:rPr>
            <a:t>Muerte súbita o presunta muerte súbita.</a:t>
          </a:r>
          <a:endParaRPr lang="es-VE" sz="2400" dirty="0">
            <a:solidFill>
              <a:schemeClr val="tx1"/>
            </a:solidFill>
          </a:endParaRPr>
        </a:p>
      </dgm:t>
    </dgm:pt>
    <dgm:pt modelId="{0EB5E3CB-B0CD-4F1D-A00A-AE11609DA45A}" type="parTrans" cxnId="{4D5D9B39-580B-40F3-9FD8-252088434C13}">
      <dgm:prSet/>
      <dgm:spPr/>
      <dgm:t>
        <a:bodyPr/>
        <a:lstStyle/>
        <a:p>
          <a:pPr algn="ctr"/>
          <a:endParaRPr lang="es-VE"/>
        </a:p>
      </dgm:t>
    </dgm:pt>
    <dgm:pt modelId="{EECD9240-7FE5-4C57-9DE0-C0D22DEB23CD}" type="sibTrans" cxnId="{4D5D9B39-580B-40F3-9FD8-252088434C13}">
      <dgm:prSet/>
      <dgm:spPr/>
      <dgm:t>
        <a:bodyPr/>
        <a:lstStyle/>
        <a:p>
          <a:pPr algn="ctr"/>
          <a:endParaRPr lang="es-VE"/>
        </a:p>
      </dgm:t>
    </dgm:pt>
    <dgm:pt modelId="{49AA0121-8B37-42EB-AE79-C69C69624CE5}">
      <dgm:prSet phldrT="[Texto]" custT="1"/>
      <dgm:spPr/>
      <dgm:t>
        <a:bodyPr/>
        <a:lstStyle/>
        <a:p>
          <a:pPr algn="ctr"/>
          <a:r>
            <a:rPr lang="es-VE" sz="2400" dirty="0" smtClean="0">
              <a:solidFill>
                <a:schemeClr val="tx1"/>
              </a:solidFill>
            </a:rPr>
            <a:t>Ictus fatal.</a:t>
          </a:r>
          <a:endParaRPr lang="es-VE" sz="2400" dirty="0">
            <a:solidFill>
              <a:schemeClr val="tx1"/>
            </a:solidFill>
          </a:endParaRPr>
        </a:p>
      </dgm:t>
    </dgm:pt>
    <dgm:pt modelId="{D0587633-5E63-447E-8190-726884BDD9C5}" type="parTrans" cxnId="{C9A7C04D-317B-4FB5-AEDB-6C7B04056C16}">
      <dgm:prSet/>
      <dgm:spPr/>
      <dgm:t>
        <a:bodyPr/>
        <a:lstStyle/>
        <a:p>
          <a:pPr algn="ctr"/>
          <a:endParaRPr lang="es-VE"/>
        </a:p>
      </dgm:t>
    </dgm:pt>
    <dgm:pt modelId="{D089B795-4634-4E6C-8EB9-8E73911CEE54}" type="sibTrans" cxnId="{C9A7C04D-317B-4FB5-AEDB-6C7B04056C16}">
      <dgm:prSet/>
      <dgm:spPr/>
      <dgm:t>
        <a:bodyPr/>
        <a:lstStyle/>
        <a:p>
          <a:pPr algn="ctr"/>
          <a:endParaRPr lang="es-VE"/>
        </a:p>
      </dgm:t>
    </dgm:pt>
    <dgm:pt modelId="{C59A4EA9-59F4-455E-8157-1A297E7BD079}">
      <dgm:prSet phldrT="[Texto]" custT="1"/>
      <dgm:spPr/>
      <dgm:t>
        <a:bodyPr/>
        <a:lstStyle/>
        <a:p>
          <a:pPr algn="ctr"/>
          <a:r>
            <a:rPr lang="es-VE" sz="2400" dirty="0" smtClean="0">
              <a:solidFill>
                <a:schemeClr val="tx1"/>
              </a:solidFill>
            </a:rPr>
            <a:t>Muerte relacionada a procedimiento CV.</a:t>
          </a:r>
          <a:endParaRPr lang="es-VE" sz="2400" dirty="0">
            <a:solidFill>
              <a:schemeClr val="tx1"/>
            </a:solidFill>
          </a:endParaRPr>
        </a:p>
      </dgm:t>
    </dgm:pt>
    <dgm:pt modelId="{918128EF-B1E3-4638-A08E-18D0DF3A6F31}" type="parTrans" cxnId="{AFB6E667-EADB-465B-891A-58797F3EF514}">
      <dgm:prSet/>
      <dgm:spPr/>
      <dgm:t>
        <a:bodyPr/>
        <a:lstStyle/>
        <a:p>
          <a:pPr algn="ctr"/>
          <a:endParaRPr lang="es-VE"/>
        </a:p>
      </dgm:t>
    </dgm:pt>
    <dgm:pt modelId="{C66882D6-9AA6-4649-BF0F-FCB02FFF1139}" type="sibTrans" cxnId="{AFB6E667-EADB-465B-891A-58797F3EF514}">
      <dgm:prSet/>
      <dgm:spPr/>
      <dgm:t>
        <a:bodyPr/>
        <a:lstStyle/>
        <a:p>
          <a:pPr algn="ctr"/>
          <a:endParaRPr lang="es-VE"/>
        </a:p>
      </dgm:t>
    </dgm:pt>
    <dgm:pt modelId="{161C74B1-25E7-4B2E-9540-98693E968C03}">
      <dgm:prSet phldrT="[Texto]" custT="1"/>
      <dgm:spPr/>
      <dgm:t>
        <a:bodyPr/>
        <a:lstStyle/>
        <a:p>
          <a:pPr algn="ctr"/>
          <a:r>
            <a:rPr lang="es-VE" sz="2400" dirty="0" smtClean="0">
              <a:solidFill>
                <a:schemeClr val="tx1"/>
              </a:solidFill>
            </a:rPr>
            <a:t>TEP</a:t>
          </a:r>
          <a:endParaRPr lang="es-VE" sz="2400" dirty="0">
            <a:solidFill>
              <a:schemeClr val="tx1"/>
            </a:solidFill>
          </a:endParaRPr>
        </a:p>
      </dgm:t>
    </dgm:pt>
    <dgm:pt modelId="{A555B3DC-7557-4F6E-8C64-3AA2F41102B7}" type="parTrans" cxnId="{E5509C7A-3DA7-4D6E-B99B-5669421723FD}">
      <dgm:prSet/>
      <dgm:spPr/>
      <dgm:t>
        <a:bodyPr/>
        <a:lstStyle/>
        <a:p>
          <a:pPr algn="ctr"/>
          <a:endParaRPr lang="es-VE"/>
        </a:p>
      </dgm:t>
    </dgm:pt>
    <dgm:pt modelId="{F8415560-EAE4-44D2-B41E-64679452C861}" type="sibTrans" cxnId="{E5509C7A-3DA7-4D6E-B99B-5669421723FD}">
      <dgm:prSet/>
      <dgm:spPr/>
      <dgm:t>
        <a:bodyPr/>
        <a:lstStyle/>
        <a:p>
          <a:pPr algn="ctr"/>
          <a:endParaRPr lang="es-VE"/>
        </a:p>
      </dgm:t>
    </dgm:pt>
    <dgm:pt modelId="{E63889B8-9756-4BF1-B1D2-40E103483930}" type="pres">
      <dgm:prSet presAssocID="{40872151-8041-4721-BC44-5A9CD6ACD0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118A022-253A-4BCC-8273-02250F122C8C}" type="pres">
      <dgm:prSet presAssocID="{A324FC3F-A6B9-499E-A386-E9E8112BC235}" presName="parentLin" presStyleCnt="0"/>
      <dgm:spPr/>
    </dgm:pt>
    <dgm:pt modelId="{27F2C82B-05DE-48D8-9FA5-C3C0AA4ED312}" type="pres">
      <dgm:prSet presAssocID="{A324FC3F-A6B9-499E-A386-E9E8112BC235}" presName="parentLeftMargin" presStyleLbl="node1" presStyleIdx="0" presStyleCnt="6"/>
      <dgm:spPr/>
      <dgm:t>
        <a:bodyPr/>
        <a:lstStyle/>
        <a:p>
          <a:endParaRPr lang="es-VE"/>
        </a:p>
      </dgm:t>
    </dgm:pt>
    <dgm:pt modelId="{76A22205-EEBB-4137-8C38-DAF6100B3CFD}" type="pres">
      <dgm:prSet presAssocID="{A324FC3F-A6B9-499E-A386-E9E8112BC23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D9355CA-B06E-4C02-8130-04946C31854E}" type="pres">
      <dgm:prSet presAssocID="{A324FC3F-A6B9-499E-A386-E9E8112BC235}" presName="negativeSpace" presStyleCnt="0"/>
      <dgm:spPr/>
    </dgm:pt>
    <dgm:pt modelId="{0C36CCF2-1176-4E20-8180-4B4D7B6051B3}" type="pres">
      <dgm:prSet presAssocID="{A324FC3F-A6B9-499E-A386-E9E8112BC235}" presName="childText" presStyleLbl="conFgAcc1" presStyleIdx="0" presStyleCnt="6">
        <dgm:presLayoutVars>
          <dgm:bulletEnabled val="1"/>
        </dgm:presLayoutVars>
      </dgm:prSet>
      <dgm:spPr/>
    </dgm:pt>
    <dgm:pt modelId="{2C408FE8-4AFA-4976-BC8C-82F95E21E8FE}" type="pres">
      <dgm:prSet presAssocID="{8649BE41-AD6A-4D5D-8C20-D13286B5CA3F}" presName="spaceBetweenRectangles" presStyleCnt="0"/>
      <dgm:spPr/>
    </dgm:pt>
    <dgm:pt modelId="{BE002F7A-CE9B-4A4A-9D0B-01CFA523B1C2}" type="pres">
      <dgm:prSet presAssocID="{19423559-E9C2-453D-8445-B764D5ABA006}" presName="parentLin" presStyleCnt="0"/>
      <dgm:spPr/>
    </dgm:pt>
    <dgm:pt modelId="{34CA60C1-8495-497A-9442-2E7D8BE57C3D}" type="pres">
      <dgm:prSet presAssocID="{19423559-E9C2-453D-8445-B764D5ABA006}" presName="parentLeftMargin" presStyleLbl="node1" presStyleIdx="0" presStyleCnt="6"/>
      <dgm:spPr/>
      <dgm:t>
        <a:bodyPr/>
        <a:lstStyle/>
        <a:p>
          <a:endParaRPr lang="es-VE"/>
        </a:p>
      </dgm:t>
    </dgm:pt>
    <dgm:pt modelId="{9BF24F07-FDD2-490D-91E4-6DD80A77F014}" type="pres">
      <dgm:prSet presAssocID="{19423559-E9C2-453D-8445-B764D5ABA00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8A069A3-CE8B-42A4-A2EB-8FC9AB3BBD2A}" type="pres">
      <dgm:prSet presAssocID="{19423559-E9C2-453D-8445-B764D5ABA006}" presName="negativeSpace" presStyleCnt="0"/>
      <dgm:spPr/>
    </dgm:pt>
    <dgm:pt modelId="{62C89372-4CF8-4A15-934D-C06454CCB98A}" type="pres">
      <dgm:prSet presAssocID="{19423559-E9C2-453D-8445-B764D5ABA006}" presName="childText" presStyleLbl="conFgAcc1" presStyleIdx="1" presStyleCnt="6">
        <dgm:presLayoutVars>
          <dgm:bulletEnabled val="1"/>
        </dgm:presLayoutVars>
      </dgm:prSet>
      <dgm:spPr/>
    </dgm:pt>
    <dgm:pt modelId="{4ADFFF5E-D169-4453-B938-52B8E275FCC2}" type="pres">
      <dgm:prSet presAssocID="{0F9F3410-2D9C-4A7B-BE28-B64AF6E3DA90}" presName="spaceBetweenRectangles" presStyleCnt="0"/>
      <dgm:spPr/>
    </dgm:pt>
    <dgm:pt modelId="{FE0FABC5-B4C8-46BE-A002-7964CC167159}" type="pres">
      <dgm:prSet presAssocID="{6B271D06-A327-4842-A5EC-0A8F1912CEE7}" presName="parentLin" presStyleCnt="0"/>
      <dgm:spPr/>
    </dgm:pt>
    <dgm:pt modelId="{EFA3AFD5-C3D1-4547-8493-EA3B78BA7384}" type="pres">
      <dgm:prSet presAssocID="{6B271D06-A327-4842-A5EC-0A8F1912CEE7}" presName="parentLeftMargin" presStyleLbl="node1" presStyleIdx="1" presStyleCnt="6"/>
      <dgm:spPr/>
      <dgm:t>
        <a:bodyPr/>
        <a:lstStyle/>
        <a:p>
          <a:endParaRPr lang="es-VE"/>
        </a:p>
      </dgm:t>
    </dgm:pt>
    <dgm:pt modelId="{47845799-9DF9-4C41-9DAC-083690F43FDB}" type="pres">
      <dgm:prSet presAssocID="{6B271D06-A327-4842-A5EC-0A8F1912CEE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EFCAC9C-3FDB-497A-A5BA-01630EC66812}" type="pres">
      <dgm:prSet presAssocID="{6B271D06-A327-4842-A5EC-0A8F1912CEE7}" presName="negativeSpace" presStyleCnt="0"/>
      <dgm:spPr/>
    </dgm:pt>
    <dgm:pt modelId="{3BF23D8D-E18F-4EAB-9279-EFC706D0A52B}" type="pres">
      <dgm:prSet presAssocID="{6B271D06-A327-4842-A5EC-0A8F1912CEE7}" presName="childText" presStyleLbl="conFgAcc1" presStyleIdx="2" presStyleCnt="6">
        <dgm:presLayoutVars>
          <dgm:bulletEnabled val="1"/>
        </dgm:presLayoutVars>
      </dgm:prSet>
      <dgm:spPr/>
    </dgm:pt>
    <dgm:pt modelId="{5A76970D-35E3-4E10-8AF1-8A681C68ED0D}" type="pres">
      <dgm:prSet presAssocID="{EECD9240-7FE5-4C57-9DE0-C0D22DEB23CD}" presName="spaceBetweenRectangles" presStyleCnt="0"/>
      <dgm:spPr/>
    </dgm:pt>
    <dgm:pt modelId="{EC7508B4-74CC-43AD-985F-25F975EDD17F}" type="pres">
      <dgm:prSet presAssocID="{49AA0121-8B37-42EB-AE79-C69C69624CE5}" presName="parentLin" presStyleCnt="0"/>
      <dgm:spPr/>
    </dgm:pt>
    <dgm:pt modelId="{60C4C84C-CA05-4937-8CF8-0A5E13F4B330}" type="pres">
      <dgm:prSet presAssocID="{49AA0121-8B37-42EB-AE79-C69C69624CE5}" presName="parentLeftMargin" presStyleLbl="node1" presStyleIdx="2" presStyleCnt="6"/>
      <dgm:spPr/>
      <dgm:t>
        <a:bodyPr/>
        <a:lstStyle/>
        <a:p>
          <a:endParaRPr lang="es-VE"/>
        </a:p>
      </dgm:t>
    </dgm:pt>
    <dgm:pt modelId="{D87AD23D-A7E3-4731-AA69-C36095835A60}" type="pres">
      <dgm:prSet presAssocID="{49AA0121-8B37-42EB-AE79-C69C69624CE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57DE8AB-526A-4AA9-95A5-A19DD25CAECA}" type="pres">
      <dgm:prSet presAssocID="{49AA0121-8B37-42EB-AE79-C69C69624CE5}" presName="negativeSpace" presStyleCnt="0"/>
      <dgm:spPr/>
    </dgm:pt>
    <dgm:pt modelId="{97C382D9-EC86-4371-BDAA-251EC6900032}" type="pres">
      <dgm:prSet presAssocID="{49AA0121-8B37-42EB-AE79-C69C69624CE5}" presName="childText" presStyleLbl="conFgAcc1" presStyleIdx="3" presStyleCnt="6">
        <dgm:presLayoutVars>
          <dgm:bulletEnabled val="1"/>
        </dgm:presLayoutVars>
      </dgm:prSet>
      <dgm:spPr/>
    </dgm:pt>
    <dgm:pt modelId="{AD22BE1A-E078-4801-AAD1-E9844A0A1C9E}" type="pres">
      <dgm:prSet presAssocID="{D089B795-4634-4E6C-8EB9-8E73911CEE54}" presName="spaceBetweenRectangles" presStyleCnt="0"/>
      <dgm:spPr/>
    </dgm:pt>
    <dgm:pt modelId="{433C7DB5-A20B-47F6-B246-F88194C7CB11}" type="pres">
      <dgm:prSet presAssocID="{C59A4EA9-59F4-455E-8157-1A297E7BD079}" presName="parentLin" presStyleCnt="0"/>
      <dgm:spPr/>
    </dgm:pt>
    <dgm:pt modelId="{723786B5-2ED2-4FB8-BE7A-12BC95F1B8D9}" type="pres">
      <dgm:prSet presAssocID="{C59A4EA9-59F4-455E-8157-1A297E7BD079}" presName="parentLeftMargin" presStyleLbl="node1" presStyleIdx="3" presStyleCnt="6"/>
      <dgm:spPr/>
      <dgm:t>
        <a:bodyPr/>
        <a:lstStyle/>
        <a:p>
          <a:endParaRPr lang="es-VE"/>
        </a:p>
      </dgm:t>
    </dgm:pt>
    <dgm:pt modelId="{40B7B9AF-75C3-423F-B87F-0E1943B10357}" type="pres">
      <dgm:prSet presAssocID="{C59A4EA9-59F4-455E-8157-1A297E7BD07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A83DED3-6906-490C-872A-79BF50F9E743}" type="pres">
      <dgm:prSet presAssocID="{C59A4EA9-59F4-455E-8157-1A297E7BD079}" presName="negativeSpace" presStyleCnt="0"/>
      <dgm:spPr/>
    </dgm:pt>
    <dgm:pt modelId="{7A8DBC0A-1B2B-4317-9111-D6331F055E59}" type="pres">
      <dgm:prSet presAssocID="{C59A4EA9-59F4-455E-8157-1A297E7BD079}" presName="childText" presStyleLbl="conFgAcc1" presStyleIdx="4" presStyleCnt="6">
        <dgm:presLayoutVars>
          <dgm:bulletEnabled val="1"/>
        </dgm:presLayoutVars>
      </dgm:prSet>
      <dgm:spPr/>
    </dgm:pt>
    <dgm:pt modelId="{22733DDD-7B24-4EB7-95AA-BCC60201C4D4}" type="pres">
      <dgm:prSet presAssocID="{C66882D6-9AA6-4649-BF0F-FCB02FFF1139}" presName="spaceBetweenRectangles" presStyleCnt="0"/>
      <dgm:spPr/>
    </dgm:pt>
    <dgm:pt modelId="{BAB88CF9-1734-4A15-85D3-FEBA400D797D}" type="pres">
      <dgm:prSet presAssocID="{161C74B1-25E7-4B2E-9540-98693E968C03}" presName="parentLin" presStyleCnt="0"/>
      <dgm:spPr/>
    </dgm:pt>
    <dgm:pt modelId="{70FAD029-AF47-4D6B-BAEC-22911EC92446}" type="pres">
      <dgm:prSet presAssocID="{161C74B1-25E7-4B2E-9540-98693E968C03}" presName="parentLeftMargin" presStyleLbl="node1" presStyleIdx="4" presStyleCnt="6"/>
      <dgm:spPr/>
      <dgm:t>
        <a:bodyPr/>
        <a:lstStyle/>
        <a:p>
          <a:endParaRPr lang="es-VE"/>
        </a:p>
      </dgm:t>
    </dgm:pt>
    <dgm:pt modelId="{8E074212-7C82-481D-8F9B-F85CE73B788A}" type="pres">
      <dgm:prSet presAssocID="{161C74B1-25E7-4B2E-9540-98693E968C0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F708448-DE19-49CE-86ED-1480F2C97D35}" type="pres">
      <dgm:prSet presAssocID="{161C74B1-25E7-4B2E-9540-98693E968C03}" presName="negativeSpace" presStyleCnt="0"/>
      <dgm:spPr/>
    </dgm:pt>
    <dgm:pt modelId="{532D734E-44B5-4AB9-AEB0-BB57E93F5044}" type="pres">
      <dgm:prSet presAssocID="{161C74B1-25E7-4B2E-9540-98693E968C0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57741C1-4BAB-4D62-956A-0D6F2C32FB32}" type="presOf" srcId="{161C74B1-25E7-4B2E-9540-98693E968C03}" destId="{8E074212-7C82-481D-8F9B-F85CE73B788A}" srcOrd="1" destOrd="0" presId="urn:microsoft.com/office/officeart/2005/8/layout/list1"/>
    <dgm:cxn modelId="{2FAF0AE8-48BF-4444-9E89-289D9923B630}" srcId="{40872151-8041-4721-BC44-5A9CD6ACD00E}" destId="{A324FC3F-A6B9-499E-A386-E9E8112BC235}" srcOrd="0" destOrd="0" parTransId="{43BF1D00-F618-481A-8299-3DEE3FCAF7D6}" sibTransId="{8649BE41-AD6A-4D5D-8C20-D13286B5CA3F}"/>
    <dgm:cxn modelId="{6B6FEFAA-97C5-44A8-8406-9B7E4944FC99}" type="presOf" srcId="{40872151-8041-4721-BC44-5A9CD6ACD00E}" destId="{E63889B8-9756-4BF1-B1D2-40E103483930}" srcOrd="0" destOrd="0" presId="urn:microsoft.com/office/officeart/2005/8/layout/list1"/>
    <dgm:cxn modelId="{8991BE0A-C4D6-4AE1-8EDD-68AF37F70842}" type="presOf" srcId="{49AA0121-8B37-42EB-AE79-C69C69624CE5}" destId="{60C4C84C-CA05-4937-8CF8-0A5E13F4B330}" srcOrd="0" destOrd="0" presId="urn:microsoft.com/office/officeart/2005/8/layout/list1"/>
    <dgm:cxn modelId="{7F68B333-D900-4C80-9897-3ED8B2EFB93F}" type="presOf" srcId="{6B271D06-A327-4842-A5EC-0A8F1912CEE7}" destId="{EFA3AFD5-C3D1-4547-8493-EA3B78BA7384}" srcOrd="0" destOrd="0" presId="urn:microsoft.com/office/officeart/2005/8/layout/list1"/>
    <dgm:cxn modelId="{AFB6E667-EADB-465B-891A-58797F3EF514}" srcId="{40872151-8041-4721-BC44-5A9CD6ACD00E}" destId="{C59A4EA9-59F4-455E-8157-1A297E7BD079}" srcOrd="4" destOrd="0" parTransId="{918128EF-B1E3-4638-A08E-18D0DF3A6F31}" sibTransId="{C66882D6-9AA6-4649-BF0F-FCB02FFF1139}"/>
    <dgm:cxn modelId="{E0CE74B3-BBB6-41F2-8BC1-D6C1EAF318DD}" type="presOf" srcId="{161C74B1-25E7-4B2E-9540-98693E968C03}" destId="{70FAD029-AF47-4D6B-BAEC-22911EC92446}" srcOrd="0" destOrd="0" presId="urn:microsoft.com/office/officeart/2005/8/layout/list1"/>
    <dgm:cxn modelId="{4D5D9B39-580B-40F3-9FD8-252088434C13}" srcId="{40872151-8041-4721-BC44-5A9CD6ACD00E}" destId="{6B271D06-A327-4842-A5EC-0A8F1912CEE7}" srcOrd="2" destOrd="0" parTransId="{0EB5E3CB-B0CD-4F1D-A00A-AE11609DA45A}" sibTransId="{EECD9240-7FE5-4C57-9DE0-C0D22DEB23CD}"/>
    <dgm:cxn modelId="{B106B9BB-AC9F-4456-865C-4515E75F69F7}" type="presOf" srcId="{A324FC3F-A6B9-499E-A386-E9E8112BC235}" destId="{27F2C82B-05DE-48D8-9FA5-C3C0AA4ED312}" srcOrd="0" destOrd="0" presId="urn:microsoft.com/office/officeart/2005/8/layout/list1"/>
    <dgm:cxn modelId="{A95B60B5-9688-4318-B03D-10320A2610F9}" srcId="{40872151-8041-4721-BC44-5A9CD6ACD00E}" destId="{19423559-E9C2-453D-8445-B764D5ABA006}" srcOrd="1" destOrd="0" parTransId="{1D86BC50-5BDA-48BD-A031-D24706A6756C}" sibTransId="{0F9F3410-2D9C-4A7B-BE28-B64AF6E3DA90}"/>
    <dgm:cxn modelId="{C9A7C04D-317B-4FB5-AEDB-6C7B04056C16}" srcId="{40872151-8041-4721-BC44-5A9CD6ACD00E}" destId="{49AA0121-8B37-42EB-AE79-C69C69624CE5}" srcOrd="3" destOrd="0" parTransId="{D0587633-5E63-447E-8190-726884BDD9C5}" sibTransId="{D089B795-4634-4E6C-8EB9-8E73911CEE54}"/>
    <dgm:cxn modelId="{E5509C7A-3DA7-4D6E-B99B-5669421723FD}" srcId="{40872151-8041-4721-BC44-5A9CD6ACD00E}" destId="{161C74B1-25E7-4B2E-9540-98693E968C03}" srcOrd="5" destOrd="0" parTransId="{A555B3DC-7557-4F6E-8C64-3AA2F41102B7}" sibTransId="{F8415560-EAE4-44D2-B41E-64679452C861}"/>
    <dgm:cxn modelId="{84A832F8-E835-4EA6-9D7A-94966D87A0DB}" type="presOf" srcId="{49AA0121-8B37-42EB-AE79-C69C69624CE5}" destId="{D87AD23D-A7E3-4731-AA69-C36095835A60}" srcOrd="1" destOrd="0" presId="urn:microsoft.com/office/officeart/2005/8/layout/list1"/>
    <dgm:cxn modelId="{C79AAF34-959E-47DC-868C-284548155A64}" type="presOf" srcId="{A324FC3F-A6B9-499E-A386-E9E8112BC235}" destId="{76A22205-EEBB-4137-8C38-DAF6100B3CFD}" srcOrd="1" destOrd="0" presId="urn:microsoft.com/office/officeart/2005/8/layout/list1"/>
    <dgm:cxn modelId="{8CA390EF-07D3-4194-B801-A459E73E8ABC}" type="presOf" srcId="{C59A4EA9-59F4-455E-8157-1A297E7BD079}" destId="{40B7B9AF-75C3-423F-B87F-0E1943B10357}" srcOrd="1" destOrd="0" presId="urn:microsoft.com/office/officeart/2005/8/layout/list1"/>
    <dgm:cxn modelId="{339C5A4E-ECAD-4FCF-8AF5-120426A3A6C2}" type="presOf" srcId="{6B271D06-A327-4842-A5EC-0A8F1912CEE7}" destId="{47845799-9DF9-4C41-9DAC-083690F43FDB}" srcOrd="1" destOrd="0" presId="urn:microsoft.com/office/officeart/2005/8/layout/list1"/>
    <dgm:cxn modelId="{7F5CDE38-F2A2-4D8A-BCB1-7825A193AE0F}" type="presOf" srcId="{19423559-E9C2-453D-8445-B764D5ABA006}" destId="{34CA60C1-8495-497A-9442-2E7D8BE57C3D}" srcOrd="0" destOrd="0" presId="urn:microsoft.com/office/officeart/2005/8/layout/list1"/>
    <dgm:cxn modelId="{6E012CA7-ACF9-4EBE-A9EB-3D168E36E096}" type="presOf" srcId="{C59A4EA9-59F4-455E-8157-1A297E7BD079}" destId="{723786B5-2ED2-4FB8-BE7A-12BC95F1B8D9}" srcOrd="0" destOrd="0" presId="urn:microsoft.com/office/officeart/2005/8/layout/list1"/>
    <dgm:cxn modelId="{8563ED73-B44B-45D2-AAD6-B0C83413F757}" type="presOf" srcId="{19423559-E9C2-453D-8445-B764D5ABA006}" destId="{9BF24F07-FDD2-490D-91E4-6DD80A77F014}" srcOrd="1" destOrd="0" presId="urn:microsoft.com/office/officeart/2005/8/layout/list1"/>
    <dgm:cxn modelId="{CFB06C90-093B-4A0E-9CE7-8FBE70CE4452}" type="presParOf" srcId="{E63889B8-9756-4BF1-B1D2-40E103483930}" destId="{F118A022-253A-4BCC-8273-02250F122C8C}" srcOrd="0" destOrd="0" presId="urn:microsoft.com/office/officeart/2005/8/layout/list1"/>
    <dgm:cxn modelId="{0ADE3F33-C837-4745-BD80-13659414B5CB}" type="presParOf" srcId="{F118A022-253A-4BCC-8273-02250F122C8C}" destId="{27F2C82B-05DE-48D8-9FA5-C3C0AA4ED312}" srcOrd="0" destOrd="0" presId="urn:microsoft.com/office/officeart/2005/8/layout/list1"/>
    <dgm:cxn modelId="{C87F5236-111B-47F8-9A94-2CA06F86336F}" type="presParOf" srcId="{F118A022-253A-4BCC-8273-02250F122C8C}" destId="{76A22205-EEBB-4137-8C38-DAF6100B3CFD}" srcOrd="1" destOrd="0" presId="urn:microsoft.com/office/officeart/2005/8/layout/list1"/>
    <dgm:cxn modelId="{F36D1443-0FD9-4BC6-AD63-0C6BF6E3BAE5}" type="presParOf" srcId="{E63889B8-9756-4BF1-B1D2-40E103483930}" destId="{7D9355CA-B06E-4C02-8130-04946C31854E}" srcOrd="1" destOrd="0" presId="urn:microsoft.com/office/officeart/2005/8/layout/list1"/>
    <dgm:cxn modelId="{BC164F8A-6F40-4115-A32A-E95BE2F1BF89}" type="presParOf" srcId="{E63889B8-9756-4BF1-B1D2-40E103483930}" destId="{0C36CCF2-1176-4E20-8180-4B4D7B6051B3}" srcOrd="2" destOrd="0" presId="urn:microsoft.com/office/officeart/2005/8/layout/list1"/>
    <dgm:cxn modelId="{76F159E9-FD91-4553-B60A-D5EADBC4CE49}" type="presParOf" srcId="{E63889B8-9756-4BF1-B1D2-40E103483930}" destId="{2C408FE8-4AFA-4976-BC8C-82F95E21E8FE}" srcOrd="3" destOrd="0" presId="urn:microsoft.com/office/officeart/2005/8/layout/list1"/>
    <dgm:cxn modelId="{4BAD7379-C760-4DFA-87CA-2FCB8767B666}" type="presParOf" srcId="{E63889B8-9756-4BF1-B1D2-40E103483930}" destId="{BE002F7A-CE9B-4A4A-9D0B-01CFA523B1C2}" srcOrd="4" destOrd="0" presId="urn:microsoft.com/office/officeart/2005/8/layout/list1"/>
    <dgm:cxn modelId="{BBD5AC11-FCAB-425C-9CCF-540EF67E6170}" type="presParOf" srcId="{BE002F7A-CE9B-4A4A-9D0B-01CFA523B1C2}" destId="{34CA60C1-8495-497A-9442-2E7D8BE57C3D}" srcOrd="0" destOrd="0" presId="urn:microsoft.com/office/officeart/2005/8/layout/list1"/>
    <dgm:cxn modelId="{ECC06BDE-7640-4BF0-AE01-D99D82670061}" type="presParOf" srcId="{BE002F7A-CE9B-4A4A-9D0B-01CFA523B1C2}" destId="{9BF24F07-FDD2-490D-91E4-6DD80A77F014}" srcOrd="1" destOrd="0" presId="urn:microsoft.com/office/officeart/2005/8/layout/list1"/>
    <dgm:cxn modelId="{434F1CD0-1E56-4ADC-8568-7C2C3C29EB9A}" type="presParOf" srcId="{E63889B8-9756-4BF1-B1D2-40E103483930}" destId="{98A069A3-CE8B-42A4-A2EB-8FC9AB3BBD2A}" srcOrd="5" destOrd="0" presId="urn:microsoft.com/office/officeart/2005/8/layout/list1"/>
    <dgm:cxn modelId="{4169B346-0834-4A9F-AB1F-9B536A098754}" type="presParOf" srcId="{E63889B8-9756-4BF1-B1D2-40E103483930}" destId="{62C89372-4CF8-4A15-934D-C06454CCB98A}" srcOrd="6" destOrd="0" presId="urn:microsoft.com/office/officeart/2005/8/layout/list1"/>
    <dgm:cxn modelId="{8E71D52F-042A-4619-9D1D-84B5A20C567F}" type="presParOf" srcId="{E63889B8-9756-4BF1-B1D2-40E103483930}" destId="{4ADFFF5E-D169-4453-B938-52B8E275FCC2}" srcOrd="7" destOrd="0" presId="urn:microsoft.com/office/officeart/2005/8/layout/list1"/>
    <dgm:cxn modelId="{127B30BF-0887-4E99-88D3-8979ABC020DA}" type="presParOf" srcId="{E63889B8-9756-4BF1-B1D2-40E103483930}" destId="{FE0FABC5-B4C8-46BE-A002-7964CC167159}" srcOrd="8" destOrd="0" presId="urn:microsoft.com/office/officeart/2005/8/layout/list1"/>
    <dgm:cxn modelId="{0594BF51-093C-40F0-BA30-983C4EA6DB38}" type="presParOf" srcId="{FE0FABC5-B4C8-46BE-A002-7964CC167159}" destId="{EFA3AFD5-C3D1-4547-8493-EA3B78BA7384}" srcOrd="0" destOrd="0" presId="urn:microsoft.com/office/officeart/2005/8/layout/list1"/>
    <dgm:cxn modelId="{7BD36876-09C9-4735-A679-4D1436692336}" type="presParOf" srcId="{FE0FABC5-B4C8-46BE-A002-7964CC167159}" destId="{47845799-9DF9-4C41-9DAC-083690F43FDB}" srcOrd="1" destOrd="0" presId="urn:microsoft.com/office/officeart/2005/8/layout/list1"/>
    <dgm:cxn modelId="{D55D4FE0-EF8F-4F48-B3B4-FF766223F152}" type="presParOf" srcId="{E63889B8-9756-4BF1-B1D2-40E103483930}" destId="{6EFCAC9C-3FDB-497A-A5BA-01630EC66812}" srcOrd="9" destOrd="0" presId="urn:microsoft.com/office/officeart/2005/8/layout/list1"/>
    <dgm:cxn modelId="{58DA0265-BDD3-42BF-BBE4-6048B80C1519}" type="presParOf" srcId="{E63889B8-9756-4BF1-B1D2-40E103483930}" destId="{3BF23D8D-E18F-4EAB-9279-EFC706D0A52B}" srcOrd="10" destOrd="0" presId="urn:microsoft.com/office/officeart/2005/8/layout/list1"/>
    <dgm:cxn modelId="{6CCF64D9-3B02-4CC1-85CE-C3872329F38A}" type="presParOf" srcId="{E63889B8-9756-4BF1-B1D2-40E103483930}" destId="{5A76970D-35E3-4E10-8AF1-8A681C68ED0D}" srcOrd="11" destOrd="0" presId="urn:microsoft.com/office/officeart/2005/8/layout/list1"/>
    <dgm:cxn modelId="{07A9E97F-240F-4C82-BEFA-B5C2D6EB4775}" type="presParOf" srcId="{E63889B8-9756-4BF1-B1D2-40E103483930}" destId="{EC7508B4-74CC-43AD-985F-25F975EDD17F}" srcOrd="12" destOrd="0" presId="urn:microsoft.com/office/officeart/2005/8/layout/list1"/>
    <dgm:cxn modelId="{0A9077B5-6906-483E-A513-6E07DC2D41DC}" type="presParOf" srcId="{EC7508B4-74CC-43AD-985F-25F975EDD17F}" destId="{60C4C84C-CA05-4937-8CF8-0A5E13F4B330}" srcOrd="0" destOrd="0" presId="urn:microsoft.com/office/officeart/2005/8/layout/list1"/>
    <dgm:cxn modelId="{ED5220F8-24A7-4FAC-9952-27529D32183E}" type="presParOf" srcId="{EC7508B4-74CC-43AD-985F-25F975EDD17F}" destId="{D87AD23D-A7E3-4731-AA69-C36095835A60}" srcOrd="1" destOrd="0" presId="urn:microsoft.com/office/officeart/2005/8/layout/list1"/>
    <dgm:cxn modelId="{40DB9B63-3A1C-46E5-AB97-5620434B4C9A}" type="presParOf" srcId="{E63889B8-9756-4BF1-B1D2-40E103483930}" destId="{E57DE8AB-526A-4AA9-95A5-A19DD25CAECA}" srcOrd="13" destOrd="0" presId="urn:microsoft.com/office/officeart/2005/8/layout/list1"/>
    <dgm:cxn modelId="{667AF734-3805-49EE-A91C-A89214F2301B}" type="presParOf" srcId="{E63889B8-9756-4BF1-B1D2-40E103483930}" destId="{97C382D9-EC86-4371-BDAA-251EC6900032}" srcOrd="14" destOrd="0" presId="urn:microsoft.com/office/officeart/2005/8/layout/list1"/>
    <dgm:cxn modelId="{0EF415A0-DB3F-48BB-A620-BFFB7363F787}" type="presParOf" srcId="{E63889B8-9756-4BF1-B1D2-40E103483930}" destId="{AD22BE1A-E078-4801-AAD1-E9844A0A1C9E}" srcOrd="15" destOrd="0" presId="urn:microsoft.com/office/officeart/2005/8/layout/list1"/>
    <dgm:cxn modelId="{B7CD9AA8-1E93-46E3-8B35-C03803450A94}" type="presParOf" srcId="{E63889B8-9756-4BF1-B1D2-40E103483930}" destId="{433C7DB5-A20B-47F6-B246-F88194C7CB11}" srcOrd="16" destOrd="0" presId="urn:microsoft.com/office/officeart/2005/8/layout/list1"/>
    <dgm:cxn modelId="{14DD7231-4F9E-4F6A-AA81-DC5E713C40EA}" type="presParOf" srcId="{433C7DB5-A20B-47F6-B246-F88194C7CB11}" destId="{723786B5-2ED2-4FB8-BE7A-12BC95F1B8D9}" srcOrd="0" destOrd="0" presId="urn:microsoft.com/office/officeart/2005/8/layout/list1"/>
    <dgm:cxn modelId="{514E8D8D-1D28-4029-90FF-327CA08CC9EB}" type="presParOf" srcId="{433C7DB5-A20B-47F6-B246-F88194C7CB11}" destId="{40B7B9AF-75C3-423F-B87F-0E1943B10357}" srcOrd="1" destOrd="0" presId="urn:microsoft.com/office/officeart/2005/8/layout/list1"/>
    <dgm:cxn modelId="{F9B9EB64-570E-4C3B-A504-CDF9C6C527E7}" type="presParOf" srcId="{E63889B8-9756-4BF1-B1D2-40E103483930}" destId="{7A83DED3-6906-490C-872A-79BF50F9E743}" srcOrd="17" destOrd="0" presId="urn:microsoft.com/office/officeart/2005/8/layout/list1"/>
    <dgm:cxn modelId="{BEB06E8E-A6EF-4791-B09C-95D2DC5FB8FF}" type="presParOf" srcId="{E63889B8-9756-4BF1-B1D2-40E103483930}" destId="{7A8DBC0A-1B2B-4317-9111-D6331F055E59}" srcOrd="18" destOrd="0" presId="urn:microsoft.com/office/officeart/2005/8/layout/list1"/>
    <dgm:cxn modelId="{CA26F5AA-D60C-4F6A-80E0-47E2D288306B}" type="presParOf" srcId="{E63889B8-9756-4BF1-B1D2-40E103483930}" destId="{22733DDD-7B24-4EB7-95AA-BCC60201C4D4}" srcOrd="19" destOrd="0" presId="urn:microsoft.com/office/officeart/2005/8/layout/list1"/>
    <dgm:cxn modelId="{B1FB0BA5-7CE2-4FED-B845-F91FC225999B}" type="presParOf" srcId="{E63889B8-9756-4BF1-B1D2-40E103483930}" destId="{BAB88CF9-1734-4A15-85D3-FEBA400D797D}" srcOrd="20" destOrd="0" presId="urn:microsoft.com/office/officeart/2005/8/layout/list1"/>
    <dgm:cxn modelId="{76F3AC83-EB93-42BB-88BB-E1A29BF613C9}" type="presParOf" srcId="{BAB88CF9-1734-4A15-85D3-FEBA400D797D}" destId="{70FAD029-AF47-4D6B-BAEC-22911EC92446}" srcOrd="0" destOrd="0" presId="urn:microsoft.com/office/officeart/2005/8/layout/list1"/>
    <dgm:cxn modelId="{47F53FED-80AA-4FE1-81F7-54BF15ADE391}" type="presParOf" srcId="{BAB88CF9-1734-4A15-85D3-FEBA400D797D}" destId="{8E074212-7C82-481D-8F9B-F85CE73B788A}" srcOrd="1" destOrd="0" presId="urn:microsoft.com/office/officeart/2005/8/layout/list1"/>
    <dgm:cxn modelId="{77C265C8-C0A5-4950-8B53-1F565F4FF04E}" type="presParOf" srcId="{E63889B8-9756-4BF1-B1D2-40E103483930}" destId="{DF708448-DE19-49CE-86ED-1480F2C97D35}" srcOrd="21" destOrd="0" presId="urn:microsoft.com/office/officeart/2005/8/layout/list1"/>
    <dgm:cxn modelId="{85C7D972-452D-42DB-9BD9-AE2EAC1BE93F}" type="presParOf" srcId="{E63889B8-9756-4BF1-B1D2-40E103483930}" destId="{532D734E-44B5-4AB9-AEB0-BB57E93F504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72151-8041-4721-BC44-5A9CD6ACD00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3AF32E10-C930-430C-B3D0-FD7B50DCA8EF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A. Infección</a:t>
          </a:r>
          <a:endParaRPr lang="es-VE" sz="2400" dirty="0">
            <a:solidFill>
              <a:schemeClr val="tx1"/>
            </a:solidFill>
          </a:endParaRPr>
        </a:p>
      </dgm:t>
    </dgm:pt>
    <dgm:pt modelId="{39B404D0-7CBE-47B7-A92B-97EAE1C63962}" type="parTrans" cxnId="{0C43340C-EBF5-4060-9474-6DF083B584B7}">
      <dgm:prSet/>
      <dgm:spPr/>
      <dgm:t>
        <a:bodyPr/>
        <a:lstStyle/>
        <a:p>
          <a:endParaRPr lang="es-VE"/>
        </a:p>
      </dgm:t>
    </dgm:pt>
    <dgm:pt modelId="{06FAEA15-EADC-4999-BD3F-68ADEDF443A5}" type="sibTrans" cxnId="{0C43340C-EBF5-4060-9474-6DF083B584B7}">
      <dgm:prSet/>
      <dgm:spPr/>
      <dgm:t>
        <a:bodyPr/>
        <a:lstStyle/>
        <a:p>
          <a:endParaRPr lang="es-VE"/>
        </a:p>
      </dgm:t>
    </dgm:pt>
    <dgm:pt modelId="{2C1B8CBA-F9C5-44FC-B4C4-6088DD2690D6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B. Malignidad</a:t>
          </a:r>
          <a:endParaRPr lang="es-VE" sz="2400" dirty="0">
            <a:solidFill>
              <a:schemeClr val="tx1"/>
            </a:solidFill>
          </a:endParaRPr>
        </a:p>
      </dgm:t>
    </dgm:pt>
    <dgm:pt modelId="{C3044F09-DC63-485A-9813-CA2947FDA40C}" type="parTrans" cxnId="{3EB1D2C1-E2EF-4FF6-9605-90F5A1146623}">
      <dgm:prSet/>
      <dgm:spPr/>
      <dgm:t>
        <a:bodyPr/>
        <a:lstStyle/>
        <a:p>
          <a:endParaRPr lang="es-VE"/>
        </a:p>
      </dgm:t>
    </dgm:pt>
    <dgm:pt modelId="{24642202-2511-4D7B-9BC2-05C4B4C457AB}" type="sibTrans" cxnId="{3EB1D2C1-E2EF-4FF6-9605-90F5A1146623}">
      <dgm:prSet/>
      <dgm:spPr/>
      <dgm:t>
        <a:bodyPr/>
        <a:lstStyle/>
        <a:p>
          <a:endParaRPr lang="es-VE"/>
        </a:p>
      </dgm:t>
    </dgm:pt>
    <dgm:pt modelId="{D788AB04-7E00-445B-91B5-C7EE5263449E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C. Pulmonar</a:t>
          </a:r>
          <a:endParaRPr lang="es-VE" sz="2400" dirty="0">
            <a:solidFill>
              <a:schemeClr val="tx1"/>
            </a:solidFill>
          </a:endParaRPr>
        </a:p>
      </dgm:t>
    </dgm:pt>
    <dgm:pt modelId="{FF27F38F-1014-458B-BAB6-293CFB4771CD}" type="parTrans" cxnId="{2E05C82F-8EFD-47EE-BA79-34B5A8F41B2F}">
      <dgm:prSet/>
      <dgm:spPr/>
      <dgm:t>
        <a:bodyPr/>
        <a:lstStyle/>
        <a:p>
          <a:endParaRPr lang="es-VE"/>
        </a:p>
      </dgm:t>
    </dgm:pt>
    <dgm:pt modelId="{1FEE2634-6CBF-4014-9A02-76542CAD12BD}" type="sibTrans" cxnId="{2E05C82F-8EFD-47EE-BA79-34B5A8F41B2F}">
      <dgm:prSet/>
      <dgm:spPr/>
      <dgm:t>
        <a:bodyPr/>
        <a:lstStyle/>
        <a:p>
          <a:endParaRPr lang="es-VE"/>
        </a:p>
      </dgm:t>
    </dgm:pt>
    <dgm:pt modelId="{AC7E1A72-133E-4123-8D2C-5758EAC1CDD1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D. Gastrointestinal</a:t>
          </a:r>
          <a:endParaRPr lang="es-VE" sz="2400" dirty="0">
            <a:solidFill>
              <a:schemeClr val="tx1"/>
            </a:solidFill>
          </a:endParaRPr>
        </a:p>
      </dgm:t>
    </dgm:pt>
    <dgm:pt modelId="{66A2A73D-0856-4901-818F-D6C4E83258B2}" type="parTrans" cxnId="{48C45DFD-1DEC-423A-AC9E-46E871EBF5BC}">
      <dgm:prSet/>
      <dgm:spPr/>
      <dgm:t>
        <a:bodyPr/>
        <a:lstStyle/>
        <a:p>
          <a:endParaRPr lang="es-VE"/>
        </a:p>
      </dgm:t>
    </dgm:pt>
    <dgm:pt modelId="{6A351A33-84E3-433E-B49D-A26D15636602}" type="sibTrans" cxnId="{48C45DFD-1DEC-423A-AC9E-46E871EBF5BC}">
      <dgm:prSet/>
      <dgm:spPr/>
      <dgm:t>
        <a:bodyPr/>
        <a:lstStyle/>
        <a:p>
          <a:endParaRPr lang="es-VE"/>
        </a:p>
      </dgm:t>
    </dgm:pt>
    <dgm:pt modelId="{8D1BCD76-8FAB-4638-9D57-2FAC48A2225F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E. Renal</a:t>
          </a:r>
          <a:endParaRPr lang="es-VE" sz="2400" dirty="0">
            <a:solidFill>
              <a:schemeClr val="tx1"/>
            </a:solidFill>
          </a:endParaRPr>
        </a:p>
      </dgm:t>
    </dgm:pt>
    <dgm:pt modelId="{418C633E-0784-43B8-8E29-93C589D72B53}" type="parTrans" cxnId="{E54CB238-153C-4D1D-AD54-B1EB4AA72FE6}">
      <dgm:prSet/>
      <dgm:spPr/>
      <dgm:t>
        <a:bodyPr/>
        <a:lstStyle/>
        <a:p>
          <a:endParaRPr lang="es-VE"/>
        </a:p>
      </dgm:t>
    </dgm:pt>
    <dgm:pt modelId="{1F20333A-4425-4B9F-9FF9-A3BDD80288DD}" type="sibTrans" cxnId="{E54CB238-153C-4D1D-AD54-B1EB4AA72FE6}">
      <dgm:prSet/>
      <dgm:spPr/>
      <dgm:t>
        <a:bodyPr/>
        <a:lstStyle/>
        <a:p>
          <a:endParaRPr lang="es-VE"/>
        </a:p>
      </dgm:t>
    </dgm:pt>
    <dgm:pt modelId="{F8678C57-BD7E-4790-8834-A047877F44D6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F. </a:t>
          </a:r>
          <a:r>
            <a:rPr lang="es-VE" sz="2400" dirty="0" err="1" smtClean="0">
              <a:solidFill>
                <a:schemeClr val="tx1"/>
              </a:solidFill>
            </a:rPr>
            <a:t>HiperKalemia</a:t>
          </a:r>
          <a:endParaRPr lang="es-VE" sz="2400" dirty="0">
            <a:solidFill>
              <a:schemeClr val="tx1"/>
            </a:solidFill>
          </a:endParaRPr>
        </a:p>
      </dgm:t>
    </dgm:pt>
    <dgm:pt modelId="{E5E4F93D-E158-4EA3-8243-CE014D077C98}" type="parTrans" cxnId="{87AB41B3-AD1C-45DF-A117-7CCE8399A6C4}">
      <dgm:prSet/>
      <dgm:spPr/>
      <dgm:t>
        <a:bodyPr/>
        <a:lstStyle/>
        <a:p>
          <a:endParaRPr lang="es-VE"/>
        </a:p>
      </dgm:t>
    </dgm:pt>
    <dgm:pt modelId="{A01773BA-FD19-410E-BF9D-EE44F022E5DE}" type="sibTrans" cxnId="{87AB41B3-AD1C-45DF-A117-7CCE8399A6C4}">
      <dgm:prSet/>
      <dgm:spPr/>
      <dgm:t>
        <a:bodyPr/>
        <a:lstStyle/>
        <a:p>
          <a:endParaRPr lang="es-VE"/>
        </a:p>
      </dgm:t>
    </dgm:pt>
    <dgm:pt modelId="{363152AC-C576-4ED5-A895-D09F8A053469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G. Accidental</a:t>
          </a:r>
          <a:endParaRPr lang="es-VE" sz="2400" dirty="0">
            <a:solidFill>
              <a:schemeClr val="tx1"/>
            </a:solidFill>
          </a:endParaRPr>
        </a:p>
      </dgm:t>
    </dgm:pt>
    <dgm:pt modelId="{DF69ECA9-2C71-4AA6-A937-FF61630CE7CB}" type="parTrans" cxnId="{305B05C0-0C25-47FC-9205-7634F4F696B7}">
      <dgm:prSet/>
      <dgm:spPr/>
      <dgm:t>
        <a:bodyPr/>
        <a:lstStyle/>
        <a:p>
          <a:endParaRPr lang="es-VE"/>
        </a:p>
      </dgm:t>
    </dgm:pt>
    <dgm:pt modelId="{BA5F2A74-E232-455D-9643-E2951C5CD446}" type="sibTrans" cxnId="{305B05C0-0C25-47FC-9205-7634F4F696B7}">
      <dgm:prSet/>
      <dgm:spPr/>
      <dgm:t>
        <a:bodyPr/>
        <a:lstStyle/>
        <a:p>
          <a:endParaRPr lang="es-VE"/>
        </a:p>
      </dgm:t>
    </dgm:pt>
    <dgm:pt modelId="{ECBC6D4F-C663-4DEE-895B-002DBA609534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H. Suicidio</a:t>
          </a:r>
          <a:endParaRPr lang="es-VE" sz="2400" dirty="0">
            <a:solidFill>
              <a:schemeClr val="tx1"/>
            </a:solidFill>
          </a:endParaRPr>
        </a:p>
      </dgm:t>
    </dgm:pt>
    <dgm:pt modelId="{2F46AAEE-9882-462B-B2CD-6F8D817A153B}" type="parTrans" cxnId="{7A916B9F-BEA9-41CD-87C1-8B3CDA59AB11}">
      <dgm:prSet/>
      <dgm:spPr/>
      <dgm:t>
        <a:bodyPr/>
        <a:lstStyle/>
        <a:p>
          <a:endParaRPr lang="es-VE"/>
        </a:p>
      </dgm:t>
    </dgm:pt>
    <dgm:pt modelId="{750C722C-18BF-4C8F-A3A0-79E63F9B1E49}" type="sibTrans" cxnId="{7A916B9F-BEA9-41CD-87C1-8B3CDA59AB11}">
      <dgm:prSet/>
      <dgm:spPr/>
      <dgm:t>
        <a:bodyPr/>
        <a:lstStyle/>
        <a:p>
          <a:endParaRPr lang="es-VE"/>
        </a:p>
      </dgm:t>
    </dgm:pt>
    <dgm:pt modelId="{E63889B8-9756-4BF1-B1D2-40E103483930}" type="pres">
      <dgm:prSet presAssocID="{40872151-8041-4721-BC44-5A9CD6ACD0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466EAF29-456D-462F-8F85-5B885CAA8106}" type="pres">
      <dgm:prSet presAssocID="{3AF32E10-C930-430C-B3D0-FD7B50DCA8EF}" presName="parentLin" presStyleCnt="0"/>
      <dgm:spPr/>
    </dgm:pt>
    <dgm:pt modelId="{CC83CA95-F71E-4746-B705-51D19CA0077E}" type="pres">
      <dgm:prSet presAssocID="{3AF32E10-C930-430C-B3D0-FD7B50DCA8EF}" presName="parentLeftMargin" presStyleLbl="node1" presStyleIdx="0" presStyleCnt="8"/>
      <dgm:spPr/>
      <dgm:t>
        <a:bodyPr/>
        <a:lstStyle/>
        <a:p>
          <a:endParaRPr lang="es-VE"/>
        </a:p>
      </dgm:t>
    </dgm:pt>
    <dgm:pt modelId="{C77E9DC8-D7E0-4BC3-8CE4-305CDB3B6DF2}" type="pres">
      <dgm:prSet presAssocID="{3AF32E10-C930-430C-B3D0-FD7B50DCA8E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545CBF7-181C-4DFA-BAD3-E4FE653D7922}" type="pres">
      <dgm:prSet presAssocID="{3AF32E10-C930-430C-B3D0-FD7B50DCA8EF}" presName="negativeSpace" presStyleCnt="0"/>
      <dgm:spPr/>
    </dgm:pt>
    <dgm:pt modelId="{F546E468-FC51-4F73-85C6-E2B497B27341}" type="pres">
      <dgm:prSet presAssocID="{3AF32E10-C930-430C-B3D0-FD7B50DCA8EF}" presName="childText" presStyleLbl="conFgAcc1" presStyleIdx="0" presStyleCnt="8">
        <dgm:presLayoutVars>
          <dgm:bulletEnabled val="1"/>
        </dgm:presLayoutVars>
      </dgm:prSet>
      <dgm:spPr/>
    </dgm:pt>
    <dgm:pt modelId="{D3FEF080-F321-4839-8DE4-820F401C71EE}" type="pres">
      <dgm:prSet presAssocID="{06FAEA15-EADC-4999-BD3F-68ADEDF443A5}" presName="spaceBetweenRectangles" presStyleCnt="0"/>
      <dgm:spPr/>
    </dgm:pt>
    <dgm:pt modelId="{72316F6C-E445-42C2-B750-4AFF38248960}" type="pres">
      <dgm:prSet presAssocID="{2C1B8CBA-F9C5-44FC-B4C4-6088DD2690D6}" presName="parentLin" presStyleCnt="0"/>
      <dgm:spPr/>
    </dgm:pt>
    <dgm:pt modelId="{B9857212-308E-4EDA-94D4-E0D111EA6D79}" type="pres">
      <dgm:prSet presAssocID="{2C1B8CBA-F9C5-44FC-B4C4-6088DD2690D6}" presName="parentLeftMargin" presStyleLbl="node1" presStyleIdx="0" presStyleCnt="8"/>
      <dgm:spPr/>
      <dgm:t>
        <a:bodyPr/>
        <a:lstStyle/>
        <a:p>
          <a:endParaRPr lang="es-VE"/>
        </a:p>
      </dgm:t>
    </dgm:pt>
    <dgm:pt modelId="{35353C0D-8CDE-46EC-8EA9-D593DFDCE500}" type="pres">
      <dgm:prSet presAssocID="{2C1B8CBA-F9C5-44FC-B4C4-6088DD2690D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E091987-17B1-4800-9BDC-39FC69F3AB19}" type="pres">
      <dgm:prSet presAssocID="{2C1B8CBA-F9C5-44FC-B4C4-6088DD2690D6}" presName="negativeSpace" presStyleCnt="0"/>
      <dgm:spPr/>
    </dgm:pt>
    <dgm:pt modelId="{4DB8BE26-4BE8-495E-B286-FC2A174A8172}" type="pres">
      <dgm:prSet presAssocID="{2C1B8CBA-F9C5-44FC-B4C4-6088DD2690D6}" presName="childText" presStyleLbl="conFgAcc1" presStyleIdx="1" presStyleCnt="8">
        <dgm:presLayoutVars>
          <dgm:bulletEnabled val="1"/>
        </dgm:presLayoutVars>
      </dgm:prSet>
      <dgm:spPr/>
    </dgm:pt>
    <dgm:pt modelId="{DA18A4D1-0B9F-41E2-B417-1A8B850DA0D8}" type="pres">
      <dgm:prSet presAssocID="{24642202-2511-4D7B-9BC2-05C4B4C457AB}" presName="spaceBetweenRectangles" presStyleCnt="0"/>
      <dgm:spPr/>
    </dgm:pt>
    <dgm:pt modelId="{C3A9FC6A-4DCC-4248-A33D-328A5C34674F}" type="pres">
      <dgm:prSet presAssocID="{D788AB04-7E00-445B-91B5-C7EE5263449E}" presName="parentLin" presStyleCnt="0"/>
      <dgm:spPr/>
    </dgm:pt>
    <dgm:pt modelId="{7D2ECC96-B881-4788-9031-43EECDA8587D}" type="pres">
      <dgm:prSet presAssocID="{D788AB04-7E00-445B-91B5-C7EE5263449E}" presName="parentLeftMargin" presStyleLbl="node1" presStyleIdx="1" presStyleCnt="8"/>
      <dgm:spPr/>
      <dgm:t>
        <a:bodyPr/>
        <a:lstStyle/>
        <a:p>
          <a:endParaRPr lang="es-VE"/>
        </a:p>
      </dgm:t>
    </dgm:pt>
    <dgm:pt modelId="{A270F168-264C-4CFF-B48E-4CC1DA522078}" type="pres">
      <dgm:prSet presAssocID="{D788AB04-7E00-445B-91B5-C7EE5263449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E3A7ED7-9ADE-40F4-A932-33AE07EBF8AD}" type="pres">
      <dgm:prSet presAssocID="{D788AB04-7E00-445B-91B5-C7EE5263449E}" presName="negativeSpace" presStyleCnt="0"/>
      <dgm:spPr/>
    </dgm:pt>
    <dgm:pt modelId="{A27895AB-DBE7-44CE-B756-9703B17FB6AB}" type="pres">
      <dgm:prSet presAssocID="{D788AB04-7E00-445B-91B5-C7EE5263449E}" presName="childText" presStyleLbl="conFgAcc1" presStyleIdx="2" presStyleCnt="8">
        <dgm:presLayoutVars>
          <dgm:bulletEnabled val="1"/>
        </dgm:presLayoutVars>
      </dgm:prSet>
      <dgm:spPr/>
    </dgm:pt>
    <dgm:pt modelId="{68A4BBAB-27E5-4075-A827-24EB2EAB88B5}" type="pres">
      <dgm:prSet presAssocID="{1FEE2634-6CBF-4014-9A02-76542CAD12BD}" presName="spaceBetweenRectangles" presStyleCnt="0"/>
      <dgm:spPr/>
    </dgm:pt>
    <dgm:pt modelId="{4384A11B-ABA6-4986-95B1-5DE827F7722B}" type="pres">
      <dgm:prSet presAssocID="{AC7E1A72-133E-4123-8D2C-5758EAC1CDD1}" presName="parentLin" presStyleCnt="0"/>
      <dgm:spPr/>
    </dgm:pt>
    <dgm:pt modelId="{EB52144C-42B1-4810-821E-69BDDEE47752}" type="pres">
      <dgm:prSet presAssocID="{AC7E1A72-133E-4123-8D2C-5758EAC1CDD1}" presName="parentLeftMargin" presStyleLbl="node1" presStyleIdx="2" presStyleCnt="8"/>
      <dgm:spPr/>
      <dgm:t>
        <a:bodyPr/>
        <a:lstStyle/>
        <a:p>
          <a:endParaRPr lang="es-VE"/>
        </a:p>
      </dgm:t>
    </dgm:pt>
    <dgm:pt modelId="{742F1001-6356-4D9B-ADF4-87178C8EA103}" type="pres">
      <dgm:prSet presAssocID="{AC7E1A72-133E-4123-8D2C-5758EAC1CDD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5291F7E-2FA2-4F42-8FEB-F7BCE2721D32}" type="pres">
      <dgm:prSet presAssocID="{AC7E1A72-133E-4123-8D2C-5758EAC1CDD1}" presName="negativeSpace" presStyleCnt="0"/>
      <dgm:spPr/>
    </dgm:pt>
    <dgm:pt modelId="{1227E5BF-6AF1-4F6A-96CD-5B9A969DAABF}" type="pres">
      <dgm:prSet presAssocID="{AC7E1A72-133E-4123-8D2C-5758EAC1CDD1}" presName="childText" presStyleLbl="conFgAcc1" presStyleIdx="3" presStyleCnt="8">
        <dgm:presLayoutVars>
          <dgm:bulletEnabled val="1"/>
        </dgm:presLayoutVars>
      </dgm:prSet>
      <dgm:spPr/>
    </dgm:pt>
    <dgm:pt modelId="{7BCDD679-E48E-455A-A5F1-5A71E605146E}" type="pres">
      <dgm:prSet presAssocID="{6A351A33-84E3-433E-B49D-A26D15636602}" presName="spaceBetweenRectangles" presStyleCnt="0"/>
      <dgm:spPr/>
    </dgm:pt>
    <dgm:pt modelId="{14E2184D-1974-4198-A696-379D6BFD711B}" type="pres">
      <dgm:prSet presAssocID="{8D1BCD76-8FAB-4638-9D57-2FAC48A2225F}" presName="parentLin" presStyleCnt="0"/>
      <dgm:spPr/>
    </dgm:pt>
    <dgm:pt modelId="{1100FBE8-0D17-4180-B86C-33C78A3DD3BE}" type="pres">
      <dgm:prSet presAssocID="{8D1BCD76-8FAB-4638-9D57-2FAC48A2225F}" presName="parentLeftMargin" presStyleLbl="node1" presStyleIdx="3" presStyleCnt="8"/>
      <dgm:spPr/>
      <dgm:t>
        <a:bodyPr/>
        <a:lstStyle/>
        <a:p>
          <a:endParaRPr lang="es-VE"/>
        </a:p>
      </dgm:t>
    </dgm:pt>
    <dgm:pt modelId="{1D6D9DC1-CB4C-410A-B265-2D7B9BE6F565}" type="pres">
      <dgm:prSet presAssocID="{8D1BCD76-8FAB-4638-9D57-2FAC48A2225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1AD3FF0-9188-4056-91F3-5E44C7B6B60D}" type="pres">
      <dgm:prSet presAssocID="{8D1BCD76-8FAB-4638-9D57-2FAC48A2225F}" presName="negativeSpace" presStyleCnt="0"/>
      <dgm:spPr/>
    </dgm:pt>
    <dgm:pt modelId="{88B9B88B-BD2E-480E-A60D-0EF8327ECA1A}" type="pres">
      <dgm:prSet presAssocID="{8D1BCD76-8FAB-4638-9D57-2FAC48A2225F}" presName="childText" presStyleLbl="conFgAcc1" presStyleIdx="4" presStyleCnt="8">
        <dgm:presLayoutVars>
          <dgm:bulletEnabled val="1"/>
        </dgm:presLayoutVars>
      </dgm:prSet>
      <dgm:spPr/>
    </dgm:pt>
    <dgm:pt modelId="{F01E971D-67B8-4068-9E02-6E421231B6E1}" type="pres">
      <dgm:prSet presAssocID="{1F20333A-4425-4B9F-9FF9-A3BDD80288DD}" presName="spaceBetweenRectangles" presStyleCnt="0"/>
      <dgm:spPr/>
    </dgm:pt>
    <dgm:pt modelId="{ADA3F671-DEBC-42B1-8AFA-C84E842EDB57}" type="pres">
      <dgm:prSet presAssocID="{F8678C57-BD7E-4790-8834-A047877F44D6}" presName="parentLin" presStyleCnt="0"/>
      <dgm:spPr/>
    </dgm:pt>
    <dgm:pt modelId="{CD5B6314-700A-4910-AB95-C17FE5D37C66}" type="pres">
      <dgm:prSet presAssocID="{F8678C57-BD7E-4790-8834-A047877F44D6}" presName="parentLeftMargin" presStyleLbl="node1" presStyleIdx="4" presStyleCnt="8"/>
      <dgm:spPr/>
      <dgm:t>
        <a:bodyPr/>
        <a:lstStyle/>
        <a:p>
          <a:endParaRPr lang="es-VE"/>
        </a:p>
      </dgm:t>
    </dgm:pt>
    <dgm:pt modelId="{AAD8EF14-7510-44ED-AABA-BA2EF5CFB88E}" type="pres">
      <dgm:prSet presAssocID="{F8678C57-BD7E-4790-8834-A047877F44D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CF8987B-6683-458C-BC23-11A06530667D}" type="pres">
      <dgm:prSet presAssocID="{F8678C57-BD7E-4790-8834-A047877F44D6}" presName="negativeSpace" presStyleCnt="0"/>
      <dgm:spPr/>
    </dgm:pt>
    <dgm:pt modelId="{08B4E2FA-30D6-47B2-8A6A-9132935863ED}" type="pres">
      <dgm:prSet presAssocID="{F8678C57-BD7E-4790-8834-A047877F44D6}" presName="childText" presStyleLbl="conFgAcc1" presStyleIdx="5" presStyleCnt="8">
        <dgm:presLayoutVars>
          <dgm:bulletEnabled val="1"/>
        </dgm:presLayoutVars>
      </dgm:prSet>
      <dgm:spPr/>
    </dgm:pt>
    <dgm:pt modelId="{C243B889-ED26-4766-9C34-2081D3C6B27D}" type="pres">
      <dgm:prSet presAssocID="{A01773BA-FD19-410E-BF9D-EE44F022E5DE}" presName="spaceBetweenRectangles" presStyleCnt="0"/>
      <dgm:spPr/>
    </dgm:pt>
    <dgm:pt modelId="{B88B906C-1135-4152-ABFA-10F8F8EFA680}" type="pres">
      <dgm:prSet presAssocID="{363152AC-C576-4ED5-A895-D09F8A053469}" presName="parentLin" presStyleCnt="0"/>
      <dgm:spPr/>
    </dgm:pt>
    <dgm:pt modelId="{C85D7690-ED6E-4143-A2E2-C93B70FF1B12}" type="pres">
      <dgm:prSet presAssocID="{363152AC-C576-4ED5-A895-D09F8A053469}" presName="parentLeftMargin" presStyleLbl="node1" presStyleIdx="5" presStyleCnt="8"/>
      <dgm:spPr/>
      <dgm:t>
        <a:bodyPr/>
        <a:lstStyle/>
        <a:p>
          <a:endParaRPr lang="es-VE"/>
        </a:p>
      </dgm:t>
    </dgm:pt>
    <dgm:pt modelId="{1C842401-18F7-464C-9D72-E3B6CE90D889}" type="pres">
      <dgm:prSet presAssocID="{363152AC-C576-4ED5-A895-D09F8A05346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F2DF77F-7A41-4D5B-99CC-92D341290684}" type="pres">
      <dgm:prSet presAssocID="{363152AC-C576-4ED5-A895-D09F8A053469}" presName="negativeSpace" presStyleCnt="0"/>
      <dgm:spPr/>
    </dgm:pt>
    <dgm:pt modelId="{7CC6BCBF-32E5-4C48-BD4B-C174848CF4DE}" type="pres">
      <dgm:prSet presAssocID="{363152AC-C576-4ED5-A895-D09F8A053469}" presName="childText" presStyleLbl="conFgAcc1" presStyleIdx="6" presStyleCnt="8">
        <dgm:presLayoutVars>
          <dgm:bulletEnabled val="1"/>
        </dgm:presLayoutVars>
      </dgm:prSet>
      <dgm:spPr/>
    </dgm:pt>
    <dgm:pt modelId="{F9A4D701-8E85-4073-880A-DFEF45ED0BB0}" type="pres">
      <dgm:prSet presAssocID="{BA5F2A74-E232-455D-9643-E2951C5CD446}" presName="spaceBetweenRectangles" presStyleCnt="0"/>
      <dgm:spPr/>
    </dgm:pt>
    <dgm:pt modelId="{28615C9E-5962-43D6-A28E-1802F31E0CC2}" type="pres">
      <dgm:prSet presAssocID="{ECBC6D4F-C663-4DEE-895B-002DBA609534}" presName="parentLin" presStyleCnt="0"/>
      <dgm:spPr/>
    </dgm:pt>
    <dgm:pt modelId="{8E1F6193-7FD0-4FB5-A3FC-5FB8F07BE857}" type="pres">
      <dgm:prSet presAssocID="{ECBC6D4F-C663-4DEE-895B-002DBA609534}" presName="parentLeftMargin" presStyleLbl="node1" presStyleIdx="6" presStyleCnt="8"/>
      <dgm:spPr/>
      <dgm:t>
        <a:bodyPr/>
        <a:lstStyle/>
        <a:p>
          <a:endParaRPr lang="es-VE"/>
        </a:p>
      </dgm:t>
    </dgm:pt>
    <dgm:pt modelId="{2684B3FC-5B66-4970-A55F-68C0FE802C3B}" type="pres">
      <dgm:prSet presAssocID="{ECBC6D4F-C663-4DEE-895B-002DBA60953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FC3EDF0-44BC-47A5-86BF-C371FC49136F}" type="pres">
      <dgm:prSet presAssocID="{ECBC6D4F-C663-4DEE-895B-002DBA609534}" presName="negativeSpace" presStyleCnt="0"/>
      <dgm:spPr/>
    </dgm:pt>
    <dgm:pt modelId="{1B900D59-9F7C-45B5-98CA-23FFE44713B9}" type="pres">
      <dgm:prSet presAssocID="{ECBC6D4F-C663-4DEE-895B-002DBA609534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C547E8C-34B1-4576-AE18-D4B4D2B053BF}" type="presOf" srcId="{40872151-8041-4721-BC44-5A9CD6ACD00E}" destId="{E63889B8-9756-4BF1-B1D2-40E103483930}" srcOrd="0" destOrd="0" presId="urn:microsoft.com/office/officeart/2005/8/layout/list1"/>
    <dgm:cxn modelId="{F8E0425E-939C-4EFC-9BAA-9D89B99FBC62}" type="presOf" srcId="{D788AB04-7E00-445B-91B5-C7EE5263449E}" destId="{7D2ECC96-B881-4788-9031-43EECDA8587D}" srcOrd="0" destOrd="0" presId="urn:microsoft.com/office/officeart/2005/8/layout/list1"/>
    <dgm:cxn modelId="{D55F8EDA-5D31-404C-8F6A-EA64717F76F7}" type="presOf" srcId="{2C1B8CBA-F9C5-44FC-B4C4-6088DD2690D6}" destId="{35353C0D-8CDE-46EC-8EA9-D593DFDCE500}" srcOrd="1" destOrd="0" presId="urn:microsoft.com/office/officeart/2005/8/layout/list1"/>
    <dgm:cxn modelId="{0A008449-5A93-4A6B-9F8C-39BC8B73DE7A}" type="presOf" srcId="{3AF32E10-C930-430C-B3D0-FD7B50DCA8EF}" destId="{C77E9DC8-D7E0-4BC3-8CE4-305CDB3B6DF2}" srcOrd="1" destOrd="0" presId="urn:microsoft.com/office/officeart/2005/8/layout/list1"/>
    <dgm:cxn modelId="{AA10AE03-70BD-4715-AD26-F4712D1B76CA}" type="presOf" srcId="{2C1B8CBA-F9C5-44FC-B4C4-6088DD2690D6}" destId="{B9857212-308E-4EDA-94D4-E0D111EA6D79}" srcOrd="0" destOrd="0" presId="urn:microsoft.com/office/officeart/2005/8/layout/list1"/>
    <dgm:cxn modelId="{7A916B9F-BEA9-41CD-87C1-8B3CDA59AB11}" srcId="{40872151-8041-4721-BC44-5A9CD6ACD00E}" destId="{ECBC6D4F-C663-4DEE-895B-002DBA609534}" srcOrd="7" destOrd="0" parTransId="{2F46AAEE-9882-462B-B2CD-6F8D817A153B}" sibTransId="{750C722C-18BF-4C8F-A3A0-79E63F9B1E49}"/>
    <dgm:cxn modelId="{3E0A72F9-F571-4AD9-87FC-0E064022419A}" type="presOf" srcId="{F8678C57-BD7E-4790-8834-A047877F44D6}" destId="{AAD8EF14-7510-44ED-AABA-BA2EF5CFB88E}" srcOrd="1" destOrd="0" presId="urn:microsoft.com/office/officeart/2005/8/layout/list1"/>
    <dgm:cxn modelId="{6621F71A-C9C8-4DC5-A687-1986B44B66A5}" type="presOf" srcId="{363152AC-C576-4ED5-A895-D09F8A053469}" destId="{1C842401-18F7-464C-9D72-E3B6CE90D889}" srcOrd="1" destOrd="0" presId="urn:microsoft.com/office/officeart/2005/8/layout/list1"/>
    <dgm:cxn modelId="{3EB1D2C1-E2EF-4FF6-9605-90F5A1146623}" srcId="{40872151-8041-4721-BC44-5A9CD6ACD00E}" destId="{2C1B8CBA-F9C5-44FC-B4C4-6088DD2690D6}" srcOrd="1" destOrd="0" parTransId="{C3044F09-DC63-485A-9813-CA2947FDA40C}" sibTransId="{24642202-2511-4D7B-9BC2-05C4B4C457AB}"/>
    <dgm:cxn modelId="{CDB2D803-0E8E-4F1A-90DC-22D60F0CFCFA}" type="presOf" srcId="{ECBC6D4F-C663-4DEE-895B-002DBA609534}" destId="{8E1F6193-7FD0-4FB5-A3FC-5FB8F07BE857}" srcOrd="0" destOrd="0" presId="urn:microsoft.com/office/officeart/2005/8/layout/list1"/>
    <dgm:cxn modelId="{B78EC1AA-F052-4518-97EA-CA0AC6D05846}" type="presOf" srcId="{AC7E1A72-133E-4123-8D2C-5758EAC1CDD1}" destId="{742F1001-6356-4D9B-ADF4-87178C8EA103}" srcOrd="1" destOrd="0" presId="urn:microsoft.com/office/officeart/2005/8/layout/list1"/>
    <dgm:cxn modelId="{87AB41B3-AD1C-45DF-A117-7CCE8399A6C4}" srcId="{40872151-8041-4721-BC44-5A9CD6ACD00E}" destId="{F8678C57-BD7E-4790-8834-A047877F44D6}" srcOrd="5" destOrd="0" parTransId="{E5E4F93D-E158-4EA3-8243-CE014D077C98}" sibTransId="{A01773BA-FD19-410E-BF9D-EE44F022E5DE}"/>
    <dgm:cxn modelId="{2AD3FF5E-59C6-4BF4-8B5C-0A19FE3B174F}" type="presOf" srcId="{D788AB04-7E00-445B-91B5-C7EE5263449E}" destId="{A270F168-264C-4CFF-B48E-4CC1DA522078}" srcOrd="1" destOrd="0" presId="urn:microsoft.com/office/officeart/2005/8/layout/list1"/>
    <dgm:cxn modelId="{C30DC1C7-9589-4A1B-AF5B-56A5841B094F}" type="presOf" srcId="{363152AC-C576-4ED5-A895-D09F8A053469}" destId="{C85D7690-ED6E-4143-A2E2-C93B70FF1B12}" srcOrd="0" destOrd="0" presId="urn:microsoft.com/office/officeart/2005/8/layout/list1"/>
    <dgm:cxn modelId="{2E05C82F-8EFD-47EE-BA79-34B5A8F41B2F}" srcId="{40872151-8041-4721-BC44-5A9CD6ACD00E}" destId="{D788AB04-7E00-445B-91B5-C7EE5263449E}" srcOrd="2" destOrd="0" parTransId="{FF27F38F-1014-458B-BAB6-293CFB4771CD}" sibTransId="{1FEE2634-6CBF-4014-9A02-76542CAD12BD}"/>
    <dgm:cxn modelId="{F66F1B3A-BD6A-4BC8-983A-F5FC8C476D7A}" type="presOf" srcId="{ECBC6D4F-C663-4DEE-895B-002DBA609534}" destId="{2684B3FC-5B66-4970-A55F-68C0FE802C3B}" srcOrd="1" destOrd="0" presId="urn:microsoft.com/office/officeart/2005/8/layout/list1"/>
    <dgm:cxn modelId="{48C45DFD-1DEC-423A-AC9E-46E871EBF5BC}" srcId="{40872151-8041-4721-BC44-5A9CD6ACD00E}" destId="{AC7E1A72-133E-4123-8D2C-5758EAC1CDD1}" srcOrd="3" destOrd="0" parTransId="{66A2A73D-0856-4901-818F-D6C4E83258B2}" sibTransId="{6A351A33-84E3-433E-B49D-A26D15636602}"/>
    <dgm:cxn modelId="{DBEBEA96-95CE-4FAE-9FBC-643064A54641}" type="presOf" srcId="{8D1BCD76-8FAB-4638-9D57-2FAC48A2225F}" destId="{1D6D9DC1-CB4C-410A-B265-2D7B9BE6F565}" srcOrd="1" destOrd="0" presId="urn:microsoft.com/office/officeart/2005/8/layout/list1"/>
    <dgm:cxn modelId="{358B8AF2-57B7-45B0-8848-48D9CFCAF1E3}" type="presOf" srcId="{AC7E1A72-133E-4123-8D2C-5758EAC1CDD1}" destId="{EB52144C-42B1-4810-821E-69BDDEE47752}" srcOrd="0" destOrd="0" presId="urn:microsoft.com/office/officeart/2005/8/layout/list1"/>
    <dgm:cxn modelId="{7BA2690B-8949-4DDB-975D-87BC0E122523}" type="presOf" srcId="{3AF32E10-C930-430C-B3D0-FD7B50DCA8EF}" destId="{CC83CA95-F71E-4746-B705-51D19CA0077E}" srcOrd="0" destOrd="0" presId="urn:microsoft.com/office/officeart/2005/8/layout/list1"/>
    <dgm:cxn modelId="{308ECC3F-72C4-4BA4-9430-6D4B718832BA}" type="presOf" srcId="{8D1BCD76-8FAB-4638-9D57-2FAC48A2225F}" destId="{1100FBE8-0D17-4180-B86C-33C78A3DD3BE}" srcOrd="0" destOrd="0" presId="urn:microsoft.com/office/officeart/2005/8/layout/list1"/>
    <dgm:cxn modelId="{0C43340C-EBF5-4060-9474-6DF083B584B7}" srcId="{40872151-8041-4721-BC44-5A9CD6ACD00E}" destId="{3AF32E10-C930-430C-B3D0-FD7B50DCA8EF}" srcOrd="0" destOrd="0" parTransId="{39B404D0-7CBE-47B7-A92B-97EAE1C63962}" sibTransId="{06FAEA15-EADC-4999-BD3F-68ADEDF443A5}"/>
    <dgm:cxn modelId="{3DD74DC7-2DF4-4DCD-AC25-277F5DF37385}" type="presOf" srcId="{F8678C57-BD7E-4790-8834-A047877F44D6}" destId="{CD5B6314-700A-4910-AB95-C17FE5D37C66}" srcOrd="0" destOrd="0" presId="urn:microsoft.com/office/officeart/2005/8/layout/list1"/>
    <dgm:cxn modelId="{305B05C0-0C25-47FC-9205-7634F4F696B7}" srcId="{40872151-8041-4721-BC44-5A9CD6ACD00E}" destId="{363152AC-C576-4ED5-A895-D09F8A053469}" srcOrd="6" destOrd="0" parTransId="{DF69ECA9-2C71-4AA6-A937-FF61630CE7CB}" sibTransId="{BA5F2A74-E232-455D-9643-E2951C5CD446}"/>
    <dgm:cxn modelId="{E54CB238-153C-4D1D-AD54-B1EB4AA72FE6}" srcId="{40872151-8041-4721-BC44-5A9CD6ACD00E}" destId="{8D1BCD76-8FAB-4638-9D57-2FAC48A2225F}" srcOrd="4" destOrd="0" parTransId="{418C633E-0784-43B8-8E29-93C589D72B53}" sibTransId="{1F20333A-4425-4B9F-9FF9-A3BDD80288DD}"/>
    <dgm:cxn modelId="{D1B5CCCA-3092-4CEC-B24D-DC9A0D1C3763}" type="presParOf" srcId="{E63889B8-9756-4BF1-B1D2-40E103483930}" destId="{466EAF29-456D-462F-8F85-5B885CAA8106}" srcOrd="0" destOrd="0" presId="urn:microsoft.com/office/officeart/2005/8/layout/list1"/>
    <dgm:cxn modelId="{DD1E5DAF-582E-4855-9F76-E1E32F9CE9EA}" type="presParOf" srcId="{466EAF29-456D-462F-8F85-5B885CAA8106}" destId="{CC83CA95-F71E-4746-B705-51D19CA0077E}" srcOrd="0" destOrd="0" presId="urn:microsoft.com/office/officeart/2005/8/layout/list1"/>
    <dgm:cxn modelId="{2A62EEDE-AD8A-4C06-8390-B2FE041C06D0}" type="presParOf" srcId="{466EAF29-456D-462F-8F85-5B885CAA8106}" destId="{C77E9DC8-D7E0-4BC3-8CE4-305CDB3B6DF2}" srcOrd="1" destOrd="0" presId="urn:microsoft.com/office/officeart/2005/8/layout/list1"/>
    <dgm:cxn modelId="{761EC049-F159-49ED-B3F8-1C3C8E6E13BE}" type="presParOf" srcId="{E63889B8-9756-4BF1-B1D2-40E103483930}" destId="{0545CBF7-181C-4DFA-BAD3-E4FE653D7922}" srcOrd="1" destOrd="0" presId="urn:microsoft.com/office/officeart/2005/8/layout/list1"/>
    <dgm:cxn modelId="{A0437A68-CB3C-4BC3-95BC-CE5CF962E1DD}" type="presParOf" srcId="{E63889B8-9756-4BF1-B1D2-40E103483930}" destId="{F546E468-FC51-4F73-85C6-E2B497B27341}" srcOrd="2" destOrd="0" presId="urn:microsoft.com/office/officeart/2005/8/layout/list1"/>
    <dgm:cxn modelId="{3494E6AC-7ECF-41A8-9B40-39C0E75B7D24}" type="presParOf" srcId="{E63889B8-9756-4BF1-B1D2-40E103483930}" destId="{D3FEF080-F321-4839-8DE4-820F401C71EE}" srcOrd="3" destOrd="0" presId="urn:microsoft.com/office/officeart/2005/8/layout/list1"/>
    <dgm:cxn modelId="{62213994-A2C3-406D-9333-A0CDE850B94B}" type="presParOf" srcId="{E63889B8-9756-4BF1-B1D2-40E103483930}" destId="{72316F6C-E445-42C2-B750-4AFF38248960}" srcOrd="4" destOrd="0" presId="urn:microsoft.com/office/officeart/2005/8/layout/list1"/>
    <dgm:cxn modelId="{DF0198D6-2816-43D7-981B-C0D051253A7F}" type="presParOf" srcId="{72316F6C-E445-42C2-B750-4AFF38248960}" destId="{B9857212-308E-4EDA-94D4-E0D111EA6D79}" srcOrd="0" destOrd="0" presId="urn:microsoft.com/office/officeart/2005/8/layout/list1"/>
    <dgm:cxn modelId="{03CAA8C5-562A-462A-9508-1F2F96D767AE}" type="presParOf" srcId="{72316F6C-E445-42C2-B750-4AFF38248960}" destId="{35353C0D-8CDE-46EC-8EA9-D593DFDCE500}" srcOrd="1" destOrd="0" presId="urn:microsoft.com/office/officeart/2005/8/layout/list1"/>
    <dgm:cxn modelId="{06835AB2-9DAF-434F-858F-4A8A8076285D}" type="presParOf" srcId="{E63889B8-9756-4BF1-B1D2-40E103483930}" destId="{CE091987-17B1-4800-9BDC-39FC69F3AB19}" srcOrd="5" destOrd="0" presId="urn:microsoft.com/office/officeart/2005/8/layout/list1"/>
    <dgm:cxn modelId="{97B9A021-A096-4ED2-B66C-E153BA78DEA0}" type="presParOf" srcId="{E63889B8-9756-4BF1-B1D2-40E103483930}" destId="{4DB8BE26-4BE8-495E-B286-FC2A174A8172}" srcOrd="6" destOrd="0" presId="urn:microsoft.com/office/officeart/2005/8/layout/list1"/>
    <dgm:cxn modelId="{9957CCDA-8884-453E-9D74-09199F785285}" type="presParOf" srcId="{E63889B8-9756-4BF1-B1D2-40E103483930}" destId="{DA18A4D1-0B9F-41E2-B417-1A8B850DA0D8}" srcOrd="7" destOrd="0" presId="urn:microsoft.com/office/officeart/2005/8/layout/list1"/>
    <dgm:cxn modelId="{A8A22611-5D63-4D40-B968-EF95D06930C2}" type="presParOf" srcId="{E63889B8-9756-4BF1-B1D2-40E103483930}" destId="{C3A9FC6A-4DCC-4248-A33D-328A5C34674F}" srcOrd="8" destOrd="0" presId="urn:microsoft.com/office/officeart/2005/8/layout/list1"/>
    <dgm:cxn modelId="{38612752-DCEB-4389-B4D9-A8FD5D110A07}" type="presParOf" srcId="{C3A9FC6A-4DCC-4248-A33D-328A5C34674F}" destId="{7D2ECC96-B881-4788-9031-43EECDA8587D}" srcOrd="0" destOrd="0" presId="urn:microsoft.com/office/officeart/2005/8/layout/list1"/>
    <dgm:cxn modelId="{FC8B343B-AEA5-48B3-9BA2-D7732E9A619F}" type="presParOf" srcId="{C3A9FC6A-4DCC-4248-A33D-328A5C34674F}" destId="{A270F168-264C-4CFF-B48E-4CC1DA522078}" srcOrd="1" destOrd="0" presId="urn:microsoft.com/office/officeart/2005/8/layout/list1"/>
    <dgm:cxn modelId="{590EC145-27D3-49DF-B1C1-682024E6E5FC}" type="presParOf" srcId="{E63889B8-9756-4BF1-B1D2-40E103483930}" destId="{CE3A7ED7-9ADE-40F4-A932-33AE07EBF8AD}" srcOrd="9" destOrd="0" presId="urn:microsoft.com/office/officeart/2005/8/layout/list1"/>
    <dgm:cxn modelId="{BC5F63D1-9455-455C-96B9-5589A832371A}" type="presParOf" srcId="{E63889B8-9756-4BF1-B1D2-40E103483930}" destId="{A27895AB-DBE7-44CE-B756-9703B17FB6AB}" srcOrd="10" destOrd="0" presId="urn:microsoft.com/office/officeart/2005/8/layout/list1"/>
    <dgm:cxn modelId="{6225337F-5748-4958-9FAA-316A798ADDE9}" type="presParOf" srcId="{E63889B8-9756-4BF1-B1D2-40E103483930}" destId="{68A4BBAB-27E5-4075-A827-24EB2EAB88B5}" srcOrd="11" destOrd="0" presId="urn:microsoft.com/office/officeart/2005/8/layout/list1"/>
    <dgm:cxn modelId="{F88767DD-630E-49FE-A17C-0771A0B4F651}" type="presParOf" srcId="{E63889B8-9756-4BF1-B1D2-40E103483930}" destId="{4384A11B-ABA6-4986-95B1-5DE827F7722B}" srcOrd="12" destOrd="0" presId="urn:microsoft.com/office/officeart/2005/8/layout/list1"/>
    <dgm:cxn modelId="{ED990367-343B-45C0-A230-BAE952A66B79}" type="presParOf" srcId="{4384A11B-ABA6-4986-95B1-5DE827F7722B}" destId="{EB52144C-42B1-4810-821E-69BDDEE47752}" srcOrd="0" destOrd="0" presId="urn:microsoft.com/office/officeart/2005/8/layout/list1"/>
    <dgm:cxn modelId="{665C3033-945F-4434-83BE-630FF461EA45}" type="presParOf" srcId="{4384A11B-ABA6-4986-95B1-5DE827F7722B}" destId="{742F1001-6356-4D9B-ADF4-87178C8EA103}" srcOrd="1" destOrd="0" presId="urn:microsoft.com/office/officeart/2005/8/layout/list1"/>
    <dgm:cxn modelId="{50D67C9E-BA7C-4B1F-B1FF-ED3CBE6A7EB2}" type="presParOf" srcId="{E63889B8-9756-4BF1-B1D2-40E103483930}" destId="{25291F7E-2FA2-4F42-8FEB-F7BCE2721D32}" srcOrd="13" destOrd="0" presId="urn:microsoft.com/office/officeart/2005/8/layout/list1"/>
    <dgm:cxn modelId="{E8702E51-EE0D-41E6-B754-A2C925D43258}" type="presParOf" srcId="{E63889B8-9756-4BF1-B1D2-40E103483930}" destId="{1227E5BF-6AF1-4F6A-96CD-5B9A969DAABF}" srcOrd="14" destOrd="0" presId="urn:microsoft.com/office/officeart/2005/8/layout/list1"/>
    <dgm:cxn modelId="{7C961090-7D1C-4744-8148-C4198412E269}" type="presParOf" srcId="{E63889B8-9756-4BF1-B1D2-40E103483930}" destId="{7BCDD679-E48E-455A-A5F1-5A71E605146E}" srcOrd="15" destOrd="0" presId="urn:microsoft.com/office/officeart/2005/8/layout/list1"/>
    <dgm:cxn modelId="{19CC0D0E-DA40-4EBB-8F91-352C8C91C46F}" type="presParOf" srcId="{E63889B8-9756-4BF1-B1D2-40E103483930}" destId="{14E2184D-1974-4198-A696-379D6BFD711B}" srcOrd="16" destOrd="0" presId="urn:microsoft.com/office/officeart/2005/8/layout/list1"/>
    <dgm:cxn modelId="{EF64D9DB-F2D9-46A8-891B-4AC925B6C2E1}" type="presParOf" srcId="{14E2184D-1974-4198-A696-379D6BFD711B}" destId="{1100FBE8-0D17-4180-B86C-33C78A3DD3BE}" srcOrd="0" destOrd="0" presId="urn:microsoft.com/office/officeart/2005/8/layout/list1"/>
    <dgm:cxn modelId="{D708D9AE-DD6E-4738-9553-C3D9C3DA1DE2}" type="presParOf" srcId="{14E2184D-1974-4198-A696-379D6BFD711B}" destId="{1D6D9DC1-CB4C-410A-B265-2D7B9BE6F565}" srcOrd="1" destOrd="0" presId="urn:microsoft.com/office/officeart/2005/8/layout/list1"/>
    <dgm:cxn modelId="{40C04F1C-9F69-461A-A8B7-D328C9539842}" type="presParOf" srcId="{E63889B8-9756-4BF1-B1D2-40E103483930}" destId="{A1AD3FF0-9188-4056-91F3-5E44C7B6B60D}" srcOrd="17" destOrd="0" presId="urn:microsoft.com/office/officeart/2005/8/layout/list1"/>
    <dgm:cxn modelId="{19118949-6147-4DCF-A928-88E0E40E29F7}" type="presParOf" srcId="{E63889B8-9756-4BF1-B1D2-40E103483930}" destId="{88B9B88B-BD2E-480E-A60D-0EF8327ECA1A}" srcOrd="18" destOrd="0" presId="urn:microsoft.com/office/officeart/2005/8/layout/list1"/>
    <dgm:cxn modelId="{0338802A-E792-4965-B664-837DFE42BE41}" type="presParOf" srcId="{E63889B8-9756-4BF1-B1D2-40E103483930}" destId="{F01E971D-67B8-4068-9E02-6E421231B6E1}" srcOrd="19" destOrd="0" presId="urn:microsoft.com/office/officeart/2005/8/layout/list1"/>
    <dgm:cxn modelId="{19C53A0A-8C0F-4071-9007-8D23013FF597}" type="presParOf" srcId="{E63889B8-9756-4BF1-B1D2-40E103483930}" destId="{ADA3F671-DEBC-42B1-8AFA-C84E842EDB57}" srcOrd="20" destOrd="0" presId="urn:microsoft.com/office/officeart/2005/8/layout/list1"/>
    <dgm:cxn modelId="{80E755E5-F81B-4985-BF63-7752D56EC7E2}" type="presParOf" srcId="{ADA3F671-DEBC-42B1-8AFA-C84E842EDB57}" destId="{CD5B6314-700A-4910-AB95-C17FE5D37C66}" srcOrd="0" destOrd="0" presId="urn:microsoft.com/office/officeart/2005/8/layout/list1"/>
    <dgm:cxn modelId="{C22467F0-EB6A-487D-A738-77EA87ACF3E7}" type="presParOf" srcId="{ADA3F671-DEBC-42B1-8AFA-C84E842EDB57}" destId="{AAD8EF14-7510-44ED-AABA-BA2EF5CFB88E}" srcOrd="1" destOrd="0" presId="urn:microsoft.com/office/officeart/2005/8/layout/list1"/>
    <dgm:cxn modelId="{321D0BCB-032B-4E4C-8E9F-0B67A205813C}" type="presParOf" srcId="{E63889B8-9756-4BF1-B1D2-40E103483930}" destId="{8CF8987B-6683-458C-BC23-11A06530667D}" srcOrd="21" destOrd="0" presId="urn:microsoft.com/office/officeart/2005/8/layout/list1"/>
    <dgm:cxn modelId="{F3786C52-721A-453D-AC3C-A7984AFF5FDD}" type="presParOf" srcId="{E63889B8-9756-4BF1-B1D2-40E103483930}" destId="{08B4E2FA-30D6-47B2-8A6A-9132935863ED}" srcOrd="22" destOrd="0" presId="urn:microsoft.com/office/officeart/2005/8/layout/list1"/>
    <dgm:cxn modelId="{C0FC5AE3-248F-4D65-84E0-63E9622CE11F}" type="presParOf" srcId="{E63889B8-9756-4BF1-B1D2-40E103483930}" destId="{C243B889-ED26-4766-9C34-2081D3C6B27D}" srcOrd="23" destOrd="0" presId="urn:microsoft.com/office/officeart/2005/8/layout/list1"/>
    <dgm:cxn modelId="{3B8341EE-7E7F-4053-9FC5-E0A99BFD91EB}" type="presParOf" srcId="{E63889B8-9756-4BF1-B1D2-40E103483930}" destId="{B88B906C-1135-4152-ABFA-10F8F8EFA680}" srcOrd="24" destOrd="0" presId="urn:microsoft.com/office/officeart/2005/8/layout/list1"/>
    <dgm:cxn modelId="{7137D0D7-90A9-45E8-A198-240D0F2D2EB4}" type="presParOf" srcId="{B88B906C-1135-4152-ABFA-10F8F8EFA680}" destId="{C85D7690-ED6E-4143-A2E2-C93B70FF1B12}" srcOrd="0" destOrd="0" presId="urn:microsoft.com/office/officeart/2005/8/layout/list1"/>
    <dgm:cxn modelId="{3C9CBC51-27CD-443F-B559-41C79BA06614}" type="presParOf" srcId="{B88B906C-1135-4152-ABFA-10F8F8EFA680}" destId="{1C842401-18F7-464C-9D72-E3B6CE90D889}" srcOrd="1" destOrd="0" presId="urn:microsoft.com/office/officeart/2005/8/layout/list1"/>
    <dgm:cxn modelId="{038ADFF4-FA6A-4FAB-BC01-A38DD93A93E0}" type="presParOf" srcId="{E63889B8-9756-4BF1-B1D2-40E103483930}" destId="{6F2DF77F-7A41-4D5B-99CC-92D341290684}" srcOrd="25" destOrd="0" presId="urn:microsoft.com/office/officeart/2005/8/layout/list1"/>
    <dgm:cxn modelId="{AAB763AB-6B05-4775-9360-ED759AAC6F32}" type="presParOf" srcId="{E63889B8-9756-4BF1-B1D2-40E103483930}" destId="{7CC6BCBF-32E5-4C48-BD4B-C174848CF4DE}" srcOrd="26" destOrd="0" presId="urn:microsoft.com/office/officeart/2005/8/layout/list1"/>
    <dgm:cxn modelId="{707E4CB1-D21C-4E16-A0F6-D78E761D28C3}" type="presParOf" srcId="{E63889B8-9756-4BF1-B1D2-40E103483930}" destId="{F9A4D701-8E85-4073-880A-DFEF45ED0BB0}" srcOrd="27" destOrd="0" presId="urn:microsoft.com/office/officeart/2005/8/layout/list1"/>
    <dgm:cxn modelId="{A595FE0A-4F46-4F3B-9FA5-529A2AD9A0A7}" type="presParOf" srcId="{E63889B8-9756-4BF1-B1D2-40E103483930}" destId="{28615C9E-5962-43D6-A28E-1802F31E0CC2}" srcOrd="28" destOrd="0" presId="urn:microsoft.com/office/officeart/2005/8/layout/list1"/>
    <dgm:cxn modelId="{D6C3F69B-A8C7-413B-8E91-2D4E201BB05F}" type="presParOf" srcId="{28615C9E-5962-43D6-A28E-1802F31E0CC2}" destId="{8E1F6193-7FD0-4FB5-A3FC-5FB8F07BE857}" srcOrd="0" destOrd="0" presId="urn:microsoft.com/office/officeart/2005/8/layout/list1"/>
    <dgm:cxn modelId="{4E224F59-303D-47E2-A1EE-CC2936AA88CD}" type="presParOf" srcId="{28615C9E-5962-43D6-A28E-1802F31E0CC2}" destId="{2684B3FC-5B66-4970-A55F-68C0FE802C3B}" srcOrd="1" destOrd="0" presId="urn:microsoft.com/office/officeart/2005/8/layout/list1"/>
    <dgm:cxn modelId="{7AF558C4-78F2-4004-ADF4-1E1A216B8AA8}" type="presParOf" srcId="{E63889B8-9756-4BF1-B1D2-40E103483930}" destId="{BFC3EDF0-44BC-47A5-86BF-C371FC49136F}" srcOrd="29" destOrd="0" presId="urn:microsoft.com/office/officeart/2005/8/layout/list1"/>
    <dgm:cxn modelId="{A6F298D3-742F-48DC-8D5E-8CB6226B2A18}" type="presParOf" srcId="{E63889B8-9756-4BF1-B1D2-40E103483930}" destId="{1B900D59-9F7C-45B5-98CA-23FFE44713B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BD2308-4060-4092-842C-0170CA15AB2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C75A724-DABE-4350-B22E-7C5835356DCC}">
      <dgm:prSet phldrT="[Texto]"/>
      <dgm:spPr/>
      <dgm:t>
        <a:bodyPr/>
        <a:lstStyle/>
        <a:p>
          <a:r>
            <a:rPr lang="es-VE" b="1" dirty="0" smtClean="0"/>
            <a:t>IM.</a:t>
          </a:r>
          <a:endParaRPr lang="es-VE" b="1" dirty="0"/>
        </a:p>
      </dgm:t>
    </dgm:pt>
    <dgm:pt modelId="{32E23837-0BC4-44BA-B570-BC77BEE86CAB}" type="parTrans" cxnId="{82BB2A0F-EF28-41F7-B08F-F19A1547EE0C}">
      <dgm:prSet/>
      <dgm:spPr/>
      <dgm:t>
        <a:bodyPr/>
        <a:lstStyle/>
        <a:p>
          <a:endParaRPr lang="es-VE"/>
        </a:p>
      </dgm:t>
    </dgm:pt>
    <dgm:pt modelId="{5633D1B2-8E71-444E-B007-B7D4F350D294}" type="sibTrans" cxnId="{82BB2A0F-EF28-41F7-B08F-F19A1547EE0C}">
      <dgm:prSet/>
      <dgm:spPr/>
      <dgm:t>
        <a:bodyPr/>
        <a:lstStyle/>
        <a:p>
          <a:endParaRPr lang="es-VE"/>
        </a:p>
      </dgm:t>
    </dgm:pt>
    <dgm:pt modelId="{C83F187D-AB13-46D5-8F5F-713DF379BAE5}">
      <dgm:prSet phldrT="[Texto]"/>
      <dgm:spPr/>
      <dgm:t>
        <a:bodyPr/>
        <a:lstStyle/>
        <a:p>
          <a:r>
            <a:rPr lang="es-VE" dirty="0" smtClean="0"/>
            <a:t>Según criterios de la 3era definición de IM.</a:t>
          </a:r>
          <a:endParaRPr lang="es-VE" dirty="0"/>
        </a:p>
      </dgm:t>
    </dgm:pt>
    <dgm:pt modelId="{80801E4E-9A8C-411A-82D7-AE3530889093}" type="parTrans" cxnId="{5460F568-620C-4140-8AB7-37B080695346}">
      <dgm:prSet/>
      <dgm:spPr/>
      <dgm:t>
        <a:bodyPr/>
        <a:lstStyle/>
        <a:p>
          <a:endParaRPr lang="es-VE"/>
        </a:p>
      </dgm:t>
    </dgm:pt>
    <dgm:pt modelId="{C26B9A58-7AF5-4371-8F51-280B3F6EB19A}" type="sibTrans" cxnId="{5460F568-620C-4140-8AB7-37B080695346}">
      <dgm:prSet/>
      <dgm:spPr/>
      <dgm:t>
        <a:bodyPr/>
        <a:lstStyle/>
        <a:p>
          <a:endParaRPr lang="es-VE"/>
        </a:p>
      </dgm:t>
    </dgm:pt>
    <dgm:pt modelId="{258AABAC-1025-4CB9-8075-869E7E7319D9}">
      <dgm:prSet phldrT="[Texto]"/>
      <dgm:spPr/>
      <dgm:t>
        <a:bodyPr/>
        <a:lstStyle/>
        <a:p>
          <a:r>
            <a:rPr lang="es-VE" b="1" dirty="0" smtClean="0"/>
            <a:t>Hospitalización por empeoramiento de la IC</a:t>
          </a:r>
          <a:endParaRPr lang="es-VE" b="1" dirty="0"/>
        </a:p>
      </dgm:t>
    </dgm:pt>
    <dgm:pt modelId="{28D8BE9F-8D60-4C31-93AE-878B569BB398}" type="parTrans" cxnId="{92BB8F77-B8E1-4768-92C3-C3E46F205D86}">
      <dgm:prSet/>
      <dgm:spPr/>
      <dgm:t>
        <a:bodyPr/>
        <a:lstStyle/>
        <a:p>
          <a:endParaRPr lang="es-VE"/>
        </a:p>
      </dgm:t>
    </dgm:pt>
    <dgm:pt modelId="{71811705-CFA8-4C90-BDD6-AC1EA62611BA}" type="sibTrans" cxnId="{92BB8F77-B8E1-4768-92C3-C3E46F205D86}">
      <dgm:prSet/>
      <dgm:spPr/>
      <dgm:t>
        <a:bodyPr/>
        <a:lstStyle/>
        <a:p>
          <a:endParaRPr lang="es-VE"/>
        </a:p>
      </dgm:t>
    </dgm:pt>
    <dgm:pt modelId="{8AEEE72D-416D-4867-B941-4E0E4F035CDF}">
      <dgm:prSet phldrT="[Texto]"/>
      <dgm:spPr/>
      <dgm:t>
        <a:bodyPr/>
        <a:lstStyle/>
        <a:p>
          <a:r>
            <a:rPr lang="es-VE" dirty="0" smtClean="0"/>
            <a:t>Según criterios especificados en Apéndice suplementario.</a:t>
          </a:r>
          <a:endParaRPr lang="es-VE" dirty="0"/>
        </a:p>
      </dgm:t>
    </dgm:pt>
    <dgm:pt modelId="{0BAE42AC-4F3F-46FC-A0CD-0AB01052ADBC}" type="parTrans" cxnId="{8F160393-6CAE-49D2-8A4A-F2FD2AC01427}">
      <dgm:prSet/>
      <dgm:spPr/>
      <dgm:t>
        <a:bodyPr/>
        <a:lstStyle/>
        <a:p>
          <a:endParaRPr lang="es-VE"/>
        </a:p>
      </dgm:t>
    </dgm:pt>
    <dgm:pt modelId="{96BA4CF3-2EB8-4B50-8D25-2657DE3BFF7D}" type="sibTrans" cxnId="{8F160393-6CAE-49D2-8A4A-F2FD2AC01427}">
      <dgm:prSet/>
      <dgm:spPr/>
      <dgm:t>
        <a:bodyPr/>
        <a:lstStyle/>
        <a:p>
          <a:endParaRPr lang="es-VE"/>
        </a:p>
      </dgm:t>
    </dgm:pt>
    <dgm:pt modelId="{DC7E9414-2479-45F8-84D2-EF68A4DD9FB6}">
      <dgm:prSet phldrT="[Texto]"/>
      <dgm:spPr/>
      <dgm:t>
        <a:bodyPr/>
        <a:lstStyle/>
        <a:p>
          <a:r>
            <a:rPr lang="es-VE" b="1" dirty="0" smtClean="0"/>
            <a:t>Déficit neurológico focal</a:t>
          </a:r>
          <a:endParaRPr lang="es-VE" b="1" dirty="0"/>
        </a:p>
      </dgm:t>
    </dgm:pt>
    <dgm:pt modelId="{751F40EA-31E6-43B0-A5D3-256C3A60FAAE}" type="parTrans" cxnId="{2323DA15-BF5E-4942-AE25-89FF74D8E438}">
      <dgm:prSet/>
      <dgm:spPr/>
      <dgm:t>
        <a:bodyPr/>
        <a:lstStyle/>
        <a:p>
          <a:endParaRPr lang="es-VE"/>
        </a:p>
      </dgm:t>
    </dgm:pt>
    <dgm:pt modelId="{E081DCF3-65D3-4BFA-BA6D-555FE7CD2E59}" type="sibTrans" cxnId="{2323DA15-BF5E-4942-AE25-89FF74D8E438}">
      <dgm:prSet/>
      <dgm:spPr/>
      <dgm:t>
        <a:bodyPr/>
        <a:lstStyle/>
        <a:p>
          <a:endParaRPr lang="es-VE"/>
        </a:p>
      </dgm:t>
    </dgm:pt>
    <dgm:pt modelId="{CBAB708F-43ED-4EDB-8E2C-3747C90A5018}">
      <dgm:prSet phldrT="[Texto]"/>
      <dgm:spPr/>
      <dgm:t>
        <a:bodyPr/>
        <a:lstStyle/>
        <a:p>
          <a:r>
            <a:rPr lang="es-VE" dirty="0" smtClean="0"/>
            <a:t>Isquémico o Hemorrágico.</a:t>
          </a:r>
          <a:endParaRPr lang="es-VE" dirty="0"/>
        </a:p>
      </dgm:t>
    </dgm:pt>
    <dgm:pt modelId="{47CBE931-B141-4434-A463-CD2F70DF52C0}" type="parTrans" cxnId="{17A2636C-0315-4D60-B2C7-FA03ED427746}">
      <dgm:prSet/>
      <dgm:spPr/>
      <dgm:t>
        <a:bodyPr/>
        <a:lstStyle/>
        <a:p>
          <a:endParaRPr lang="es-VE"/>
        </a:p>
      </dgm:t>
    </dgm:pt>
    <dgm:pt modelId="{B0C715C0-2688-40C9-AB13-8A8780D51205}" type="sibTrans" cxnId="{17A2636C-0315-4D60-B2C7-FA03ED427746}">
      <dgm:prSet/>
      <dgm:spPr/>
      <dgm:t>
        <a:bodyPr/>
        <a:lstStyle/>
        <a:p>
          <a:endParaRPr lang="es-VE"/>
        </a:p>
      </dgm:t>
    </dgm:pt>
    <dgm:pt modelId="{68F77E1B-A451-49D5-BBAE-870788002F29}">
      <dgm:prSet phldrT="[Texto]"/>
      <dgm:spPr/>
      <dgm:t>
        <a:bodyPr/>
        <a:lstStyle/>
        <a:p>
          <a:r>
            <a:rPr lang="es-VE" b="1" dirty="0" smtClean="0"/>
            <a:t>Paro cardiaco abortado.</a:t>
          </a:r>
          <a:endParaRPr lang="es-VE" b="1" dirty="0"/>
        </a:p>
      </dgm:t>
    </dgm:pt>
    <dgm:pt modelId="{CCE89F5C-D8DF-48E4-A995-8162773EFCC2}" type="parTrans" cxnId="{C97073B2-F80F-4608-BF5B-C2C1A961DC2F}">
      <dgm:prSet/>
      <dgm:spPr/>
      <dgm:t>
        <a:bodyPr/>
        <a:lstStyle/>
        <a:p>
          <a:endParaRPr lang="es-VE"/>
        </a:p>
      </dgm:t>
    </dgm:pt>
    <dgm:pt modelId="{C7D4699E-C857-4FFB-8468-38EBEA5898D1}" type="sibTrans" cxnId="{C97073B2-F80F-4608-BF5B-C2C1A961DC2F}">
      <dgm:prSet/>
      <dgm:spPr/>
      <dgm:t>
        <a:bodyPr/>
        <a:lstStyle/>
        <a:p>
          <a:endParaRPr lang="es-VE"/>
        </a:p>
      </dgm:t>
    </dgm:pt>
    <dgm:pt modelId="{D5CAF2E0-63C4-4D31-B131-0F809F98EBFB}" type="pres">
      <dgm:prSet presAssocID="{B7BD2308-4060-4092-842C-0170CA15AB2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VE"/>
        </a:p>
      </dgm:t>
    </dgm:pt>
    <dgm:pt modelId="{1C28880F-FE6C-4BB9-9E4D-6DCEBA04DBE5}" type="pres">
      <dgm:prSet presAssocID="{CC75A724-DABE-4350-B22E-7C5835356DCC}" presName="parenttextcomposite" presStyleCnt="0"/>
      <dgm:spPr/>
    </dgm:pt>
    <dgm:pt modelId="{5F381AD7-9EC8-4918-97D4-AB8C61EE152C}" type="pres">
      <dgm:prSet presAssocID="{CC75A724-DABE-4350-B22E-7C5835356DCC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66EAC09-D468-46B3-96F3-EFE67525F678}" type="pres">
      <dgm:prSet presAssocID="{CC75A724-DABE-4350-B22E-7C5835356DCC}" presName="composite" presStyleCnt="0"/>
      <dgm:spPr/>
    </dgm:pt>
    <dgm:pt modelId="{E78AC461-0464-49B5-86B9-41DAE5F65858}" type="pres">
      <dgm:prSet presAssocID="{CC75A724-DABE-4350-B22E-7C5835356DCC}" presName="chevron1" presStyleLbl="alignNode1" presStyleIdx="0" presStyleCnt="28"/>
      <dgm:spPr/>
    </dgm:pt>
    <dgm:pt modelId="{35A87596-81B4-49BB-9C57-E00A6DC1370A}" type="pres">
      <dgm:prSet presAssocID="{CC75A724-DABE-4350-B22E-7C5835356DCC}" presName="chevron2" presStyleLbl="alignNode1" presStyleIdx="1" presStyleCnt="28"/>
      <dgm:spPr/>
    </dgm:pt>
    <dgm:pt modelId="{27E528E0-498C-4862-810D-2B87C209AD49}" type="pres">
      <dgm:prSet presAssocID="{CC75A724-DABE-4350-B22E-7C5835356DCC}" presName="chevron3" presStyleLbl="alignNode1" presStyleIdx="2" presStyleCnt="28"/>
      <dgm:spPr/>
    </dgm:pt>
    <dgm:pt modelId="{A4F759BD-031F-4DDA-92F9-BCDF4B5DD037}" type="pres">
      <dgm:prSet presAssocID="{CC75A724-DABE-4350-B22E-7C5835356DCC}" presName="chevron4" presStyleLbl="alignNode1" presStyleIdx="3" presStyleCnt="28"/>
      <dgm:spPr/>
    </dgm:pt>
    <dgm:pt modelId="{F891DD9F-B489-4B46-BF59-CDCCFCDE13C5}" type="pres">
      <dgm:prSet presAssocID="{CC75A724-DABE-4350-B22E-7C5835356DCC}" presName="chevron5" presStyleLbl="alignNode1" presStyleIdx="4" presStyleCnt="28"/>
      <dgm:spPr/>
    </dgm:pt>
    <dgm:pt modelId="{266A90F3-5C4B-43FB-9440-A7B063EE7017}" type="pres">
      <dgm:prSet presAssocID="{CC75A724-DABE-4350-B22E-7C5835356DCC}" presName="chevron6" presStyleLbl="alignNode1" presStyleIdx="5" presStyleCnt="28"/>
      <dgm:spPr/>
    </dgm:pt>
    <dgm:pt modelId="{1F1AF1AB-44AE-40F4-B682-1E9BA92BD04D}" type="pres">
      <dgm:prSet presAssocID="{CC75A724-DABE-4350-B22E-7C5835356DCC}" presName="chevron7" presStyleLbl="alignNode1" presStyleIdx="6" presStyleCnt="28"/>
      <dgm:spPr/>
    </dgm:pt>
    <dgm:pt modelId="{2C205ADA-A70A-4B96-94A1-F641F4DC5166}" type="pres">
      <dgm:prSet presAssocID="{CC75A724-DABE-4350-B22E-7C5835356DCC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47BEE95-9810-4EB3-9DB9-0938CB594FA0}" type="pres">
      <dgm:prSet presAssocID="{5633D1B2-8E71-444E-B007-B7D4F350D294}" presName="sibTrans" presStyleCnt="0"/>
      <dgm:spPr/>
    </dgm:pt>
    <dgm:pt modelId="{C54B2CC3-D198-422D-AA44-2DEF39D1C650}" type="pres">
      <dgm:prSet presAssocID="{258AABAC-1025-4CB9-8075-869E7E7319D9}" presName="parenttextcomposite" presStyleCnt="0"/>
      <dgm:spPr/>
    </dgm:pt>
    <dgm:pt modelId="{33333A6C-7025-4B00-8821-84B8160F6F6F}" type="pres">
      <dgm:prSet presAssocID="{258AABAC-1025-4CB9-8075-869E7E7319D9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7E6664A-1658-4256-9CFF-5450F13490FD}" type="pres">
      <dgm:prSet presAssocID="{258AABAC-1025-4CB9-8075-869E7E7319D9}" presName="composite" presStyleCnt="0"/>
      <dgm:spPr/>
    </dgm:pt>
    <dgm:pt modelId="{FE6E8869-40AC-4398-BAE6-4FFE5304529A}" type="pres">
      <dgm:prSet presAssocID="{258AABAC-1025-4CB9-8075-869E7E7319D9}" presName="chevron1" presStyleLbl="alignNode1" presStyleIdx="7" presStyleCnt="28"/>
      <dgm:spPr/>
    </dgm:pt>
    <dgm:pt modelId="{BA20D6A1-A8E0-466E-9A4A-D80027D2F3A7}" type="pres">
      <dgm:prSet presAssocID="{258AABAC-1025-4CB9-8075-869E7E7319D9}" presName="chevron2" presStyleLbl="alignNode1" presStyleIdx="8" presStyleCnt="28"/>
      <dgm:spPr/>
    </dgm:pt>
    <dgm:pt modelId="{3D30B6CD-085F-45DD-BB68-5CFD5CC0C3B9}" type="pres">
      <dgm:prSet presAssocID="{258AABAC-1025-4CB9-8075-869E7E7319D9}" presName="chevron3" presStyleLbl="alignNode1" presStyleIdx="9" presStyleCnt="28"/>
      <dgm:spPr/>
    </dgm:pt>
    <dgm:pt modelId="{618C2A82-FDAB-4C53-8BE5-888B5C1C5A19}" type="pres">
      <dgm:prSet presAssocID="{258AABAC-1025-4CB9-8075-869E7E7319D9}" presName="chevron4" presStyleLbl="alignNode1" presStyleIdx="10" presStyleCnt="28"/>
      <dgm:spPr/>
    </dgm:pt>
    <dgm:pt modelId="{578CB585-2246-4513-87EE-4B56D4BAEDB2}" type="pres">
      <dgm:prSet presAssocID="{258AABAC-1025-4CB9-8075-869E7E7319D9}" presName="chevron5" presStyleLbl="alignNode1" presStyleIdx="11" presStyleCnt="28"/>
      <dgm:spPr/>
    </dgm:pt>
    <dgm:pt modelId="{9A539A77-BE1D-4616-9A9B-BFAF2D1E76B6}" type="pres">
      <dgm:prSet presAssocID="{258AABAC-1025-4CB9-8075-869E7E7319D9}" presName="chevron6" presStyleLbl="alignNode1" presStyleIdx="12" presStyleCnt="28"/>
      <dgm:spPr/>
    </dgm:pt>
    <dgm:pt modelId="{BB8293FB-895D-4164-B7A9-F9DDC5EB8E3D}" type="pres">
      <dgm:prSet presAssocID="{258AABAC-1025-4CB9-8075-869E7E7319D9}" presName="chevron7" presStyleLbl="alignNode1" presStyleIdx="13" presStyleCnt="28"/>
      <dgm:spPr/>
    </dgm:pt>
    <dgm:pt modelId="{B886C7BA-0D5C-4327-82B1-9DFD1688E5F9}" type="pres">
      <dgm:prSet presAssocID="{258AABAC-1025-4CB9-8075-869E7E7319D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9C1DC9C-FB9C-4EB5-98FA-96C231D9B881}" type="pres">
      <dgm:prSet presAssocID="{71811705-CFA8-4C90-BDD6-AC1EA62611BA}" presName="sibTrans" presStyleCnt="0"/>
      <dgm:spPr/>
    </dgm:pt>
    <dgm:pt modelId="{DE5B2FD7-71B5-473E-96CF-8D117CCF222D}" type="pres">
      <dgm:prSet presAssocID="{DC7E9414-2479-45F8-84D2-EF68A4DD9FB6}" presName="parenttextcomposite" presStyleCnt="0"/>
      <dgm:spPr/>
    </dgm:pt>
    <dgm:pt modelId="{47BA1570-4EE7-4665-9BB3-A113D356D5F6}" type="pres">
      <dgm:prSet presAssocID="{DC7E9414-2479-45F8-84D2-EF68A4DD9FB6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407E954-F6CA-4568-881A-8639BD6151AA}" type="pres">
      <dgm:prSet presAssocID="{DC7E9414-2479-45F8-84D2-EF68A4DD9FB6}" presName="composite" presStyleCnt="0"/>
      <dgm:spPr/>
    </dgm:pt>
    <dgm:pt modelId="{9C95BCBD-D183-4B12-9E7E-4D680FC0F6E8}" type="pres">
      <dgm:prSet presAssocID="{DC7E9414-2479-45F8-84D2-EF68A4DD9FB6}" presName="chevron1" presStyleLbl="alignNode1" presStyleIdx="14" presStyleCnt="28"/>
      <dgm:spPr/>
    </dgm:pt>
    <dgm:pt modelId="{DA273FE6-A403-431D-BD58-F77EA9E9D593}" type="pres">
      <dgm:prSet presAssocID="{DC7E9414-2479-45F8-84D2-EF68A4DD9FB6}" presName="chevron2" presStyleLbl="alignNode1" presStyleIdx="15" presStyleCnt="28"/>
      <dgm:spPr/>
    </dgm:pt>
    <dgm:pt modelId="{6899B22E-CF2D-44C0-A42B-785C50DF03BD}" type="pres">
      <dgm:prSet presAssocID="{DC7E9414-2479-45F8-84D2-EF68A4DD9FB6}" presName="chevron3" presStyleLbl="alignNode1" presStyleIdx="16" presStyleCnt="28"/>
      <dgm:spPr/>
    </dgm:pt>
    <dgm:pt modelId="{0558BA11-DD24-4129-A1DA-D950DD349ED1}" type="pres">
      <dgm:prSet presAssocID="{DC7E9414-2479-45F8-84D2-EF68A4DD9FB6}" presName="chevron4" presStyleLbl="alignNode1" presStyleIdx="17" presStyleCnt="28"/>
      <dgm:spPr/>
    </dgm:pt>
    <dgm:pt modelId="{7F8E1F1E-2F5A-4F24-BCC1-181115422493}" type="pres">
      <dgm:prSet presAssocID="{DC7E9414-2479-45F8-84D2-EF68A4DD9FB6}" presName="chevron5" presStyleLbl="alignNode1" presStyleIdx="18" presStyleCnt="28"/>
      <dgm:spPr/>
    </dgm:pt>
    <dgm:pt modelId="{9D383664-3DEF-4777-B44C-931188477B21}" type="pres">
      <dgm:prSet presAssocID="{DC7E9414-2479-45F8-84D2-EF68A4DD9FB6}" presName="chevron6" presStyleLbl="alignNode1" presStyleIdx="19" presStyleCnt="28"/>
      <dgm:spPr/>
    </dgm:pt>
    <dgm:pt modelId="{8FE3F53E-53E1-4DC5-B049-4DE043028446}" type="pres">
      <dgm:prSet presAssocID="{DC7E9414-2479-45F8-84D2-EF68A4DD9FB6}" presName="chevron7" presStyleLbl="alignNode1" presStyleIdx="20" presStyleCnt="28"/>
      <dgm:spPr/>
    </dgm:pt>
    <dgm:pt modelId="{DB756710-FF2A-47A8-B3DD-6C90A40CA9B2}" type="pres">
      <dgm:prSet presAssocID="{DC7E9414-2479-45F8-84D2-EF68A4DD9FB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FA5130C-89C7-4082-ACC2-56E64ED645EC}" type="pres">
      <dgm:prSet presAssocID="{E081DCF3-65D3-4BFA-BA6D-555FE7CD2E59}" presName="sibTrans" presStyleCnt="0"/>
      <dgm:spPr/>
    </dgm:pt>
    <dgm:pt modelId="{23012D1D-9FA5-4641-94B2-38F858C0A6C7}" type="pres">
      <dgm:prSet presAssocID="{68F77E1B-A451-49D5-BBAE-870788002F29}" presName="parenttextcomposite" presStyleCnt="0"/>
      <dgm:spPr/>
    </dgm:pt>
    <dgm:pt modelId="{58965D36-7C0D-494B-B18D-FF42C4F136F1}" type="pres">
      <dgm:prSet presAssocID="{68F77E1B-A451-49D5-BBAE-870788002F29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4C75EBA-C065-414A-9EA5-A62A47215591}" type="pres">
      <dgm:prSet presAssocID="{68F77E1B-A451-49D5-BBAE-870788002F29}" presName="parallelogramComposite" presStyleCnt="0"/>
      <dgm:spPr/>
    </dgm:pt>
    <dgm:pt modelId="{A382CD36-CB5D-4309-8830-4BADD46800C7}" type="pres">
      <dgm:prSet presAssocID="{68F77E1B-A451-49D5-BBAE-870788002F29}" presName="parallelogram1" presStyleLbl="alignNode1" presStyleIdx="21" presStyleCnt="28"/>
      <dgm:spPr/>
    </dgm:pt>
    <dgm:pt modelId="{53AD037E-9867-4242-982A-B9908C22D0A9}" type="pres">
      <dgm:prSet presAssocID="{68F77E1B-A451-49D5-BBAE-870788002F29}" presName="parallelogram2" presStyleLbl="alignNode1" presStyleIdx="22" presStyleCnt="28"/>
      <dgm:spPr/>
    </dgm:pt>
    <dgm:pt modelId="{B84E24BD-FD33-441A-ABCB-4586C48829BF}" type="pres">
      <dgm:prSet presAssocID="{68F77E1B-A451-49D5-BBAE-870788002F29}" presName="parallelogram3" presStyleLbl="alignNode1" presStyleIdx="23" presStyleCnt="28"/>
      <dgm:spPr/>
    </dgm:pt>
    <dgm:pt modelId="{2D42B1A2-E2F9-4614-9346-94C62CD354ED}" type="pres">
      <dgm:prSet presAssocID="{68F77E1B-A451-49D5-BBAE-870788002F29}" presName="parallelogram4" presStyleLbl="alignNode1" presStyleIdx="24" presStyleCnt="28"/>
      <dgm:spPr/>
    </dgm:pt>
    <dgm:pt modelId="{E739064C-4F21-487B-9DA1-29053866BC13}" type="pres">
      <dgm:prSet presAssocID="{68F77E1B-A451-49D5-BBAE-870788002F29}" presName="parallelogram5" presStyleLbl="alignNode1" presStyleIdx="25" presStyleCnt="28"/>
      <dgm:spPr/>
    </dgm:pt>
    <dgm:pt modelId="{867CA0BB-8082-40E2-AEB6-5CD3E060AD0E}" type="pres">
      <dgm:prSet presAssocID="{68F77E1B-A451-49D5-BBAE-870788002F29}" presName="parallelogram6" presStyleLbl="alignNode1" presStyleIdx="26" presStyleCnt="28"/>
      <dgm:spPr/>
    </dgm:pt>
    <dgm:pt modelId="{8CC274C2-55AD-4427-B02C-142EDF691EF4}" type="pres">
      <dgm:prSet presAssocID="{68F77E1B-A451-49D5-BBAE-870788002F29}" presName="parallelogram7" presStyleLbl="alignNode1" presStyleIdx="27" presStyleCnt="28"/>
      <dgm:spPr/>
    </dgm:pt>
  </dgm:ptLst>
  <dgm:cxnLst>
    <dgm:cxn modelId="{8A42F4C2-A752-47B0-B063-C1DE9DD32DA5}" type="presOf" srcId="{CBAB708F-43ED-4EDB-8E2C-3747C90A5018}" destId="{DB756710-FF2A-47A8-B3DD-6C90A40CA9B2}" srcOrd="0" destOrd="0" presId="urn:microsoft.com/office/officeart/2008/layout/VerticalAccentList"/>
    <dgm:cxn modelId="{C97073B2-F80F-4608-BF5B-C2C1A961DC2F}" srcId="{B7BD2308-4060-4092-842C-0170CA15AB28}" destId="{68F77E1B-A451-49D5-BBAE-870788002F29}" srcOrd="3" destOrd="0" parTransId="{CCE89F5C-D8DF-48E4-A995-8162773EFCC2}" sibTransId="{C7D4699E-C857-4FFB-8468-38EBEA5898D1}"/>
    <dgm:cxn modelId="{17A2636C-0315-4D60-B2C7-FA03ED427746}" srcId="{DC7E9414-2479-45F8-84D2-EF68A4DD9FB6}" destId="{CBAB708F-43ED-4EDB-8E2C-3747C90A5018}" srcOrd="0" destOrd="0" parTransId="{47CBE931-B141-4434-A463-CD2F70DF52C0}" sibTransId="{B0C715C0-2688-40C9-AB13-8A8780D51205}"/>
    <dgm:cxn modelId="{BABBF784-59F8-41AB-A6F6-F374D13A11B3}" type="presOf" srcId="{B7BD2308-4060-4092-842C-0170CA15AB28}" destId="{D5CAF2E0-63C4-4D31-B131-0F809F98EBFB}" srcOrd="0" destOrd="0" presId="urn:microsoft.com/office/officeart/2008/layout/VerticalAccentList"/>
    <dgm:cxn modelId="{2323DA15-BF5E-4942-AE25-89FF74D8E438}" srcId="{B7BD2308-4060-4092-842C-0170CA15AB28}" destId="{DC7E9414-2479-45F8-84D2-EF68A4DD9FB6}" srcOrd="2" destOrd="0" parTransId="{751F40EA-31E6-43B0-A5D3-256C3A60FAAE}" sibTransId="{E081DCF3-65D3-4BFA-BA6D-555FE7CD2E59}"/>
    <dgm:cxn modelId="{92BB8F77-B8E1-4768-92C3-C3E46F205D86}" srcId="{B7BD2308-4060-4092-842C-0170CA15AB28}" destId="{258AABAC-1025-4CB9-8075-869E7E7319D9}" srcOrd="1" destOrd="0" parTransId="{28D8BE9F-8D60-4C31-93AE-878B569BB398}" sibTransId="{71811705-CFA8-4C90-BDD6-AC1EA62611BA}"/>
    <dgm:cxn modelId="{5460F568-620C-4140-8AB7-37B080695346}" srcId="{CC75A724-DABE-4350-B22E-7C5835356DCC}" destId="{C83F187D-AB13-46D5-8F5F-713DF379BAE5}" srcOrd="0" destOrd="0" parTransId="{80801E4E-9A8C-411A-82D7-AE3530889093}" sibTransId="{C26B9A58-7AF5-4371-8F51-280B3F6EB19A}"/>
    <dgm:cxn modelId="{BBB11454-A7C4-45CF-A384-69D1092B68E5}" type="presOf" srcId="{DC7E9414-2479-45F8-84D2-EF68A4DD9FB6}" destId="{47BA1570-4EE7-4665-9BB3-A113D356D5F6}" srcOrd="0" destOrd="0" presId="urn:microsoft.com/office/officeart/2008/layout/VerticalAccentList"/>
    <dgm:cxn modelId="{66954360-E541-43B3-A821-876951AECE1F}" type="presOf" srcId="{C83F187D-AB13-46D5-8F5F-713DF379BAE5}" destId="{2C205ADA-A70A-4B96-94A1-F641F4DC5166}" srcOrd="0" destOrd="0" presId="urn:microsoft.com/office/officeart/2008/layout/VerticalAccentList"/>
    <dgm:cxn modelId="{F0980A02-B532-4160-A07E-2955484D99EE}" type="presOf" srcId="{68F77E1B-A451-49D5-BBAE-870788002F29}" destId="{58965D36-7C0D-494B-B18D-FF42C4F136F1}" srcOrd="0" destOrd="0" presId="urn:microsoft.com/office/officeart/2008/layout/VerticalAccentList"/>
    <dgm:cxn modelId="{09A43173-07BD-4160-8EB5-38EC93395E18}" type="presOf" srcId="{8AEEE72D-416D-4867-B941-4E0E4F035CDF}" destId="{B886C7BA-0D5C-4327-82B1-9DFD1688E5F9}" srcOrd="0" destOrd="0" presId="urn:microsoft.com/office/officeart/2008/layout/VerticalAccentList"/>
    <dgm:cxn modelId="{8F160393-6CAE-49D2-8A4A-F2FD2AC01427}" srcId="{258AABAC-1025-4CB9-8075-869E7E7319D9}" destId="{8AEEE72D-416D-4867-B941-4E0E4F035CDF}" srcOrd="0" destOrd="0" parTransId="{0BAE42AC-4F3F-46FC-A0CD-0AB01052ADBC}" sibTransId="{96BA4CF3-2EB8-4B50-8D25-2657DE3BFF7D}"/>
    <dgm:cxn modelId="{3AEB4645-037E-4277-B085-04443F9799F2}" type="presOf" srcId="{CC75A724-DABE-4350-B22E-7C5835356DCC}" destId="{5F381AD7-9EC8-4918-97D4-AB8C61EE152C}" srcOrd="0" destOrd="0" presId="urn:microsoft.com/office/officeart/2008/layout/VerticalAccentList"/>
    <dgm:cxn modelId="{82BB2A0F-EF28-41F7-B08F-F19A1547EE0C}" srcId="{B7BD2308-4060-4092-842C-0170CA15AB28}" destId="{CC75A724-DABE-4350-B22E-7C5835356DCC}" srcOrd="0" destOrd="0" parTransId="{32E23837-0BC4-44BA-B570-BC77BEE86CAB}" sibTransId="{5633D1B2-8E71-444E-B007-B7D4F350D294}"/>
    <dgm:cxn modelId="{0F23BC9A-53A6-4D4B-B6B8-D161E28C04E3}" type="presOf" srcId="{258AABAC-1025-4CB9-8075-869E7E7319D9}" destId="{33333A6C-7025-4B00-8821-84B8160F6F6F}" srcOrd="0" destOrd="0" presId="urn:microsoft.com/office/officeart/2008/layout/VerticalAccentList"/>
    <dgm:cxn modelId="{74927A7C-C261-4A8C-9756-DA303E1171E0}" type="presParOf" srcId="{D5CAF2E0-63C4-4D31-B131-0F809F98EBFB}" destId="{1C28880F-FE6C-4BB9-9E4D-6DCEBA04DBE5}" srcOrd="0" destOrd="0" presId="urn:microsoft.com/office/officeart/2008/layout/VerticalAccentList"/>
    <dgm:cxn modelId="{0AE9A8DB-C551-4B15-8411-9EDFAB947B3C}" type="presParOf" srcId="{1C28880F-FE6C-4BB9-9E4D-6DCEBA04DBE5}" destId="{5F381AD7-9EC8-4918-97D4-AB8C61EE152C}" srcOrd="0" destOrd="0" presId="urn:microsoft.com/office/officeart/2008/layout/VerticalAccentList"/>
    <dgm:cxn modelId="{08A6F071-222C-4383-A28F-CFB3AC87F6BC}" type="presParOf" srcId="{D5CAF2E0-63C4-4D31-B131-0F809F98EBFB}" destId="{666EAC09-D468-46B3-96F3-EFE67525F678}" srcOrd="1" destOrd="0" presId="urn:microsoft.com/office/officeart/2008/layout/VerticalAccentList"/>
    <dgm:cxn modelId="{DAD39F8D-FBB5-4909-BB6F-E930A245FC4C}" type="presParOf" srcId="{666EAC09-D468-46B3-96F3-EFE67525F678}" destId="{E78AC461-0464-49B5-86B9-41DAE5F65858}" srcOrd="0" destOrd="0" presId="urn:microsoft.com/office/officeart/2008/layout/VerticalAccentList"/>
    <dgm:cxn modelId="{4F07CBBA-6AA5-4776-99CA-16655AD72F05}" type="presParOf" srcId="{666EAC09-D468-46B3-96F3-EFE67525F678}" destId="{35A87596-81B4-49BB-9C57-E00A6DC1370A}" srcOrd="1" destOrd="0" presId="urn:microsoft.com/office/officeart/2008/layout/VerticalAccentList"/>
    <dgm:cxn modelId="{ED3C2BB6-7BEA-4270-9BFE-99C365E7A588}" type="presParOf" srcId="{666EAC09-D468-46B3-96F3-EFE67525F678}" destId="{27E528E0-498C-4862-810D-2B87C209AD49}" srcOrd="2" destOrd="0" presId="urn:microsoft.com/office/officeart/2008/layout/VerticalAccentList"/>
    <dgm:cxn modelId="{83D757C5-16E6-4324-BAFE-6664D21945FD}" type="presParOf" srcId="{666EAC09-D468-46B3-96F3-EFE67525F678}" destId="{A4F759BD-031F-4DDA-92F9-BCDF4B5DD037}" srcOrd="3" destOrd="0" presId="urn:microsoft.com/office/officeart/2008/layout/VerticalAccentList"/>
    <dgm:cxn modelId="{D217658C-30AA-4BCD-A0EC-4164C7702434}" type="presParOf" srcId="{666EAC09-D468-46B3-96F3-EFE67525F678}" destId="{F891DD9F-B489-4B46-BF59-CDCCFCDE13C5}" srcOrd="4" destOrd="0" presId="urn:microsoft.com/office/officeart/2008/layout/VerticalAccentList"/>
    <dgm:cxn modelId="{238F2A3E-0BA0-4F26-B824-A3E1A1F70F7F}" type="presParOf" srcId="{666EAC09-D468-46B3-96F3-EFE67525F678}" destId="{266A90F3-5C4B-43FB-9440-A7B063EE7017}" srcOrd="5" destOrd="0" presId="urn:microsoft.com/office/officeart/2008/layout/VerticalAccentList"/>
    <dgm:cxn modelId="{C8B76C99-8A73-4DE0-9637-4572AA310DD3}" type="presParOf" srcId="{666EAC09-D468-46B3-96F3-EFE67525F678}" destId="{1F1AF1AB-44AE-40F4-B682-1E9BA92BD04D}" srcOrd="6" destOrd="0" presId="urn:microsoft.com/office/officeart/2008/layout/VerticalAccentList"/>
    <dgm:cxn modelId="{BD6FB9D9-2987-4E6B-9FD1-7FE25591CF00}" type="presParOf" srcId="{666EAC09-D468-46B3-96F3-EFE67525F678}" destId="{2C205ADA-A70A-4B96-94A1-F641F4DC5166}" srcOrd="7" destOrd="0" presId="urn:microsoft.com/office/officeart/2008/layout/VerticalAccentList"/>
    <dgm:cxn modelId="{3B6ED258-E94B-4BDE-8B70-85C58DE67827}" type="presParOf" srcId="{D5CAF2E0-63C4-4D31-B131-0F809F98EBFB}" destId="{647BEE95-9810-4EB3-9DB9-0938CB594FA0}" srcOrd="2" destOrd="0" presId="urn:microsoft.com/office/officeart/2008/layout/VerticalAccentList"/>
    <dgm:cxn modelId="{0CF4C6AB-2952-4BC7-9CB3-3BA0B7F014FF}" type="presParOf" srcId="{D5CAF2E0-63C4-4D31-B131-0F809F98EBFB}" destId="{C54B2CC3-D198-422D-AA44-2DEF39D1C650}" srcOrd="3" destOrd="0" presId="urn:microsoft.com/office/officeart/2008/layout/VerticalAccentList"/>
    <dgm:cxn modelId="{3509EEC2-F238-4473-B9E1-4FA24BD8896C}" type="presParOf" srcId="{C54B2CC3-D198-422D-AA44-2DEF39D1C650}" destId="{33333A6C-7025-4B00-8821-84B8160F6F6F}" srcOrd="0" destOrd="0" presId="urn:microsoft.com/office/officeart/2008/layout/VerticalAccentList"/>
    <dgm:cxn modelId="{02068809-89BA-4505-AC8C-FC564BE86018}" type="presParOf" srcId="{D5CAF2E0-63C4-4D31-B131-0F809F98EBFB}" destId="{37E6664A-1658-4256-9CFF-5450F13490FD}" srcOrd="4" destOrd="0" presId="urn:microsoft.com/office/officeart/2008/layout/VerticalAccentList"/>
    <dgm:cxn modelId="{DE8D0323-F08C-4E44-97FA-9BEDF0BF4DE9}" type="presParOf" srcId="{37E6664A-1658-4256-9CFF-5450F13490FD}" destId="{FE6E8869-40AC-4398-BAE6-4FFE5304529A}" srcOrd="0" destOrd="0" presId="urn:microsoft.com/office/officeart/2008/layout/VerticalAccentList"/>
    <dgm:cxn modelId="{514278B0-E062-4EE2-9786-8C1B2A69B365}" type="presParOf" srcId="{37E6664A-1658-4256-9CFF-5450F13490FD}" destId="{BA20D6A1-A8E0-466E-9A4A-D80027D2F3A7}" srcOrd="1" destOrd="0" presId="urn:microsoft.com/office/officeart/2008/layout/VerticalAccentList"/>
    <dgm:cxn modelId="{E9A4F605-EA6B-45F4-89B5-8B11A2AD58EF}" type="presParOf" srcId="{37E6664A-1658-4256-9CFF-5450F13490FD}" destId="{3D30B6CD-085F-45DD-BB68-5CFD5CC0C3B9}" srcOrd="2" destOrd="0" presId="urn:microsoft.com/office/officeart/2008/layout/VerticalAccentList"/>
    <dgm:cxn modelId="{B8E73CB1-AA04-4E4C-BE32-9AA01661CF88}" type="presParOf" srcId="{37E6664A-1658-4256-9CFF-5450F13490FD}" destId="{618C2A82-FDAB-4C53-8BE5-888B5C1C5A19}" srcOrd="3" destOrd="0" presId="urn:microsoft.com/office/officeart/2008/layout/VerticalAccentList"/>
    <dgm:cxn modelId="{D1F318D4-C37B-4CA6-8FCD-53AC005C3EB8}" type="presParOf" srcId="{37E6664A-1658-4256-9CFF-5450F13490FD}" destId="{578CB585-2246-4513-87EE-4B56D4BAEDB2}" srcOrd="4" destOrd="0" presId="urn:microsoft.com/office/officeart/2008/layout/VerticalAccentList"/>
    <dgm:cxn modelId="{AF96C25B-FEE6-4D0E-89ED-BDACA91F04A9}" type="presParOf" srcId="{37E6664A-1658-4256-9CFF-5450F13490FD}" destId="{9A539A77-BE1D-4616-9A9B-BFAF2D1E76B6}" srcOrd="5" destOrd="0" presId="urn:microsoft.com/office/officeart/2008/layout/VerticalAccentList"/>
    <dgm:cxn modelId="{90EB32EE-D381-4FCF-99D0-5B0D980C24E8}" type="presParOf" srcId="{37E6664A-1658-4256-9CFF-5450F13490FD}" destId="{BB8293FB-895D-4164-B7A9-F9DDC5EB8E3D}" srcOrd="6" destOrd="0" presId="urn:microsoft.com/office/officeart/2008/layout/VerticalAccentList"/>
    <dgm:cxn modelId="{06EF7737-1FD1-46C2-A2DB-B937BF0B8533}" type="presParOf" srcId="{37E6664A-1658-4256-9CFF-5450F13490FD}" destId="{B886C7BA-0D5C-4327-82B1-9DFD1688E5F9}" srcOrd="7" destOrd="0" presId="urn:microsoft.com/office/officeart/2008/layout/VerticalAccentList"/>
    <dgm:cxn modelId="{68C2FFB0-C543-43A8-A6D6-A74A0AE191F8}" type="presParOf" srcId="{D5CAF2E0-63C4-4D31-B131-0F809F98EBFB}" destId="{B9C1DC9C-FB9C-4EB5-98FA-96C231D9B881}" srcOrd="5" destOrd="0" presId="urn:microsoft.com/office/officeart/2008/layout/VerticalAccentList"/>
    <dgm:cxn modelId="{FE116C2C-DA0C-460F-9659-97CD43BCC94D}" type="presParOf" srcId="{D5CAF2E0-63C4-4D31-B131-0F809F98EBFB}" destId="{DE5B2FD7-71B5-473E-96CF-8D117CCF222D}" srcOrd="6" destOrd="0" presId="urn:microsoft.com/office/officeart/2008/layout/VerticalAccentList"/>
    <dgm:cxn modelId="{D2E05A35-0ACC-44DC-B8E6-4C4223130C65}" type="presParOf" srcId="{DE5B2FD7-71B5-473E-96CF-8D117CCF222D}" destId="{47BA1570-4EE7-4665-9BB3-A113D356D5F6}" srcOrd="0" destOrd="0" presId="urn:microsoft.com/office/officeart/2008/layout/VerticalAccentList"/>
    <dgm:cxn modelId="{956B85FC-C803-4FD8-85D1-9FD7925B5C11}" type="presParOf" srcId="{D5CAF2E0-63C4-4D31-B131-0F809F98EBFB}" destId="{5407E954-F6CA-4568-881A-8639BD6151AA}" srcOrd="7" destOrd="0" presId="urn:microsoft.com/office/officeart/2008/layout/VerticalAccentList"/>
    <dgm:cxn modelId="{29DF7E34-5926-4976-A52F-BBE5C79CA140}" type="presParOf" srcId="{5407E954-F6CA-4568-881A-8639BD6151AA}" destId="{9C95BCBD-D183-4B12-9E7E-4D680FC0F6E8}" srcOrd="0" destOrd="0" presId="urn:microsoft.com/office/officeart/2008/layout/VerticalAccentList"/>
    <dgm:cxn modelId="{0E47CD52-B484-4A48-A933-AC42227C6857}" type="presParOf" srcId="{5407E954-F6CA-4568-881A-8639BD6151AA}" destId="{DA273FE6-A403-431D-BD58-F77EA9E9D593}" srcOrd="1" destOrd="0" presId="urn:microsoft.com/office/officeart/2008/layout/VerticalAccentList"/>
    <dgm:cxn modelId="{0DB118F8-9BB4-4D11-96AA-1B02D4CE9EE6}" type="presParOf" srcId="{5407E954-F6CA-4568-881A-8639BD6151AA}" destId="{6899B22E-CF2D-44C0-A42B-785C50DF03BD}" srcOrd="2" destOrd="0" presId="urn:microsoft.com/office/officeart/2008/layout/VerticalAccentList"/>
    <dgm:cxn modelId="{9CB8F8D1-92D1-41E2-A224-932510C34F15}" type="presParOf" srcId="{5407E954-F6CA-4568-881A-8639BD6151AA}" destId="{0558BA11-DD24-4129-A1DA-D950DD349ED1}" srcOrd="3" destOrd="0" presId="urn:microsoft.com/office/officeart/2008/layout/VerticalAccentList"/>
    <dgm:cxn modelId="{2D3B2206-1F45-41A4-8F17-D6273224CA59}" type="presParOf" srcId="{5407E954-F6CA-4568-881A-8639BD6151AA}" destId="{7F8E1F1E-2F5A-4F24-BCC1-181115422493}" srcOrd="4" destOrd="0" presId="urn:microsoft.com/office/officeart/2008/layout/VerticalAccentList"/>
    <dgm:cxn modelId="{CE72993D-0DC8-4BAA-B13B-6C7612D991CD}" type="presParOf" srcId="{5407E954-F6CA-4568-881A-8639BD6151AA}" destId="{9D383664-3DEF-4777-B44C-931188477B21}" srcOrd="5" destOrd="0" presId="urn:microsoft.com/office/officeart/2008/layout/VerticalAccentList"/>
    <dgm:cxn modelId="{5DE8B729-193D-40FA-AC44-DB087688950E}" type="presParOf" srcId="{5407E954-F6CA-4568-881A-8639BD6151AA}" destId="{8FE3F53E-53E1-4DC5-B049-4DE043028446}" srcOrd="6" destOrd="0" presId="urn:microsoft.com/office/officeart/2008/layout/VerticalAccentList"/>
    <dgm:cxn modelId="{55355782-2A40-474F-880F-587E4E98C382}" type="presParOf" srcId="{5407E954-F6CA-4568-881A-8639BD6151AA}" destId="{DB756710-FF2A-47A8-B3DD-6C90A40CA9B2}" srcOrd="7" destOrd="0" presId="urn:microsoft.com/office/officeart/2008/layout/VerticalAccentList"/>
    <dgm:cxn modelId="{F2282AAB-D2FF-4A8F-AF30-797CA04E867C}" type="presParOf" srcId="{D5CAF2E0-63C4-4D31-B131-0F809F98EBFB}" destId="{3FA5130C-89C7-4082-ACC2-56E64ED645EC}" srcOrd="8" destOrd="0" presId="urn:microsoft.com/office/officeart/2008/layout/VerticalAccentList"/>
    <dgm:cxn modelId="{B177948C-0C34-4199-986C-B1E724C8FF88}" type="presParOf" srcId="{D5CAF2E0-63C4-4D31-B131-0F809F98EBFB}" destId="{23012D1D-9FA5-4641-94B2-38F858C0A6C7}" srcOrd="9" destOrd="0" presId="urn:microsoft.com/office/officeart/2008/layout/VerticalAccentList"/>
    <dgm:cxn modelId="{C606F6E2-9955-4FB7-9DB7-650489F1597B}" type="presParOf" srcId="{23012D1D-9FA5-4641-94B2-38F858C0A6C7}" destId="{58965D36-7C0D-494B-B18D-FF42C4F136F1}" srcOrd="0" destOrd="0" presId="urn:microsoft.com/office/officeart/2008/layout/VerticalAccentList"/>
    <dgm:cxn modelId="{ADC116E7-5976-4D61-863F-DD50EFDE9B69}" type="presParOf" srcId="{D5CAF2E0-63C4-4D31-B131-0F809F98EBFB}" destId="{24C75EBA-C065-414A-9EA5-A62A47215591}" srcOrd="10" destOrd="0" presId="urn:microsoft.com/office/officeart/2008/layout/VerticalAccentList"/>
    <dgm:cxn modelId="{BE557B3C-5B9C-4794-AC03-5E20A1FB53B2}" type="presParOf" srcId="{24C75EBA-C065-414A-9EA5-A62A47215591}" destId="{A382CD36-CB5D-4309-8830-4BADD46800C7}" srcOrd="0" destOrd="0" presId="urn:microsoft.com/office/officeart/2008/layout/VerticalAccentList"/>
    <dgm:cxn modelId="{79B5DCF7-5BB4-436F-94DA-2F783B5454F2}" type="presParOf" srcId="{24C75EBA-C065-414A-9EA5-A62A47215591}" destId="{53AD037E-9867-4242-982A-B9908C22D0A9}" srcOrd="1" destOrd="0" presId="urn:microsoft.com/office/officeart/2008/layout/VerticalAccentList"/>
    <dgm:cxn modelId="{30A30E3B-FA75-4ABC-BA5D-01E62C3DB296}" type="presParOf" srcId="{24C75EBA-C065-414A-9EA5-A62A47215591}" destId="{B84E24BD-FD33-441A-ABCB-4586C48829BF}" srcOrd="2" destOrd="0" presId="urn:microsoft.com/office/officeart/2008/layout/VerticalAccentList"/>
    <dgm:cxn modelId="{DC075756-3181-4163-ACC6-0619C5B3D67D}" type="presParOf" srcId="{24C75EBA-C065-414A-9EA5-A62A47215591}" destId="{2D42B1A2-E2F9-4614-9346-94C62CD354ED}" srcOrd="3" destOrd="0" presId="urn:microsoft.com/office/officeart/2008/layout/VerticalAccentList"/>
    <dgm:cxn modelId="{5CC90DC0-D448-488D-A851-15612D11E6A5}" type="presParOf" srcId="{24C75EBA-C065-414A-9EA5-A62A47215591}" destId="{E739064C-4F21-487B-9DA1-29053866BC13}" srcOrd="4" destOrd="0" presId="urn:microsoft.com/office/officeart/2008/layout/VerticalAccentList"/>
    <dgm:cxn modelId="{E0BB29E7-8FDD-4938-9817-52F942DA72B8}" type="presParOf" srcId="{24C75EBA-C065-414A-9EA5-A62A47215591}" destId="{867CA0BB-8082-40E2-AEB6-5CD3E060AD0E}" srcOrd="5" destOrd="0" presId="urn:microsoft.com/office/officeart/2008/layout/VerticalAccentList"/>
    <dgm:cxn modelId="{F6D1F6F2-8DCB-436E-9216-C20517F46438}" type="presParOf" srcId="{24C75EBA-C065-414A-9EA5-A62A47215591}" destId="{8CC274C2-55AD-4427-B02C-142EDF691EF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61E73F-3867-49F9-944E-DA46CD8FB7A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C69F0F4-6D97-46DD-9B4E-908481CC85FF}">
      <dgm:prSet/>
      <dgm:spPr/>
      <dgm:t>
        <a:bodyPr/>
        <a:lstStyle/>
        <a:p>
          <a:pPr rtl="0"/>
          <a:r>
            <a:rPr lang="es-VE" b="1" dirty="0" smtClean="0">
              <a:solidFill>
                <a:schemeClr val="tx1"/>
              </a:solidFill>
            </a:rPr>
            <a:t>Proporción 1: 1</a:t>
          </a:r>
          <a:endParaRPr lang="es-VE" dirty="0">
            <a:solidFill>
              <a:schemeClr val="tx1"/>
            </a:solidFill>
          </a:endParaRPr>
        </a:p>
      </dgm:t>
    </dgm:pt>
    <dgm:pt modelId="{687684E4-0DDB-4EF1-9C09-E753C2847556}" type="parTrans" cxnId="{775EB2AF-BE3B-461F-902A-FD1A13BE2704}">
      <dgm:prSet/>
      <dgm:spPr/>
      <dgm:t>
        <a:bodyPr/>
        <a:lstStyle/>
        <a:p>
          <a:endParaRPr lang="es-VE"/>
        </a:p>
      </dgm:t>
    </dgm:pt>
    <dgm:pt modelId="{A7A642B3-B19F-4C0B-9C4D-897340833CAD}" type="sibTrans" cxnId="{775EB2AF-BE3B-461F-902A-FD1A13BE2704}">
      <dgm:prSet/>
      <dgm:spPr/>
      <dgm:t>
        <a:bodyPr/>
        <a:lstStyle/>
        <a:p>
          <a:endParaRPr lang="es-VE"/>
        </a:p>
      </dgm:t>
    </dgm:pt>
    <dgm:pt modelId="{E18AE527-A523-4315-B1D8-4CB95AF02DFC}">
      <dgm:prSet/>
      <dgm:spPr/>
      <dgm:t>
        <a:bodyPr/>
        <a:lstStyle/>
        <a:p>
          <a:pPr rtl="0"/>
          <a:r>
            <a:rPr lang="es-VE" b="1" dirty="0" smtClean="0">
              <a:solidFill>
                <a:schemeClr val="tx1"/>
              </a:solidFill>
            </a:rPr>
            <a:t>Elevación del BNP</a:t>
          </a:r>
          <a:endParaRPr lang="es-VE" dirty="0">
            <a:solidFill>
              <a:schemeClr val="tx1"/>
            </a:solidFill>
          </a:endParaRPr>
        </a:p>
      </dgm:t>
    </dgm:pt>
    <dgm:pt modelId="{B3C2A8AF-E2D5-4B70-89A6-8B8343A33E5C}" type="parTrans" cxnId="{216F36DA-3076-4B9D-B7EE-45053B27FF84}">
      <dgm:prSet/>
      <dgm:spPr/>
      <dgm:t>
        <a:bodyPr/>
        <a:lstStyle/>
        <a:p>
          <a:endParaRPr lang="es-VE"/>
        </a:p>
      </dgm:t>
    </dgm:pt>
    <dgm:pt modelId="{89526D3C-7A5D-4AC4-91F0-2156FE9483DA}" type="sibTrans" cxnId="{216F36DA-3076-4B9D-B7EE-45053B27FF84}">
      <dgm:prSet/>
      <dgm:spPr/>
      <dgm:t>
        <a:bodyPr/>
        <a:lstStyle/>
        <a:p>
          <a:endParaRPr lang="es-VE"/>
        </a:p>
      </dgm:t>
    </dgm:pt>
    <dgm:pt modelId="{3D2C8C3A-96F3-4410-BB65-87DB22B4A6E8}">
      <dgm:prSet/>
      <dgm:spPr/>
      <dgm:t>
        <a:bodyPr/>
        <a:lstStyle/>
        <a:p>
          <a:pPr rtl="0"/>
          <a:r>
            <a:rPr lang="es-VE" b="1" dirty="0" smtClean="0">
              <a:solidFill>
                <a:schemeClr val="tx1"/>
              </a:solidFill>
            </a:rPr>
            <a:t>15 mg  hasta 45 mg diarios</a:t>
          </a:r>
          <a:endParaRPr lang="es-VE" dirty="0">
            <a:solidFill>
              <a:schemeClr val="tx1"/>
            </a:solidFill>
          </a:endParaRPr>
        </a:p>
      </dgm:t>
    </dgm:pt>
    <dgm:pt modelId="{2994E9ED-383E-4BC8-AFC0-FAE8DEBFFF62}" type="parTrans" cxnId="{7401BE3A-63FA-46B7-A5AD-84093C51B23E}">
      <dgm:prSet/>
      <dgm:spPr/>
      <dgm:t>
        <a:bodyPr/>
        <a:lstStyle/>
        <a:p>
          <a:endParaRPr lang="es-VE"/>
        </a:p>
      </dgm:t>
    </dgm:pt>
    <dgm:pt modelId="{8B3BED4B-562B-46BA-93FC-DB38EA715F54}" type="sibTrans" cxnId="{7401BE3A-63FA-46B7-A5AD-84093C51B23E}">
      <dgm:prSet/>
      <dgm:spPr/>
      <dgm:t>
        <a:bodyPr/>
        <a:lstStyle/>
        <a:p>
          <a:endParaRPr lang="es-VE"/>
        </a:p>
      </dgm:t>
    </dgm:pt>
    <dgm:pt modelId="{7B3FF057-DDC8-4E2D-B3E8-0FD5C717AB29}">
      <dgm:prSet/>
      <dgm:spPr/>
      <dgm:t>
        <a:bodyPr/>
        <a:lstStyle/>
        <a:p>
          <a:pPr rtl="0"/>
          <a:r>
            <a:rPr lang="es-VE" b="1" dirty="0" smtClean="0">
              <a:solidFill>
                <a:schemeClr val="tx1"/>
              </a:solidFill>
            </a:rPr>
            <a:t>La medición de potasio y los niveles de creatinina</a:t>
          </a:r>
          <a:endParaRPr lang="es-VE" dirty="0">
            <a:solidFill>
              <a:schemeClr val="tx1"/>
            </a:solidFill>
          </a:endParaRPr>
        </a:p>
      </dgm:t>
    </dgm:pt>
    <dgm:pt modelId="{87EECD47-11B7-47B7-89F7-0F4D56C51574}" type="parTrans" cxnId="{54EE3694-8EB2-46A2-8052-CF8D69691715}">
      <dgm:prSet/>
      <dgm:spPr/>
      <dgm:t>
        <a:bodyPr/>
        <a:lstStyle/>
        <a:p>
          <a:endParaRPr lang="es-VE"/>
        </a:p>
      </dgm:t>
    </dgm:pt>
    <dgm:pt modelId="{06789E45-D231-4F95-BEEF-74E4FEDC326B}" type="sibTrans" cxnId="{54EE3694-8EB2-46A2-8052-CF8D69691715}">
      <dgm:prSet/>
      <dgm:spPr/>
      <dgm:t>
        <a:bodyPr/>
        <a:lstStyle/>
        <a:p>
          <a:endParaRPr lang="es-VE"/>
        </a:p>
      </dgm:t>
    </dgm:pt>
    <dgm:pt modelId="{563FEF35-1555-40A3-B406-BE8C90463E13}">
      <dgm:prSet/>
      <dgm:spPr/>
      <dgm:t>
        <a:bodyPr/>
        <a:lstStyle/>
        <a:p>
          <a:pPr rtl="0"/>
          <a:r>
            <a:rPr lang="es-VE" b="1" dirty="0" smtClean="0">
              <a:solidFill>
                <a:schemeClr val="tx1"/>
              </a:solidFill>
            </a:rPr>
            <a:t> 4 meses de aleatorización</a:t>
          </a:r>
          <a:endParaRPr lang="es-VE" dirty="0">
            <a:solidFill>
              <a:schemeClr val="tx1"/>
            </a:solidFill>
          </a:endParaRPr>
        </a:p>
      </dgm:t>
    </dgm:pt>
    <dgm:pt modelId="{58255A7C-21A7-4234-9D92-B95890CE4285}" type="parTrans" cxnId="{614F131B-1E82-456B-AE94-ABBEB36524B0}">
      <dgm:prSet/>
      <dgm:spPr/>
      <dgm:t>
        <a:bodyPr/>
        <a:lstStyle/>
        <a:p>
          <a:endParaRPr lang="es-VE"/>
        </a:p>
      </dgm:t>
    </dgm:pt>
    <dgm:pt modelId="{8F9D7E70-3230-45D4-A843-C9B0D5311D59}" type="sibTrans" cxnId="{614F131B-1E82-456B-AE94-ABBEB36524B0}">
      <dgm:prSet/>
      <dgm:spPr/>
      <dgm:t>
        <a:bodyPr/>
        <a:lstStyle/>
        <a:p>
          <a:endParaRPr lang="es-VE"/>
        </a:p>
      </dgm:t>
    </dgm:pt>
    <dgm:pt modelId="{9A8C19B5-5ACC-4D1C-BA8D-ECCF61EDB898}">
      <dgm:prSet/>
      <dgm:spPr/>
      <dgm:t>
        <a:bodyPr/>
        <a:lstStyle/>
        <a:p>
          <a:pPr rtl="0"/>
          <a:r>
            <a:rPr lang="es-VE" b="1" dirty="0" smtClean="0">
              <a:solidFill>
                <a:schemeClr val="tx1"/>
              </a:solidFill>
            </a:rPr>
            <a:t>Bloques permutados </a:t>
          </a:r>
          <a:endParaRPr lang="es-VE" dirty="0">
            <a:solidFill>
              <a:schemeClr val="tx1"/>
            </a:solidFill>
          </a:endParaRPr>
        </a:p>
      </dgm:t>
    </dgm:pt>
    <dgm:pt modelId="{042F5BAA-3FF0-43D8-B3A1-9FCB49CAC8C9}" type="parTrans" cxnId="{1BDAA765-2A50-432B-8D75-3E58AFF42B30}">
      <dgm:prSet/>
      <dgm:spPr/>
      <dgm:t>
        <a:bodyPr/>
        <a:lstStyle/>
        <a:p>
          <a:endParaRPr lang="es-VE"/>
        </a:p>
      </dgm:t>
    </dgm:pt>
    <dgm:pt modelId="{9B4A7C8D-EC5A-4A58-9499-19ED2E10B9E8}" type="sibTrans" cxnId="{1BDAA765-2A50-432B-8D75-3E58AFF42B30}">
      <dgm:prSet/>
      <dgm:spPr/>
      <dgm:t>
        <a:bodyPr/>
        <a:lstStyle/>
        <a:p>
          <a:endParaRPr lang="es-VE"/>
        </a:p>
      </dgm:t>
    </dgm:pt>
    <dgm:pt modelId="{D69F3140-8A5B-46D2-A418-77D1DD3B9366}">
      <dgm:prSet/>
      <dgm:spPr/>
      <dgm:t>
        <a:bodyPr/>
        <a:lstStyle/>
        <a:p>
          <a:pPr rtl="0"/>
          <a:r>
            <a:rPr lang="es-VE" b="1" dirty="0" smtClean="0">
              <a:solidFill>
                <a:schemeClr val="tx1"/>
              </a:solidFill>
            </a:rPr>
            <a:t>Hospitalización previa </a:t>
          </a:r>
          <a:endParaRPr lang="es-VE" dirty="0">
            <a:solidFill>
              <a:schemeClr val="tx1"/>
            </a:solidFill>
          </a:endParaRPr>
        </a:p>
      </dgm:t>
    </dgm:pt>
    <dgm:pt modelId="{AB760C14-92A5-4472-BB59-48A4873103E6}" type="parTrans" cxnId="{7555D957-1305-47A6-B8FF-A59727E2550B}">
      <dgm:prSet/>
      <dgm:spPr/>
      <dgm:t>
        <a:bodyPr/>
        <a:lstStyle/>
        <a:p>
          <a:endParaRPr lang="es-VE"/>
        </a:p>
      </dgm:t>
    </dgm:pt>
    <dgm:pt modelId="{28281660-4FF2-42BC-9112-8A40ED90E0D5}" type="sibTrans" cxnId="{7555D957-1305-47A6-B8FF-A59727E2550B}">
      <dgm:prSet/>
      <dgm:spPr/>
      <dgm:t>
        <a:bodyPr/>
        <a:lstStyle/>
        <a:p>
          <a:endParaRPr lang="es-VE"/>
        </a:p>
      </dgm:t>
    </dgm:pt>
    <dgm:pt modelId="{C588671E-0925-4220-9A09-BE3371534CCA}" type="pres">
      <dgm:prSet presAssocID="{9661E73F-3867-49F9-944E-DA46CD8FB7A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61708028-C503-49C2-994D-ACA8AE0A7536}" type="pres">
      <dgm:prSet presAssocID="{9661E73F-3867-49F9-944E-DA46CD8FB7A6}" presName="hierFlow" presStyleCnt="0"/>
      <dgm:spPr/>
    </dgm:pt>
    <dgm:pt modelId="{CBF331A9-976B-4A37-9D94-CE13EB14B170}" type="pres">
      <dgm:prSet presAssocID="{9661E73F-3867-49F9-944E-DA46CD8FB7A6}" presName="firstBuf" presStyleCnt="0"/>
      <dgm:spPr/>
    </dgm:pt>
    <dgm:pt modelId="{62D35A96-772A-43F3-9DA0-7F28298626A0}" type="pres">
      <dgm:prSet presAssocID="{9661E73F-3867-49F9-944E-DA46CD8FB7A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4E069BD-657E-4FCA-BDD3-81B5577E2B01}" type="pres">
      <dgm:prSet presAssocID="{9C69F0F4-6D97-46DD-9B4E-908481CC85FF}" presName="Name14" presStyleCnt="0"/>
      <dgm:spPr/>
    </dgm:pt>
    <dgm:pt modelId="{94C89241-37AA-4495-B00F-4020405C9E3B}" type="pres">
      <dgm:prSet presAssocID="{9C69F0F4-6D97-46DD-9B4E-908481CC85F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550B4D23-4DF5-428C-AFA2-8430AB7B8FC9}" type="pres">
      <dgm:prSet presAssocID="{9C69F0F4-6D97-46DD-9B4E-908481CC85FF}" presName="hierChild2" presStyleCnt="0"/>
      <dgm:spPr/>
    </dgm:pt>
    <dgm:pt modelId="{4285B9F9-2FD1-4FAE-9BB4-F2C08FE55482}" type="pres">
      <dgm:prSet presAssocID="{AB760C14-92A5-4472-BB59-48A4873103E6}" presName="Name19" presStyleLbl="parChTrans1D2" presStyleIdx="0" presStyleCnt="2"/>
      <dgm:spPr/>
      <dgm:t>
        <a:bodyPr/>
        <a:lstStyle/>
        <a:p>
          <a:endParaRPr lang="es-VE"/>
        </a:p>
      </dgm:t>
    </dgm:pt>
    <dgm:pt modelId="{06E98E37-CF23-401E-8045-C21772656070}" type="pres">
      <dgm:prSet presAssocID="{D69F3140-8A5B-46D2-A418-77D1DD3B9366}" presName="Name21" presStyleCnt="0"/>
      <dgm:spPr/>
    </dgm:pt>
    <dgm:pt modelId="{A6D2CBAA-B918-4B5A-A1B9-37997FE4DC6A}" type="pres">
      <dgm:prSet presAssocID="{D69F3140-8A5B-46D2-A418-77D1DD3B9366}" presName="level2Shape" presStyleLbl="node2" presStyleIdx="0" presStyleCnt="2"/>
      <dgm:spPr/>
      <dgm:t>
        <a:bodyPr/>
        <a:lstStyle/>
        <a:p>
          <a:endParaRPr lang="es-VE"/>
        </a:p>
      </dgm:t>
    </dgm:pt>
    <dgm:pt modelId="{BE1B2835-98E7-4294-B8EF-CEEE858A5C01}" type="pres">
      <dgm:prSet presAssocID="{D69F3140-8A5B-46D2-A418-77D1DD3B9366}" presName="hierChild3" presStyleCnt="0"/>
      <dgm:spPr/>
    </dgm:pt>
    <dgm:pt modelId="{FA0115F4-5D3D-4F3F-94E8-F8EAD04B2332}" type="pres">
      <dgm:prSet presAssocID="{B3C2A8AF-E2D5-4B70-89A6-8B8343A33E5C}" presName="Name19" presStyleLbl="parChTrans1D2" presStyleIdx="1" presStyleCnt="2"/>
      <dgm:spPr/>
      <dgm:t>
        <a:bodyPr/>
        <a:lstStyle/>
        <a:p>
          <a:endParaRPr lang="es-VE"/>
        </a:p>
      </dgm:t>
    </dgm:pt>
    <dgm:pt modelId="{369D91BF-F721-49AE-8BE8-1EAF6051AA5C}" type="pres">
      <dgm:prSet presAssocID="{E18AE527-A523-4315-B1D8-4CB95AF02DFC}" presName="Name21" presStyleCnt="0"/>
      <dgm:spPr/>
    </dgm:pt>
    <dgm:pt modelId="{AEE4ABB8-FC93-4B87-B3A0-6375745FCEF2}" type="pres">
      <dgm:prSet presAssocID="{E18AE527-A523-4315-B1D8-4CB95AF02DFC}" presName="level2Shape" presStyleLbl="node2" presStyleIdx="1" presStyleCnt="2"/>
      <dgm:spPr/>
      <dgm:t>
        <a:bodyPr/>
        <a:lstStyle/>
        <a:p>
          <a:endParaRPr lang="es-VE"/>
        </a:p>
      </dgm:t>
    </dgm:pt>
    <dgm:pt modelId="{A3936335-CBD9-42D8-A58E-55E04A1DE1DD}" type="pres">
      <dgm:prSet presAssocID="{E18AE527-A523-4315-B1D8-4CB95AF02DFC}" presName="hierChild3" presStyleCnt="0"/>
      <dgm:spPr/>
    </dgm:pt>
    <dgm:pt modelId="{EAD2E027-984E-44C4-9F3F-987929F28032}" type="pres">
      <dgm:prSet presAssocID="{2994E9ED-383E-4BC8-AFC0-FAE8DEBFFF62}" presName="Name19" presStyleLbl="parChTrans1D3" presStyleIdx="0" presStyleCnt="1"/>
      <dgm:spPr/>
      <dgm:t>
        <a:bodyPr/>
        <a:lstStyle/>
        <a:p>
          <a:endParaRPr lang="es-VE"/>
        </a:p>
      </dgm:t>
    </dgm:pt>
    <dgm:pt modelId="{B5D61049-6AFB-4621-AFBC-7138F1E13ECB}" type="pres">
      <dgm:prSet presAssocID="{3D2C8C3A-96F3-4410-BB65-87DB22B4A6E8}" presName="Name21" presStyleCnt="0"/>
      <dgm:spPr/>
    </dgm:pt>
    <dgm:pt modelId="{8040FC34-A788-416E-A960-5B33B731FF59}" type="pres">
      <dgm:prSet presAssocID="{3D2C8C3A-96F3-4410-BB65-87DB22B4A6E8}" presName="level2Shape" presStyleLbl="node3" presStyleIdx="0" presStyleCnt="1" custScaleX="226794" custLinFactNeighborX="-66251" custLinFactNeighborY="11780"/>
      <dgm:spPr/>
      <dgm:t>
        <a:bodyPr/>
        <a:lstStyle/>
        <a:p>
          <a:endParaRPr lang="es-VE"/>
        </a:p>
      </dgm:t>
    </dgm:pt>
    <dgm:pt modelId="{59D4A84F-9954-4887-BBC9-215E6B4BFAEA}" type="pres">
      <dgm:prSet presAssocID="{3D2C8C3A-96F3-4410-BB65-87DB22B4A6E8}" presName="hierChild3" presStyleCnt="0"/>
      <dgm:spPr/>
    </dgm:pt>
    <dgm:pt modelId="{29CAA3FE-9FEB-4C7C-85A1-745F06CA99AE}" type="pres">
      <dgm:prSet presAssocID="{9661E73F-3867-49F9-944E-DA46CD8FB7A6}" presName="bgShapesFlow" presStyleCnt="0"/>
      <dgm:spPr/>
    </dgm:pt>
    <dgm:pt modelId="{8419A5DA-360E-4F29-90DE-A0F82EE094E6}" type="pres">
      <dgm:prSet presAssocID="{9A8C19B5-5ACC-4D1C-BA8D-ECCF61EDB898}" presName="rectComp" presStyleCnt="0"/>
      <dgm:spPr/>
    </dgm:pt>
    <dgm:pt modelId="{33FC8D20-307E-4928-B998-88CFD91D44AF}" type="pres">
      <dgm:prSet presAssocID="{9A8C19B5-5ACC-4D1C-BA8D-ECCF61EDB898}" presName="bgRect" presStyleLbl="bgShp" presStyleIdx="0" presStyleCnt="3"/>
      <dgm:spPr/>
      <dgm:t>
        <a:bodyPr/>
        <a:lstStyle/>
        <a:p>
          <a:endParaRPr lang="es-VE"/>
        </a:p>
      </dgm:t>
    </dgm:pt>
    <dgm:pt modelId="{FEF113C1-6DF2-4312-8AF8-06B6BCBE1FBD}" type="pres">
      <dgm:prSet presAssocID="{9A8C19B5-5ACC-4D1C-BA8D-ECCF61EDB898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CB3B2C3-83BC-41CE-B910-AB604131B1A8}" type="pres">
      <dgm:prSet presAssocID="{9A8C19B5-5ACC-4D1C-BA8D-ECCF61EDB898}" presName="spComp" presStyleCnt="0"/>
      <dgm:spPr/>
    </dgm:pt>
    <dgm:pt modelId="{0C155216-D643-4923-8AA9-B1E52DA8DBD8}" type="pres">
      <dgm:prSet presAssocID="{9A8C19B5-5ACC-4D1C-BA8D-ECCF61EDB898}" presName="vSp" presStyleCnt="0"/>
      <dgm:spPr/>
    </dgm:pt>
    <dgm:pt modelId="{E13DCBE6-FF10-4325-9AD8-931CE324B61E}" type="pres">
      <dgm:prSet presAssocID="{563FEF35-1555-40A3-B406-BE8C90463E13}" presName="rectComp" presStyleCnt="0"/>
      <dgm:spPr/>
    </dgm:pt>
    <dgm:pt modelId="{09408702-2795-4F9E-AEC7-055A054F00C9}" type="pres">
      <dgm:prSet presAssocID="{563FEF35-1555-40A3-B406-BE8C90463E13}" presName="bgRect" presStyleLbl="bgShp" presStyleIdx="1" presStyleCnt="3" custLinFactNeighborY="506"/>
      <dgm:spPr/>
      <dgm:t>
        <a:bodyPr/>
        <a:lstStyle/>
        <a:p>
          <a:endParaRPr lang="es-VE"/>
        </a:p>
      </dgm:t>
    </dgm:pt>
    <dgm:pt modelId="{03F06FF4-9300-4917-8BAD-2340F2C2EADB}" type="pres">
      <dgm:prSet presAssocID="{563FEF35-1555-40A3-B406-BE8C90463E1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41E2D47-232A-4683-AD99-F42DF012F146}" type="pres">
      <dgm:prSet presAssocID="{563FEF35-1555-40A3-B406-BE8C90463E13}" presName="spComp" presStyleCnt="0"/>
      <dgm:spPr/>
    </dgm:pt>
    <dgm:pt modelId="{150668B1-8020-476E-827B-175F55D31B37}" type="pres">
      <dgm:prSet presAssocID="{563FEF35-1555-40A3-B406-BE8C90463E13}" presName="vSp" presStyleCnt="0"/>
      <dgm:spPr/>
    </dgm:pt>
    <dgm:pt modelId="{0CEA3B44-A491-4ADE-B2FC-5886754D8993}" type="pres">
      <dgm:prSet presAssocID="{7B3FF057-DDC8-4E2D-B3E8-0FD5C717AB29}" presName="rectComp" presStyleCnt="0"/>
      <dgm:spPr/>
    </dgm:pt>
    <dgm:pt modelId="{F12D400B-66E3-4F40-8929-5B3C30797BE1}" type="pres">
      <dgm:prSet presAssocID="{7B3FF057-DDC8-4E2D-B3E8-0FD5C717AB29}" presName="bgRect" presStyleLbl="bgShp" presStyleIdx="2" presStyleCnt="3" custLinFactY="17058" custLinFactNeighborY="100000"/>
      <dgm:spPr/>
      <dgm:t>
        <a:bodyPr/>
        <a:lstStyle/>
        <a:p>
          <a:endParaRPr lang="es-VE"/>
        </a:p>
      </dgm:t>
    </dgm:pt>
    <dgm:pt modelId="{F6B6C89A-DE2A-4631-A811-28D101F2763C}" type="pres">
      <dgm:prSet presAssocID="{7B3FF057-DDC8-4E2D-B3E8-0FD5C717AB2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3D50C85E-FEC8-4568-BCD1-36E6AA328E33}" type="presOf" srcId="{E18AE527-A523-4315-B1D8-4CB95AF02DFC}" destId="{AEE4ABB8-FC93-4B87-B3A0-6375745FCEF2}" srcOrd="0" destOrd="0" presId="urn:microsoft.com/office/officeart/2005/8/layout/hierarchy6"/>
    <dgm:cxn modelId="{216F36DA-3076-4B9D-B7EE-45053B27FF84}" srcId="{9C69F0F4-6D97-46DD-9B4E-908481CC85FF}" destId="{E18AE527-A523-4315-B1D8-4CB95AF02DFC}" srcOrd="1" destOrd="0" parTransId="{B3C2A8AF-E2D5-4B70-89A6-8B8343A33E5C}" sibTransId="{89526D3C-7A5D-4AC4-91F0-2156FE9483DA}"/>
    <dgm:cxn modelId="{58CCB696-FE07-4A9B-A1D1-2F293BFFD745}" type="presOf" srcId="{9C69F0F4-6D97-46DD-9B4E-908481CC85FF}" destId="{94C89241-37AA-4495-B00F-4020405C9E3B}" srcOrd="0" destOrd="0" presId="urn:microsoft.com/office/officeart/2005/8/layout/hierarchy6"/>
    <dgm:cxn modelId="{4610A76F-CB95-4218-AF98-9BC133146D19}" type="presOf" srcId="{AB760C14-92A5-4472-BB59-48A4873103E6}" destId="{4285B9F9-2FD1-4FAE-9BB4-F2C08FE55482}" srcOrd="0" destOrd="0" presId="urn:microsoft.com/office/officeart/2005/8/layout/hierarchy6"/>
    <dgm:cxn modelId="{A9A9AAF4-2D78-4254-80CC-79C04F58929E}" type="presOf" srcId="{563FEF35-1555-40A3-B406-BE8C90463E13}" destId="{03F06FF4-9300-4917-8BAD-2340F2C2EADB}" srcOrd="1" destOrd="0" presId="urn:microsoft.com/office/officeart/2005/8/layout/hierarchy6"/>
    <dgm:cxn modelId="{18636B72-1FF1-463C-94EE-4E58A14F9803}" type="presOf" srcId="{2994E9ED-383E-4BC8-AFC0-FAE8DEBFFF62}" destId="{EAD2E027-984E-44C4-9F3F-987929F28032}" srcOrd="0" destOrd="0" presId="urn:microsoft.com/office/officeart/2005/8/layout/hierarchy6"/>
    <dgm:cxn modelId="{85BAB837-84D2-4CF3-9193-5A715BD68275}" type="presOf" srcId="{9661E73F-3867-49F9-944E-DA46CD8FB7A6}" destId="{C588671E-0925-4220-9A09-BE3371534CCA}" srcOrd="0" destOrd="0" presId="urn:microsoft.com/office/officeart/2005/8/layout/hierarchy6"/>
    <dgm:cxn modelId="{8F542CB5-3C60-4B72-8208-24182DDBC3F3}" type="presOf" srcId="{7B3FF057-DDC8-4E2D-B3E8-0FD5C717AB29}" destId="{F6B6C89A-DE2A-4631-A811-28D101F2763C}" srcOrd="1" destOrd="0" presId="urn:microsoft.com/office/officeart/2005/8/layout/hierarchy6"/>
    <dgm:cxn modelId="{F40ED8D5-18F7-4A17-9567-30CD300F911E}" type="presOf" srcId="{3D2C8C3A-96F3-4410-BB65-87DB22B4A6E8}" destId="{8040FC34-A788-416E-A960-5B33B731FF59}" srcOrd="0" destOrd="0" presId="urn:microsoft.com/office/officeart/2005/8/layout/hierarchy6"/>
    <dgm:cxn modelId="{7401BE3A-63FA-46B7-A5AD-84093C51B23E}" srcId="{E18AE527-A523-4315-B1D8-4CB95AF02DFC}" destId="{3D2C8C3A-96F3-4410-BB65-87DB22B4A6E8}" srcOrd="0" destOrd="0" parTransId="{2994E9ED-383E-4BC8-AFC0-FAE8DEBFFF62}" sibTransId="{8B3BED4B-562B-46BA-93FC-DB38EA715F54}"/>
    <dgm:cxn modelId="{775EB2AF-BE3B-461F-902A-FD1A13BE2704}" srcId="{9661E73F-3867-49F9-944E-DA46CD8FB7A6}" destId="{9C69F0F4-6D97-46DD-9B4E-908481CC85FF}" srcOrd="0" destOrd="0" parTransId="{687684E4-0DDB-4EF1-9C09-E753C2847556}" sibTransId="{A7A642B3-B19F-4C0B-9C4D-897340833CAD}"/>
    <dgm:cxn modelId="{DD835BF9-C033-4B19-A72C-5EC41351CC4B}" type="presOf" srcId="{9A8C19B5-5ACC-4D1C-BA8D-ECCF61EDB898}" destId="{FEF113C1-6DF2-4312-8AF8-06B6BCBE1FBD}" srcOrd="1" destOrd="0" presId="urn:microsoft.com/office/officeart/2005/8/layout/hierarchy6"/>
    <dgm:cxn modelId="{54EE3694-8EB2-46A2-8052-CF8D69691715}" srcId="{9661E73F-3867-49F9-944E-DA46CD8FB7A6}" destId="{7B3FF057-DDC8-4E2D-B3E8-0FD5C717AB29}" srcOrd="3" destOrd="0" parTransId="{87EECD47-11B7-47B7-89F7-0F4D56C51574}" sibTransId="{06789E45-D231-4F95-BEEF-74E4FEDC326B}"/>
    <dgm:cxn modelId="{614F131B-1E82-456B-AE94-ABBEB36524B0}" srcId="{9661E73F-3867-49F9-944E-DA46CD8FB7A6}" destId="{563FEF35-1555-40A3-B406-BE8C90463E13}" srcOrd="2" destOrd="0" parTransId="{58255A7C-21A7-4234-9D92-B95890CE4285}" sibTransId="{8F9D7E70-3230-45D4-A843-C9B0D5311D59}"/>
    <dgm:cxn modelId="{AF123BB8-6A2A-4D2D-84DC-A0549B1ED9B6}" type="presOf" srcId="{7B3FF057-DDC8-4E2D-B3E8-0FD5C717AB29}" destId="{F12D400B-66E3-4F40-8929-5B3C30797BE1}" srcOrd="0" destOrd="0" presId="urn:microsoft.com/office/officeart/2005/8/layout/hierarchy6"/>
    <dgm:cxn modelId="{1BDAA765-2A50-432B-8D75-3E58AFF42B30}" srcId="{9661E73F-3867-49F9-944E-DA46CD8FB7A6}" destId="{9A8C19B5-5ACC-4D1C-BA8D-ECCF61EDB898}" srcOrd="1" destOrd="0" parTransId="{042F5BAA-3FF0-43D8-B3A1-9FCB49CAC8C9}" sibTransId="{9B4A7C8D-EC5A-4A58-9499-19ED2E10B9E8}"/>
    <dgm:cxn modelId="{B82FF9DC-DEB8-4738-B726-B6A4F0871AC9}" type="presOf" srcId="{D69F3140-8A5B-46D2-A418-77D1DD3B9366}" destId="{A6D2CBAA-B918-4B5A-A1B9-37997FE4DC6A}" srcOrd="0" destOrd="0" presId="urn:microsoft.com/office/officeart/2005/8/layout/hierarchy6"/>
    <dgm:cxn modelId="{E8BF5E30-6D1E-4220-B7DF-C4C215ACEA66}" type="presOf" srcId="{B3C2A8AF-E2D5-4B70-89A6-8B8343A33E5C}" destId="{FA0115F4-5D3D-4F3F-94E8-F8EAD04B2332}" srcOrd="0" destOrd="0" presId="urn:microsoft.com/office/officeart/2005/8/layout/hierarchy6"/>
    <dgm:cxn modelId="{507A79C8-441B-4145-8CBD-4935D3FBED93}" type="presOf" srcId="{9A8C19B5-5ACC-4D1C-BA8D-ECCF61EDB898}" destId="{33FC8D20-307E-4928-B998-88CFD91D44AF}" srcOrd="0" destOrd="0" presId="urn:microsoft.com/office/officeart/2005/8/layout/hierarchy6"/>
    <dgm:cxn modelId="{7555D957-1305-47A6-B8FF-A59727E2550B}" srcId="{9C69F0F4-6D97-46DD-9B4E-908481CC85FF}" destId="{D69F3140-8A5B-46D2-A418-77D1DD3B9366}" srcOrd="0" destOrd="0" parTransId="{AB760C14-92A5-4472-BB59-48A4873103E6}" sibTransId="{28281660-4FF2-42BC-9112-8A40ED90E0D5}"/>
    <dgm:cxn modelId="{C6E835FB-2970-4C51-A91B-CC3702DF1BE0}" type="presOf" srcId="{563FEF35-1555-40A3-B406-BE8C90463E13}" destId="{09408702-2795-4F9E-AEC7-055A054F00C9}" srcOrd="0" destOrd="0" presId="urn:microsoft.com/office/officeart/2005/8/layout/hierarchy6"/>
    <dgm:cxn modelId="{14038724-0319-45D7-9315-17D997A1DBBC}" type="presParOf" srcId="{C588671E-0925-4220-9A09-BE3371534CCA}" destId="{61708028-C503-49C2-994D-ACA8AE0A7536}" srcOrd="0" destOrd="0" presId="urn:microsoft.com/office/officeart/2005/8/layout/hierarchy6"/>
    <dgm:cxn modelId="{66AD53B4-1948-4297-8528-A7EACDC7E8B0}" type="presParOf" srcId="{61708028-C503-49C2-994D-ACA8AE0A7536}" destId="{CBF331A9-976B-4A37-9D94-CE13EB14B170}" srcOrd="0" destOrd="0" presId="urn:microsoft.com/office/officeart/2005/8/layout/hierarchy6"/>
    <dgm:cxn modelId="{5333E2E9-39F3-43D6-9550-974BA7706E63}" type="presParOf" srcId="{61708028-C503-49C2-994D-ACA8AE0A7536}" destId="{62D35A96-772A-43F3-9DA0-7F28298626A0}" srcOrd="1" destOrd="0" presId="urn:microsoft.com/office/officeart/2005/8/layout/hierarchy6"/>
    <dgm:cxn modelId="{2EEB20DD-274E-4075-ABC6-1D5D152DF525}" type="presParOf" srcId="{62D35A96-772A-43F3-9DA0-7F28298626A0}" destId="{C4E069BD-657E-4FCA-BDD3-81B5577E2B01}" srcOrd="0" destOrd="0" presId="urn:microsoft.com/office/officeart/2005/8/layout/hierarchy6"/>
    <dgm:cxn modelId="{2C49A86A-F54B-4EE9-A4E3-E36B48A61AB2}" type="presParOf" srcId="{C4E069BD-657E-4FCA-BDD3-81B5577E2B01}" destId="{94C89241-37AA-4495-B00F-4020405C9E3B}" srcOrd="0" destOrd="0" presId="urn:microsoft.com/office/officeart/2005/8/layout/hierarchy6"/>
    <dgm:cxn modelId="{CDD15452-9DD7-477F-ADDA-C3D0B48ECA37}" type="presParOf" srcId="{C4E069BD-657E-4FCA-BDD3-81B5577E2B01}" destId="{550B4D23-4DF5-428C-AFA2-8430AB7B8FC9}" srcOrd="1" destOrd="0" presId="urn:microsoft.com/office/officeart/2005/8/layout/hierarchy6"/>
    <dgm:cxn modelId="{EA2BCCD5-CF1F-47E5-AEE1-469858B20872}" type="presParOf" srcId="{550B4D23-4DF5-428C-AFA2-8430AB7B8FC9}" destId="{4285B9F9-2FD1-4FAE-9BB4-F2C08FE55482}" srcOrd="0" destOrd="0" presId="urn:microsoft.com/office/officeart/2005/8/layout/hierarchy6"/>
    <dgm:cxn modelId="{EEC00499-5581-4EAC-9470-0377EFD89C40}" type="presParOf" srcId="{550B4D23-4DF5-428C-AFA2-8430AB7B8FC9}" destId="{06E98E37-CF23-401E-8045-C21772656070}" srcOrd="1" destOrd="0" presId="urn:microsoft.com/office/officeart/2005/8/layout/hierarchy6"/>
    <dgm:cxn modelId="{71E65E76-7C40-4885-BC47-601B7D1DF45F}" type="presParOf" srcId="{06E98E37-CF23-401E-8045-C21772656070}" destId="{A6D2CBAA-B918-4B5A-A1B9-37997FE4DC6A}" srcOrd="0" destOrd="0" presId="urn:microsoft.com/office/officeart/2005/8/layout/hierarchy6"/>
    <dgm:cxn modelId="{F5B8942F-62B1-4756-A76F-799E5F6836F5}" type="presParOf" srcId="{06E98E37-CF23-401E-8045-C21772656070}" destId="{BE1B2835-98E7-4294-B8EF-CEEE858A5C01}" srcOrd="1" destOrd="0" presId="urn:microsoft.com/office/officeart/2005/8/layout/hierarchy6"/>
    <dgm:cxn modelId="{3F3EAED5-868E-444C-9680-721032802A25}" type="presParOf" srcId="{550B4D23-4DF5-428C-AFA2-8430AB7B8FC9}" destId="{FA0115F4-5D3D-4F3F-94E8-F8EAD04B2332}" srcOrd="2" destOrd="0" presId="urn:microsoft.com/office/officeart/2005/8/layout/hierarchy6"/>
    <dgm:cxn modelId="{01C4F0DD-3296-4822-9E73-8D487EFE833B}" type="presParOf" srcId="{550B4D23-4DF5-428C-AFA2-8430AB7B8FC9}" destId="{369D91BF-F721-49AE-8BE8-1EAF6051AA5C}" srcOrd="3" destOrd="0" presId="urn:microsoft.com/office/officeart/2005/8/layout/hierarchy6"/>
    <dgm:cxn modelId="{BD39BDAE-7BC2-4AAD-A6F5-3D587A60E083}" type="presParOf" srcId="{369D91BF-F721-49AE-8BE8-1EAF6051AA5C}" destId="{AEE4ABB8-FC93-4B87-B3A0-6375745FCEF2}" srcOrd="0" destOrd="0" presId="urn:microsoft.com/office/officeart/2005/8/layout/hierarchy6"/>
    <dgm:cxn modelId="{42304DFB-29E8-4D38-ADA9-42F7866F1C79}" type="presParOf" srcId="{369D91BF-F721-49AE-8BE8-1EAF6051AA5C}" destId="{A3936335-CBD9-42D8-A58E-55E04A1DE1DD}" srcOrd="1" destOrd="0" presId="urn:microsoft.com/office/officeart/2005/8/layout/hierarchy6"/>
    <dgm:cxn modelId="{573AFE85-1C6B-4E65-BD50-E45CF28B330D}" type="presParOf" srcId="{A3936335-CBD9-42D8-A58E-55E04A1DE1DD}" destId="{EAD2E027-984E-44C4-9F3F-987929F28032}" srcOrd="0" destOrd="0" presId="urn:microsoft.com/office/officeart/2005/8/layout/hierarchy6"/>
    <dgm:cxn modelId="{47343F03-5535-4504-8069-E3BFAD0A0E0C}" type="presParOf" srcId="{A3936335-CBD9-42D8-A58E-55E04A1DE1DD}" destId="{B5D61049-6AFB-4621-AFBC-7138F1E13ECB}" srcOrd="1" destOrd="0" presId="urn:microsoft.com/office/officeart/2005/8/layout/hierarchy6"/>
    <dgm:cxn modelId="{4A5759CA-2FDC-45CF-824D-AA6469E6BB01}" type="presParOf" srcId="{B5D61049-6AFB-4621-AFBC-7138F1E13ECB}" destId="{8040FC34-A788-416E-A960-5B33B731FF59}" srcOrd="0" destOrd="0" presId="urn:microsoft.com/office/officeart/2005/8/layout/hierarchy6"/>
    <dgm:cxn modelId="{A1245078-756B-40DD-ABB2-E2EDCB7E93B9}" type="presParOf" srcId="{B5D61049-6AFB-4621-AFBC-7138F1E13ECB}" destId="{59D4A84F-9954-4887-BBC9-215E6B4BFAEA}" srcOrd="1" destOrd="0" presId="urn:microsoft.com/office/officeart/2005/8/layout/hierarchy6"/>
    <dgm:cxn modelId="{F3AABE36-E47C-455B-8907-5861B0707199}" type="presParOf" srcId="{C588671E-0925-4220-9A09-BE3371534CCA}" destId="{29CAA3FE-9FEB-4C7C-85A1-745F06CA99AE}" srcOrd="1" destOrd="0" presId="urn:microsoft.com/office/officeart/2005/8/layout/hierarchy6"/>
    <dgm:cxn modelId="{DFB03827-5C89-4DB1-8EAB-DD6F21016FF1}" type="presParOf" srcId="{29CAA3FE-9FEB-4C7C-85A1-745F06CA99AE}" destId="{8419A5DA-360E-4F29-90DE-A0F82EE094E6}" srcOrd="0" destOrd="0" presId="urn:microsoft.com/office/officeart/2005/8/layout/hierarchy6"/>
    <dgm:cxn modelId="{F0231C6A-B1BF-4A55-AD48-F702C9CA2254}" type="presParOf" srcId="{8419A5DA-360E-4F29-90DE-A0F82EE094E6}" destId="{33FC8D20-307E-4928-B998-88CFD91D44AF}" srcOrd="0" destOrd="0" presId="urn:microsoft.com/office/officeart/2005/8/layout/hierarchy6"/>
    <dgm:cxn modelId="{3CCF60C6-0D1A-4BCE-9B76-A83B4604DCE8}" type="presParOf" srcId="{8419A5DA-360E-4F29-90DE-A0F82EE094E6}" destId="{FEF113C1-6DF2-4312-8AF8-06B6BCBE1FBD}" srcOrd="1" destOrd="0" presId="urn:microsoft.com/office/officeart/2005/8/layout/hierarchy6"/>
    <dgm:cxn modelId="{B053E72F-5A68-46D3-9ACC-2663A0B7472C}" type="presParOf" srcId="{29CAA3FE-9FEB-4C7C-85A1-745F06CA99AE}" destId="{CCB3B2C3-83BC-41CE-B910-AB604131B1A8}" srcOrd="1" destOrd="0" presId="urn:microsoft.com/office/officeart/2005/8/layout/hierarchy6"/>
    <dgm:cxn modelId="{CAB0876A-BB16-4EB3-88A7-9C5B14E0F524}" type="presParOf" srcId="{CCB3B2C3-83BC-41CE-B910-AB604131B1A8}" destId="{0C155216-D643-4923-8AA9-B1E52DA8DBD8}" srcOrd="0" destOrd="0" presId="urn:microsoft.com/office/officeart/2005/8/layout/hierarchy6"/>
    <dgm:cxn modelId="{843578E1-A1DC-4EF0-9239-F36EF3586A0F}" type="presParOf" srcId="{29CAA3FE-9FEB-4C7C-85A1-745F06CA99AE}" destId="{E13DCBE6-FF10-4325-9AD8-931CE324B61E}" srcOrd="2" destOrd="0" presId="urn:microsoft.com/office/officeart/2005/8/layout/hierarchy6"/>
    <dgm:cxn modelId="{D626607C-7BCB-4922-BF4F-C3FCB478A7C4}" type="presParOf" srcId="{E13DCBE6-FF10-4325-9AD8-931CE324B61E}" destId="{09408702-2795-4F9E-AEC7-055A054F00C9}" srcOrd="0" destOrd="0" presId="urn:microsoft.com/office/officeart/2005/8/layout/hierarchy6"/>
    <dgm:cxn modelId="{15D546E5-D8E1-4098-AC89-45665E2358FA}" type="presParOf" srcId="{E13DCBE6-FF10-4325-9AD8-931CE324B61E}" destId="{03F06FF4-9300-4917-8BAD-2340F2C2EADB}" srcOrd="1" destOrd="0" presId="urn:microsoft.com/office/officeart/2005/8/layout/hierarchy6"/>
    <dgm:cxn modelId="{51641581-C61D-43DA-898E-08D113B2C200}" type="presParOf" srcId="{29CAA3FE-9FEB-4C7C-85A1-745F06CA99AE}" destId="{141E2D47-232A-4683-AD99-F42DF012F146}" srcOrd="3" destOrd="0" presId="urn:microsoft.com/office/officeart/2005/8/layout/hierarchy6"/>
    <dgm:cxn modelId="{108B8E09-D023-4649-B86A-E4BA8D698D13}" type="presParOf" srcId="{141E2D47-232A-4683-AD99-F42DF012F146}" destId="{150668B1-8020-476E-827B-175F55D31B37}" srcOrd="0" destOrd="0" presId="urn:microsoft.com/office/officeart/2005/8/layout/hierarchy6"/>
    <dgm:cxn modelId="{3DC21A09-7FEB-493A-BF9F-B6E62F6E6D07}" type="presParOf" srcId="{29CAA3FE-9FEB-4C7C-85A1-745F06CA99AE}" destId="{0CEA3B44-A491-4ADE-B2FC-5886754D8993}" srcOrd="4" destOrd="0" presId="urn:microsoft.com/office/officeart/2005/8/layout/hierarchy6"/>
    <dgm:cxn modelId="{3A81878A-D434-4122-BA61-3A04D86461CF}" type="presParOf" srcId="{0CEA3B44-A491-4ADE-B2FC-5886754D8993}" destId="{F12D400B-66E3-4F40-8929-5B3C30797BE1}" srcOrd="0" destOrd="0" presId="urn:microsoft.com/office/officeart/2005/8/layout/hierarchy6"/>
    <dgm:cxn modelId="{D24696C1-FB6C-42B7-9E60-4A451DF2EEDF}" type="presParOf" srcId="{0CEA3B44-A491-4ADE-B2FC-5886754D8993}" destId="{F6B6C89A-DE2A-4631-A811-28D101F2763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ED9E6-1049-49E1-8BE7-F65BE6319934}">
      <dsp:nvSpPr>
        <dsp:cNvPr id="0" name=""/>
        <dsp:cNvSpPr/>
      </dsp:nvSpPr>
      <dsp:spPr>
        <a:xfrm rot="5400000">
          <a:off x="-247626" y="249328"/>
          <a:ext cx="1650844" cy="1155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800" kern="1200" dirty="0"/>
        </a:p>
      </dsp:txBody>
      <dsp:txXfrm rot="-5400000">
        <a:off x="1" y="579498"/>
        <a:ext cx="1155591" cy="495253"/>
      </dsp:txXfrm>
    </dsp:sp>
    <dsp:sp modelId="{009F4D7B-FD3C-441D-B1C0-EEEAE3A65EC7}">
      <dsp:nvSpPr>
        <dsp:cNvPr id="0" name=""/>
        <dsp:cNvSpPr/>
      </dsp:nvSpPr>
      <dsp:spPr>
        <a:xfrm rot="5400000">
          <a:off x="4398165" y="-3240872"/>
          <a:ext cx="1073049" cy="7558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600" kern="1200" dirty="0" smtClean="0"/>
            <a:t>Muchos pacientes con insuficiencia cardíaca tienen una FEVI normal o casi normal. Estos pacientes comparten signos y síntomas comunes de IC, así como un deterioro de la calidad de vida y un mal pronóstico.</a:t>
          </a:r>
          <a:endParaRPr lang="es-VE" sz="1600" kern="1200" dirty="0"/>
        </a:p>
      </dsp:txBody>
      <dsp:txXfrm rot="-5400000">
        <a:off x="1155592" y="54083"/>
        <a:ext cx="7505814" cy="968285"/>
      </dsp:txXfrm>
    </dsp:sp>
    <dsp:sp modelId="{4263EBE1-C7D0-4FFA-98FC-F5242162387F}">
      <dsp:nvSpPr>
        <dsp:cNvPr id="0" name=""/>
        <dsp:cNvSpPr/>
      </dsp:nvSpPr>
      <dsp:spPr>
        <a:xfrm rot="5400000">
          <a:off x="-247626" y="1706616"/>
          <a:ext cx="1650844" cy="1155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800" kern="1200"/>
        </a:p>
      </dsp:txBody>
      <dsp:txXfrm rot="-5400000">
        <a:off x="1" y="2036786"/>
        <a:ext cx="1155591" cy="495253"/>
      </dsp:txXfrm>
    </dsp:sp>
    <dsp:sp modelId="{9E1B9A7C-2B20-4A0A-A2EC-8D91E07DF264}">
      <dsp:nvSpPr>
        <dsp:cNvPr id="0" name=""/>
        <dsp:cNvSpPr/>
      </dsp:nvSpPr>
      <dsp:spPr>
        <a:xfrm rot="5400000">
          <a:off x="4398165" y="-1783583"/>
          <a:ext cx="1073049" cy="7558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600" kern="1200" dirty="0" smtClean="0"/>
            <a:t>Sin embargo, el beneficio de la mayoría de las terapias médicas para la insuficiencia cardíaca esta dirigida para aquellos que tienen una fracción de eyección reducida, generalmente de 40% o menos.</a:t>
          </a:r>
          <a:endParaRPr lang="es-VE" sz="1600" kern="1200" dirty="0"/>
        </a:p>
      </dsp:txBody>
      <dsp:txXfrm rot="-5400000">
        <a:off x="1155592" y="1511372"/>
        <a:ext cx="7505814" cy="968285"/>
      </dsp:txXfrm>
    </dsp:sp>
    <dsp:sp modelId="{F642A477-0A09-466E-A856-EDD2951F1A96}">
      <dsp:nvSpPr>
        <dsp:cNvPr id="0" name=""/>
        <dsp:cNvSpPr/>
      </dsp:nvSpPr>
      <dsp:spPr>
        <a:xfrm rot="5400000">
          <a:off x="-247626" y="3163905"/>
          <a:ext cx="1650844" cy="11555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800" kern="1200"/>
        </a:p>
      </dsp:txBody>
      <dsp:txXfrm rot="-5400000">
        <a:off x="1" y="3494075"/>
        <a:ext cx="1155591" cy="495253"/>
      </dsp:txXfrm>
    </dsp:sp>
    <dsp:sp modelId="{1C25B6C7-992E-4326-82C5-F923C156874F}">
      <dsp:nvSpPr>
        <dsp:cNvPr id="0" name=""/>
        <dsp:cNvSpPr/>
      </dsp:nvSpPr>
      <dsp:spPr>
        <a:xfrm rot="5400000">
          <a:off x="4398165" y="-326294"/>
          <a:ext cx="1073049" cy="7558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600" kern="1200" dirty="0" smtClean="0"/>
            <a:t>La falta de evidencia en los resultados de ensayos clínicos en pacientes con insuficiencia cardíaca y una FEVI conservada se refleja en la guías de manejo, que no ofrecen recomendaciones específicas para el tratamiento en estos pacientes, excepto en aquellos con la coexistencia de ciertas condiciones.</a:t>
          </a:r>
          <a:endParaRPr lang="es-VE" sz="1600" kern="1200" dirty="0"/>
        </a:p>
      </dsp:txBody>
      <dsp:txXfrm rot="-5400000">
        <a:off x="1155592" y="2968661"/>
        <a:ext cx="7505814" cy="968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F5D-C922-42F2-A97F-5BF5B73E46AF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4257-B00F-426D-B73E-35386833D9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5361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4257-B00F-426D-B73E-35386833D956}" type="slidenum">
              <a:rPr lang="es-VE" smtClean="0"/>
              <a:t>16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0221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4257-B00F-426D-B73E-35386833D956}" type="slidenum">
              <a:rPr lang="es-VE" smtClean="0"/>
              <a:t>17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0221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B4EB-18A6-4A05-B7CF-C04E5C7AC0E0}" type="slidenum">
              <a:rPr lang="es-VE" smtClean="0"/>
              <a:t>41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9406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586C0B-9A27-408B-AFFE-30926F1C85B5}" type="datetimeFigureOut">
              <a:rPr lang="es-VE" smtClean="0"/>
              <a:t>20/11/2017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6DEFF5-8A73-4ACC-B24D-AB8D43CC6E7F}" type="slidenum">
              <a:rPr lang="es-VE" smtClean="0"/>
              <a:t>‹Nº›</a:t>
            </a:fld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357200"/>
            <a:ext cx="7772400" cy="1224136"/>
          </a:xfrm>
        </p:spPr>
        <p:txBody>
          <a:bodyPr>
            <a:noAutofit/>
          </a:bodyPr>
          <a:lstStyle/>
          <a:p>
            <a:r>
              <a:rPr lang="es-VE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UNIVERSIDAD CENTROOCCIDENTAL “LISANDRO ALVARADO”</a:t>
            </a:r>
            <a:br>
              <a:rPr lang="es-VE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VE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COORDINACIÓN DE POSTGRADO</a:t>
            </a:r>
            <a:br>
              <a:rPr lang="es-VE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VE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CENTRO CARDIOVASCULAR REGIONAL</a:t>
            </a:r>
            <a:br>
              <a:rPr lang="es-VE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VE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“ASCARDIO”</a:t>
            </a:r>
            <a:endParaRPr lang="es-VE" sz="18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8571" y="2492896"/>
            <a:ext cx="6400800" cy="1473200"/>
          </a:xfrm>
        </p:spPr>
        <p:txBody>
          <a:bodyPr>
            <a:noAutofit/>
          </a:bodyPr>
          <a:lstStyle/>
          <a:p>
            <a:r>
              <a:rPr lang="es-ES_tradnl" altLang="es-VE" sz="4000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  <a:t>REVISION DE EVIDENCIA CIENTIFICA  </a:t>
            </a:r>
            <a:br>
              <a:rPr lang="es-ES_tradnl" altLang="es-VE" sz="4000" dirty="0">
                <a:solidFill>
                  <a:schemeClr val="tx2">
                    <a:lumMod val="50000"/>
                  </a:schemeClr>
                </a:solidFill>
                <a:latin typeface="Bernard MT Condensed" panose="02050806060905020404" pitchFamily="18" charset="0"/>
              </a:rPr>
            </a:br>
            <a:endParaRPr lang="es-VE" sz="4000" dirty="0">
              <a:solidFill>
                <a:schemeClr val="tx2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200"/>
            <a:ext cx="1152128" cy="93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187624" y="3988544"/>
            <a:ext cx="6400800" cy="2032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altLang="es-VE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es-ES_tradnl" altLang="es-VE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ES_tradnl" altLang="es-VE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VE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VE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Pineda </a:t>
            </a:r>
            <a:r>
              <a:rPr lang="es-ES_tradnl" altLang="es-VE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R3. </a:t>
            </a:r>
          </a:p>
          <a:p>
            <a:pPr>
              <a:lnSpc>
                <a:spcPct val="90000"/>
              </a:lnSpc>
            </a:pPr>
            <a:r>
              <a:rPr lang="es-ES_tradnl" altLang="es-VE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Fabiola Viloria R2</a:t>
            </a:r>
            <a:r>
              <a:rPr lang="es-ES_tradnl" altLang="es-VE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_tradnl" altLang="es-V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Lehmann R1</a:t>
            </a:r>
            <a:endParaRPr lang="es-ES_tradnl" altLang="es-VE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VE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VE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 de Cardiología Clínica. </a:t>
            </a:r>
          </a:p>
          <a:p>
            <a:r>
              <a:rPr lang="es-ES_tradnl" altLang="es-VE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s-VE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VE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 smtClean="0"/>
              <a:t>Determinar si el tratamiento con </a:t>
            </a:r>
            <a:r>
              <a:rPr lang="es-VE" dirty="0" err="1" smtClean="0"/>
              <a:t>espironolactona</a:t>
            </a:r>
            <a:r>
              <a:rPr lang="es-VE" dirty="0" smtClean="0"/>
              <a:t> puede reducir el punto combinado de mortalidad cardiovascular, paro cardiaco reanimado y hospitalizaciones por IC descompensada en pacientes adultos con IC y FEVI preservada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OBJETIVO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0108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72181"/>
              </p:ext>
            </p:extLst>
          </p:nvPr>
        </p:nvGraphicFramePr>
        <p:xfrm>
          <a:off x="323528" y="1950366"/>
          <a:ext cx="8496944" cy="407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PUNTOS FINALES</a:t>
            </a:r>
            <a:endParaRPr lang="es-VE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1175098" y="3712092"/>
            <a:ext cx="7408333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endParaRPr lang="es-VE" sz="3200" dirty="0"/>
          </a:p>
        </p:txBody>
      </p:sp>
    </p:spTree>
    <p:extLst>
      <p:ext uri="{BB962C8B-B14F-4D97-AF65-F5344CB8AC3E}">
        <p14:creationId xmlns:p14="http://schemas.microsoft.com/office/powerpoint/2010/main" val="11996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A38E46-DED6-4284-A1BF-7EAA44181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6F775D-B56B-4583-8AE2-8E0AC17B0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E8A977-45AB-4EFE-933E-5E452DF1C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4F6EA8-F0BC-449C-B427-D29172FCA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A8DAAA-C406-4A2C-9070-834B2317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07587-DE90-4283-8313-2C41AD346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8D5F0E-06C3-4FE1-B406-4CDC4D44E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09917C-185B-4F1C-8D57-999FB0570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B8E1D4-5B26-4B44-A60A-90605A93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4CD249-0565-492E-B45D-62C428199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01A7B-915F-4D46-AC7D-182EE58EA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82F92-0A02-41D0-A38F-E95EE4EBA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CC8027-7582-4E66-8025-B64FA630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2D34AE-8203-43D9-90BD-428813DFC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135EDB-7044-4959-AB1D-9FEED2339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B7ECD-C962-48FB-91BA-D4FB2518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099EDC-E559-466D-BFD9-ED9C411AD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01E684-F964-4BE6-932B-C684E56B3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114B43-CBAA-4D9A-9772-29E331743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084FB8-C8D2-4B6E-B520-BAF74BA30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2647F6-801C-4068-A9C4-7515CCDB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ED0C5E-6E54-4856-940A-D73314C85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937F93-2511-4CCF-AB6E-DC09720DA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8D137B-58D8-41D0-B4CF-005F18741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20543-7A4D-4C0B-9FD5-6C7C3EF6B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 smtClean="0"/>
              <a:t>Espironolactona</a:t>
            </a:r>
            <a:r>
              <a:rPr lang="es-VE" sz="2700" b="1" i="1" dirty="0" smtClean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8" name="7 Rectángulo redondeado"/>
          <p:cNvSpPr/>
          <p:nvPr/>
        </p:nvSpPr>
        <p:spPr>
          <a:xfrm>
            <a:off x="287440" y="2679650"/>
            <a:ext cx="8640960" cy="125340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b="1" dirty="0">
                <a:solidFill>
                  <a:schemeClr val="tx1"/>
                </a:solidFill>
              </a:rPr>
              <a:t>El ensayo fue diseñado para tener un 80% de </a:t>
            </a:r>
            <a:r>
              <a:rPr lang="es-VE" sz="2000" b="1" dirty="0" smtClean="0">
                <a:solidFill>
                  <a:schemeClr val="tx1"/>
                </a:solidFill>
              </a:rPr>
              <a:t>potencia estadística </a:t>
            </a:r>
            <a:r>
              <a:rPr lang="es-VE" sz="2000" b="1" dirty="0">
                <a:solidFill>
                  <a:schemeClr val="tx1"/>
                </a:solidFill>
              </a:rPr>
              <a:t>para detectar una reducción relativa del 20% del resultado primario </a:t>
            </a:r>
            <a:r>
              <a:rPr lang="es-VE" sz="2000" b="1" dirty="0" smtClean="0">
                <a:solidFill>
                  <a:schemeClr val="tx1"/>
                </a:solidFill>
              </a:rPr>
              <a:t>de 17,4</a:t>
            </a:r>
            <a:r>
              <a:rPr lang="es-VE" sz="2000" b="1" dirty="0">
                <a:solidFill>
                  <a:schemeClr val="tx1"/>
                </a:solidFill>
              </a:rPr>
              <a:t>%, con un error global de tipo I de 0,05 (prueba de dos caras</a:t>
            </a:r>
            <a:r>
              <a:rPr lang="es-VE" sz="2000" b="1" dirty="0" smtClean="0">
                <a:solidFill>
                  <a:schemeClr val="tx1"/>
                </a:solidFill>
              </a:rPr>
              <a:t>).</a:t>
            </a:r>
            <a:endParaRPr lang="es-VE" sz="2000" b="1" dirty="0">
              <a:solidFill>
                <a:schemeClr val="tx1"/>
              </a:solidFill>
            </a:endParaRPr>
          </a:p>
        </p:txBody>
      </p:sp>
      <p:sp>
        <p:nvSpPr>
          <p:cNvPr id="11" name="10 Llamada de flecha hacia abajo"/>
          <p:cNvSpPr/>
          <p:nvPr/>
        </p:nvSpPr>
        <p:spPr>
          <a:xfrm>
            <a:off x="2525640" y="1124744"/>
            <a:ext cx="4104456" cy="1512169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u="sng" dirty="0"/>
              <a:t>Análisis estadístico</a:t>
            </a:r>
            <a:endParaRPr lang="es-VE" u="sng" dirty="0"/>
          </a:p>
          <a:p>
            <a:pPr algn="ctr"/>
            <a:endParaRPr lang="es-VE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87440" y="4085456"/>
            <a:ext cx="8640960" cy="12534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b="1" dirty="0" smtClean="0">
                <a:solidFill>
                  <a:schemeClr val="tx1"/>
                </a:solidFill>
              </a:rPr>
              <a:t>Se calculó los datos </a:t>
            </a:r>
            <a:r>
              <a:rPr lang="es-VE" sz="2000" b="1" dirty="0">
                <a:solidFill>
                  <a:schemeClr val="tx1"/>
                </a:solidFill>
              </a:rPr>
              <a:t>sobre 551 participantes con resultados  primarios confirmados </a:t>
            </a:r>
            <a:r>
              <a:rPr lang="es-VE" sz="2000" b="1" dirty="0" smtClean="0">
                <a:solidFill>
                  <a:schemeClr val="tx1"/>
                </a:solidFill>
              </a:rPr>
              <a:t>para </a:t>
            </a:r>
            <a:r>
              <a:rPr lang="es-VE" sz="2000" b="1" dirty="0">
                <a:solidFill>
                  <a:schemeClr val="tx1"/>
                </a:solidFill>
              </a:rPr>
              <a:t>alcanzar el 80% de potencia, y los datos en 630 participantes con resultados primarios sería necesario para alcanzar el 85% de potencia. El objetivo de la matrícula fue de 3515 pacientes.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70817" y="5562564"/>
            <a:ext cx="8640960" cy="12534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b="1" dirty="0">
                <a:solidFill>
                  <a:schemeClr val="tx1"/>
                </a:solidFill>
              </a:rPr>
              <a:t>Todos los participantes asignados al azar fueron incluidos en el análisis según </a:t>
            </a:r>
            <a:r>
              <a:rPr lang="es-VE" sz="2000" b="1" dirty="0" smtClean="0">
                <a:solidFill>
                  <a:schemeClr val="tx1"/>
                </a:solidFill>
              </a:rPr>
              <a:t> </a:t>
            </a:r>
            <a:r>
              <a:rPr lang="es-VE" sz="2000" b="1" dirty="0">
                <a:solidFill>
                  <a:schemeClr val="tx1"/>
                </a:solidFill>
              </a:rPr>
              <a:t>intención de tratar</a:t>
            </a:r>
            <a:r>
              <a:rPr lang="es-VE" sz="2000" b="1" dirty="0" smtClean="0">
                <a:solidFill>
                  <a:schemeClr val="tx1"/>
                </a:solidFill>
              </a:rPr>
              <a:t>. </a:t>
            </a:r>
            <a:r>
              <a:rPr lang="es-VE" sz="2000" b="1" dirty="0">
                <a:solidFill>
                  <a:schemeClr val="tx1"/>
                </a:solidFill>
              </a:rPr>
              <a:t>Los participantes fueron seguidos por resultados de laboratorio a través de su última visita de revisión semestral, entre el 1 de enero de 2013 y el 30 de junio, 2013, o hasta el último contacto.</a:t>
            </a:r>
          </a:p>
        </p:txBody>
      </p:sp>
    </p:spTree>
    <p:extLst>
      <p:ext uri="{BB962C8B-B14F-4D97-AF65-F5344CB8AC3E}">
        <p14:creationId xmlns:p14="http://schemas.microsoft.com/office/powerpoint/2010/main" val="35957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</a:t>
            </a:r>
            <a:r>
              <a:rPr lang="es-VE" sz="2700" b="1" i="1" dirty="0" smtClean="0"/>
              <a:t>cardíaca </a:t>
            </a:r>
            <a:r>
              <a:rPr lang="es-VE" sz="2700" b="1" i="1" dirty="0"/>
              <a:t>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5" name="4 Dodecágono"/>
          <p:cNvSpPr/>
          <p:nvPr/>
        </p:nvSpPr>
        <p:spPr>
          <a:xfrm>
            <a:off x="6804248" y="692696"/>
            <a:ext cx="1944216" cy="1728192"/>
          </a:xfrm>
          <a:prstGeom prst="dodec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i="1" dirty="0">
                <a:solidFill>
                  <a:schemeClr val="bg1"/>
                </a:solidFill>
              </a:rPr>
              <a:t>Definiciones de punto final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60380254"/>
              </p:ext>
            </p:extLst>
          </p:nvPr>
        </p:nvGraphicFramePr>
        <p:xfrm>
          <a:off x="251520" y="2420888"/>
          <a:ext cx="87129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/>
          <p:cNvSpPr/>
          <p:nvPr/>
        </p:nvSpPr>
        <p:spPr>
          <a:xfrm>
            <a:off x="2915816" y="1412776"/>
            <a:ext cx="2952328" cy="86409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rgbClr val="002060"/>
                </a:solidFill>
              </a:rPr>
              <a:t>MUERTE  CV.</a:t>
            </a:r>
            <a:endParaRPr lang="es-V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5" name="4 Dodecágono"/>
          <p:cNvSpPr/>
          <p:nvPr/>
        </p:nvSpPr>
        <p:spPr>
          <a:xfrm>
            <a:off x="6804248" y="692696"/>
            <a:ext cx="1944216" cy="1728192"/>
          </a:xfrm>
          <a:prstGeom prst="dodec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i="1" dirty="0">
                <a:solidFill>
                  <a:schemeClr val="bg1"/>
                </a:solidFill>
              </a:rPr>
              <a:t>Definiciones de punto final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15782132"/>
              </p:ext>
            </p:extLst>
          </p:nvPr>
        </p:nvGraphicFramePr>
        <p:xfrm>
          <a:off x="251520" y="2420888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/>
          <p:cNvSpPr/>
          <p:nvPr/>
        </p:nvSpPr>
        <p:spPr>
          <a:xfrm>
            <a:off x="2915816" y="1412776"/>
            <a:ext cx="2952328" cy="86409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rgbClr val="002060"/>
                </a:solidFill>
              </a:rPr>
              <a:t>MUERTE NO CV.</a:t>
            </a:r>
            <a:endParaRPr lang="es-V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 smtClean="0"/>
              <a:t>Espironolactona</a:t>
            </a:r>
            <a:r>
              <a:rPr lang="es-VE" sz="2700" b="1" i="1" dirty="0" smtClean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7" name="6 Rectángulo redondeado"/>
          <p:cNvSpPr/>
          <p:nvPr/>
        </p:nvSpPr>
        <p:spPr>
          <a:xfrm>
            <a:off x="257388" y="4548352"/>
            <a:ext cx="8640960" cy="10801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VE" sz="2400" dirty="0" smtClean="0"/>
          </a:p>
          <a:p>
            <a:pPr lvl="0" algn="just"/>
            <a:r>
              <a:rPr lang="es-VE" sz="2000" b="1" dirty="0" smtClean="0"/>
              <a:t>Diseño</a:t>
            </a:r>
            <a:r>
              <a:rPr lang="es-VE" sz="2000" b="1" dirty="0"/>
              <a:t>: </a:t>
            </a:r>
            <a:r>
              <a:rPr lang="es-VE" sz="2000" b="1" dirty="0" smtClean="0"/>
              <a:t>Estudio </a:t>
            </a:r>
            <a:r>
              <a:rPr lang="es-VE" sz="2000" b="1" dirty="0"/>
              <a:t>fase 3, </a:t>
            </a:r>
            <a:r>
              <a:rPr lang="es-VE" sz="2000" b="1" dirty="0" err="1"/>
              <a:t>multicéntrico</a:t>
            </a:r>
            <a:r>
              <a:rPr lang="es-VE" sz="2000" b="1" dirty="0"/>
              <a:t>, internacional, aleatorizado, doble ciego, controlado con placebo.</a:t>
            </a:r>
          </a:p>
          <a:p>
            <a:pPr lvl="0"/>
            <a:endParaRPr lang="es-VE" sz="2200" dirty="0"/>
          </a:p>
          <a:p>
            <a:pPr algn="ctr"/>
            <a:endParaRPr lang="es-VE" sz="22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57388" y="3085687"/>
            <a:ext cx="8640960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VE" sz="2000" b="1" dirty="0"/>
              <a:t>P</a:t>
            </a:r>
            <a:r>
              <a:rPr lang="es-VE" sz="2000" b="1" dirty="0" smtClean="0"/>
              <a:t>atrocinado </a:t>
            </a:r>
            <a:r>
              <a:rPr lang="es-VE" sz="2000" b="1" dirty="0"/>
              <a:t>por el Instituto del Corazón, Pulmón y Sangre. </a:t>
            </a:r>
          </a:p>
          <a:p>
            <a:pPr algn="ctr"/>
            <a:endParaRPr lang="es-VE" sz="22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257388" y="4487968"/>
            <a:ext cx="8640960" cy="11405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VE" sz="2000" b="1" dirty="0" smtClean="0">
              <a:solidFill>
                <a:schemeClr val="tx1"/>
              </a:solidFill>
            </a:endParaRPr>
          </a:p>
          <a:p>
            <a:pPr lvl="0" algn="just"/>
            <a:r>
              <a:rPr lang="es-VE" sz="2000" b="1" dirty="0" smtClean="0">
                <a:solidFill>
                  <a:schemeClr val="tx1"/>
                </a:solidFill>
              </a:rPr>
              <a:t>El </a:t>
            </a:r>
            <a:r>
              <a:rPr lang="es-VE" sz="2000" b="1" dirty="0">
                <a:solidFill>
                  <a:schemeClr val="tx1"/>
                </a:solidFill>
              </a:rPr>
              <a:t>comité </a:t>
            </a:r>
            <a:r>
              <a:rPr lang="es-VE" sz="2000" b="1" dirty="0" smtClean="0">
                <a:solidFill>
                  <a:schemeClr val="tx1"/>
                </a:solidFill>
              </a:rPr>
              <a:t>de directivos ejecutivos </a:t>
            </a:r>
            <a:r>
              <a:rPr lang="es-VE" sz="2000" b="1" dirty="0">
                <a:solidFill>
                  <a:schemeClr val="tx1"/>
                </a:solidFill>
              </a:rPr>
              <a:t>diseño el ensayo y </a:t>
            </a:r>
            <a:r>
              <a:rPr lang="es-VE" sz="2000" b="1" dirty="0" smtClean="0">
                <a:solidFill>
                  <a:schemeClr val="tx1"/>
                </a:solidFill>
              </a:rPr>
              <a:t>supervisó </a:t>
            </a:r>
            <a:r>
              <a:rPr lang="es-VE" sz="2000" b="1" dirty="0">
                <a:solidFill>
                  <a:schemeClr val="tx1"/>
                </a:solidFill>
              </a:rPr>
              <a:t>su </a:t>
            </a:r>
            <a:r>
              <a:rPr lang="es-VE" sz="2000" b="1" dirty="0" smtClean="0">
                <a:solidFill>
                  <a:schemeClr val="tx1"/>
                </a:solidFill>
              </a:rPr>
              <a:t>conducta y el </a:t>
            </a:r>
            <a:r>
              <a:rPr lang="es-VE" sz="2000" b="1" dirty="0">
                <a:solidFill>
                  <a:schemeClr val="tx1"/>
                </a:solidFill>
              </a:rPr>
              <a:t>comité de ética en cada sitio del estudio aprobó el diseño del ensayo</a:t>
            </a:r>
            <a:r>
              <a:rPr lang="es-VE" sz="2000" b="1" dirty="0" smtClean="0">
                <a:solidFill>
                  <a:schemeClr val="tx1"/>
                </a:solidFill>
              </a:rPr>
              <a:t>.</a:t>
            </a:r>
            <a:endParaRPr lang="es-VE" sz="2000" b="1" dirty="0">
              <a:solidFill>
                <a:schemeClr val="tx1"/>
              </a:solidFill>
            </a:endParaRPr>
          </a:p>
          <a:p>
            <a:pPr algn="just"/>
            <a:endParaRPr lang="es-VE" sz="2200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57388" y="2838895"/>
            <a:ext cx="8640960" cy="13479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b="1" dirty="0">
                <a:solidFill>
                  <a:schemeClr val="tx1"/>
                </a:solidFill>
              </a:rPr>
              <a:t>Los datos fueron recogidos y gestionados electrónicamente por el Centro Coordinador de los Institutos de Investigación de Ensayos Clínicos en Nueva Inglaterra, que también coordinó monitorizar y </a:t>
            </a:r>
            <a:r>
              <a:rPr lang="es-VE" sz="2200" b="1" dirty="0">
                <a:solidFill>
                  <a:schemeClr val="tx1"/>
                </a:solidFill>
              </a:rPr>
              <a:t>analizar los resultados del </a:t>
            </a:r>
            <a:r>
              <a:rPr lang="es-VE" sz="2200" b="1" dirty="0" smtClean="0">
                <a:solidFill>
                  <a:schemeClr val="tx1"/>
                </a:solidFill>
              </a:rPr>
              <a:t>ensayo. </a:t>
            </a:r>
            <a:endParaRPr lang="es-VE" sz="2200" b="1" dirty="0">
              <a:solidFill>
                <a:schemeClr val="tx1"/>
              </a:solidFill>
            </a:endParaRPr>
          </a:p>
        </p:txBody>
      </p:sp>
      <p:sp>
        <p:nvSpPr>
          <p:cNvPr id="11" name="10 Llamada de flecha hacia abajo"/>
          <p:cNvSpPr/>
          <p:nvPr/>
        </p:nvSpPr>
        <p:spPr>
          <a:xfrm>
            <a:off x="2525640" y="1323361"/>
            <a:ext cx="4104456" cy="1512169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u="sng" dirty="0"/>
              <a:t>Diseño y supervisión del estudio</a:t>
            </a:r>
            <a:endParaRPr lang="es-VE" sz="2000" b="1" dirty="0"/>
          </a:p>
          <a:p>
            <a:pPr algn="ctr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703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Estrella de 8 puntas"/>
          <p:cNvSpPr/>
          <p:nvPr/>
        </p:nvSpPr>
        <p:spPr>
          <a:xfrm>
            <a:off x="3048145" y="1124744"/>
            <a:ext cx="2952328" cy="1728192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u="sng" dirty="0"/>
              <a:t>Pacientes del estudio</a:t>
            </a:r>
            <a:endParaRPr lang="es-VE" sz="2000" b="1" dirty="0"/>
          </a:p>
          <a:p>
            <a:pPr algn="ctr"/>
            <a:endParaRPr lang="es-VE" dirty="0"/>
          </a:p>
        </p:txBody>
      </p:sp>
      <p:sp>
        <p:nvSpPr>
          <p:cNvPr id="7" name="6 Rectángulo redondeado"/>
          <p:cNvSpPr/>
          <p:nvPr/>
        </p:nvSpPr>
        <p:spPr>
          <a:xfrm>
            <a:off x="251520" y="2852936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>
                <a:solidFill>
                  <a:schemeClr val="tx1"/>
                </a:solidFill>
              </a:rPr>
              <a:t>Hombre  o mujer de </a:t>
            </a:r>
            <a:r>
              <a:rPr lang="es-VE" b="1" dirty="0">
                <a:solidFill>
                  <a:schemeClr val="tx1"/>
                </a:solidFill>
              </a:rPr>
              <a:t>50 años o </a:t>
            </a:r>
            <a:r>
              <a:rPr lang="es-VE" b="1" dirty="0" smtClean="0">
                <a:solidFill>
                  <a:schemeClr val="tx1"/>
                </a:solidFill>
              </a:rPr>
              <a:t>más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51520" y="3649216"/>
            <a:ext cx="8568952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>
                <a:solidFill>
                  <a:schemeClr val="tx1"/>
                </a:solidFill>
              </a:rPr>
              <a:t>Diagnostico de Insuficiencia cardíaca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81148" y="4449688"/>
            <a:ext cx="8568952" cy="648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>
                <a:solidFill>
                  <a:schemeClr val="tx1"/>
                </a:solidFill>
              </a:rPr>
              <a:t>La fracción de eyección del ventrículo izquierdo </a:t>
            </a:r>
            <a:r>
              <a:rPr lang="es-VE" b="1" dirty="0" smtClean="0">
                <a:solidFill>
                  <a:schemeClr val="tx1"/>
                </a:solidFill>
              </a:rPr>
              <a:t>≥ </a:t>
            </a:r>
            <a:r>
              <a:rPr lang="es-VE" b="1" dirty="0">
                <a:solidFill>
                  <a:schemeClr val="tx1"/>
                </a:solidFill>
              </a:rPr>
              <a:t>45%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81148" y="5311632"/>
            <a:ext cx="8568952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>
                <a:solidFill>
                  <a:schemeClr val="tx1"/>
                </a:solidFill>
              </a:rPr>
              <a:t>PA </a:t>
            </a:r>
            <a:r>
              <a:rPr lang="es-VE" b="1" dirty="0">
                <a:solidFill>
                  <a:schemeClr val="tx1"/>
                </a:solidFill>
              </a:rPr>
              <a:t>sistólica </a:t>
            </a:r>
            <a:r>
              <a:rPr lang="es-VE" b="1" dirty="0" smtClean="0">
                <a:solidFill>
                  <a:schemeClr val="tx1"/>
                </a:solidFill>
              </a:rPr>
              <a:t>controlada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81148" y="6112104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>
                <a:solidFill>
                  <a:schemeClr val="tx1"/>
                </a:solidFill>
              </a:rPr>
              <a:t>Potasio sérico &lt;5,0 </a:t>
            </a:r>
            <a:r>
              <a:rPr lang="es-VE" b="1" dirty="0" err="1">
                <a:solidFill>
                  <a:schemeClr val="tx1"/>
                </a:solidFill>
              </a:rPr>
              <a:t>mmol</a:t>
            </a:r>
            <a:r>
              <a:rPr lang="es-VE" b="1" dirty="0">
                <a:solidFill>
                  <a:schemeClr val="tx1"/>
                </a:solidFill>
              </a:rPr>
              <a:t> / L antes de la </a:t>
            </a:r>
            <a:r>
              <a:rPr lang="es-VE" b="1" dirty="0" smtClean="0">
                <a:solidFill>
                  <a:schemeClr val="tx1"/>
                </a:solidFill>
              </a:rPr>
              <a:t>aleatorización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2" name="1 Hexágono"/>
          <p:cNvSpPr/>
          <p:nvPr/>
        </p:nvSpPr>
        <p:spPr>
          <a:xfrm>
            <a:off x="6948264" y="908720"/>
            <a:ext cx="1901836" cy="144016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chemeClr val="tx1"/>
                </a:solidFill>
              </a:rPr>
              <a:t>Criterios de Inclusión.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5" name="4 Flecha curvada hacia arriba"/>
          <p:cNvSpPr/>
          <p:nvPr/>
        </p:nvSpPr>
        <p:spPr>
          <a:xfrm>
            <a:off x="5764197" y="2148009"/>
            <a:ext cx="1440160" cy="50405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Estrella de 8 puntas"/>
          <p:cNvSpPr/>
          <p:nvPr/>
        </p:nvSpPr>
        <p:spPr>
          <a:xfrm>
            <a:off x="3059832" y="1124744"/>
            <a:ext cx="2952328" cy="1728192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u="sng" dirty="0"/>
              <a:t>Pacientes del estudio</a:t>
            </a:r>
            <a:endParaRPr lang="es-VE" sz="2000" b="1" dirty="0"/>
          </a:p>
          <a:p>
            <a:pPr algn="ctr"/>
            <a:endParaRPr lang="es-VE" dirty="0"/>
          </a:p>
        </p:txBody>
      </p:sp>
      <p:sp>
        <p:nvSpPr>
          <p:cNvPr id="7" name="6 Rectángulo redondeado"/>
          <p:cNvSpPr/>
          <p:nvPr/>
        </p:nvSpPr>
        <p:spPr>
          <a:xfrm>
            <a:off x="251520" y="2852936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>
                <a:solidFill>
                  <a:schemeClr val="tx1"/>
                </a:solidFill>
              </a:rPr>
              <a:t>Por lo menos una admisión hospitalaria por IC en los últimos 12 meses;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51520" y="3649216"/>
            <a:ext cx="8568952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b="1" dirty="0" smtClean="0">
                <a:solidFill>
                  <a:schemeClr val="tx1"/>
                </a:solidFill>
              </a:rPr>
              <a:t>O un Péptido </a:t>
            </a:r>
            <a:r>
              <a:rPr lang="es-VE" b="1" dirty="0" err="1">
                <a:solidFill>
                  <a:schemeClr val="tx1"/>
                </a:solidFill>
              </a:rPr>
              <a:t>natriurético</a:t>
            </a:r>
            <a:r>
              <a:rPr lang="es-VE" b="1" dirty="0">
                <a:solidFill>
                  <a:schemeClr val="tx1"/>
                </a:solidFill>
              </a:rPr>
              <a:t> cerebral (BNP) en los últimos 30 días ≥ 100 </a:t>
            </a:r>
            <a:r>
              <a:rPr lang="es-VE" b="1" dirty="0" err="1">
                <a:solidFill>
                  <a:schemeClr val="tx1"/>
                </a:solidFill>
              </a:rPr>
              <a:t>pg</a:t>
            </a:r>
            <a:r>
              <a:rPr lang="es-VE" b="1" dirty="0">
                <a:solidFill>
                  <a:schemeClr val="tx1"/>
                </a:solidFill>
              </a:rPr>
              <a:t> / ml o N </a:t>
            </a:r>
            <a:r>
              <a:rPr lang="es-VE" b="1" dirty="0" smtClean="0">
                <a:solidFill>
                  <a:schemeClr val="tx1"/>
                </a:solidFill>
              </a:rPr>
              <a:t>terminal pro BNP ≥360 </a:t>
            </a:r>
            <a:r>
              <a:rPr lang="es-VE" b="1" dirty="0" err="1">
                <a:solidFill>
                  <a:schemeClr val="tx1"/>
                </a:solidFill>
              </a:rPr>
              <a:t>pg</a:t>
            </a:r>
            <a:r>
              <a:rPr lang="es-VE" b="1" dirty="0">
                <a:solidFill>
                  <a:schemeClr val="tx1"/>
                </a:solidFill>
              </a:rPr>
              <a:t> / ml y no explicado por otra entidad de enfermedad;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81148" y="4449688"/>
            <a:ext cx="8568952" cy="648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>
                <a:solidFill>
                  <a:schemeClr val="tx1"/>
                </a:solidFill>
              </a:rPr>
              <a:t>Las mujeres en edad fértil deben tener una prueba negativa de embarazo en suero / </a:t>
            </a:r>
            <a:r>
              <a:rPr lang="es-VE" b="1" dirty="0" smtClean="0">
                <a:solidFill>
                  <a:schemeClr val="tx1"/>
                </a:solidFill>
              </a:rPr>
              <a:t>orina dentro </a:t>
            </a:r>
            <a:r>
              <a:rPr lang="es-VE" b="1" dirty="0">
                <a:solidFill>
                  <a:schemeClr val="tx1"/>
                </a:solidFill>
              </a:rPr>
              <a:t>de las 72 horas previas a la </a:t>
            </a:r>
            <a:r>
              <a:rPr lang="es-VE" b="1" dirty="0" smtClean="0">
                <a:solidFill>
                  <a:schemeClr val="tx1"/>
                </a:solidFill>
              </a:rPr>
              <a:t>aleatorización;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81148" y="5311632"/>
            <a:ext cx="8568952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>
                <a:solidFill>
                  <a:schemeClr val="tx1"/>
                </a:solidFill>
              </a:rPr>
              <a:t>Dispuesto a cumplir con las visitas </a:t>
            </a:r>
            <a:r>
              <a:rPr lang="es-VE" b="1" dirty="0" smtClean="0">
                <a:solidFill>
                  <a:schemeClr val="tx1"/>
                </a:solidFill>
              </a:rPr>
              <a:t>programadas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81148" y="6112104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b="1" dirty="0">
                <a:solidFill>
                  <a:schemeClr val="tx1"/>
                </a:solidFill>
              </a:rPr>
              <a:t>Formulario de consentimiento informado firmado por el sujeto</a:t>
            </a:r>
            <a:r>
              <a:rPr lang="es-VE" dirty="0">
                <a:solidFill>
                  <a:schemeClr val="tx1"/>
                </a:solidFill>
              </a:rPr>
              <a:t>.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13" name="12 Hexágono"/>
          <p:cNvSpPr/>
          <p:nvPr/>
        </p:nvSpPr>
        <p:spPr>
          <a:xfrm>
            <a:off x="6948264" y="908720"/>
            <a:ext cx="1901836" cy="144016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chemeClr val="tx1"/>
                </a:solidFill>
              </a:rPr>
              <a:t>Criterios de Inclusión.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14" name="13 Flecha curvada hacia arriba"/>
          <p:cNvSpPr/>
          <p:nvPr/>
        </p:nvSpPr>
        <p:spPr>
          <a:xfrm>
            <a:off x="5764197" y="2148009"/>
            <a:ext cx="1440160" cy="50405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32722"/>
              </p:ext>
            </p:extLst>
          </p:nvPr>
        </p:nvGraphicFramePr>
        <p:xfrm>
          <a:off x="251520" y="1700808"/>
          <a:ext cx="8640960" cy="3474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smtClean="0">
                          <a:solidFill>
                            <a:schemeClr val="tx1"/>
                          </a:solidFill>
                        </a:rPr>
                        <a:t>Criterios diagnósticos de IC</a:t>
                      </a:r>
                      <a:endParaRPr lang="es-V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VE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Disnea paroxística nocturna.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VE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Ortopnea.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VE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Disnea de esfuerzo a leve o moderada actividad física.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VE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Presión venosa yugular (JVP) ≥ 10 cm H2O.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VE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Edema de las extremidades inferiores.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VE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Radiografía de tórax que demuestra derrame pleural,</a:t>
                      </a:r>
                    </a:p>
                    <a:p>
                      <a:r>
                        <a:rPr lang="es-VE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congestión pulmonar o cardiomegalia.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VE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3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04478"/>
              </p:ext>
            </p:extLst>
          </p:nvPr>
        </p:nvGraphicFramePr>
        <p:xfrm>
          <a:off x="251520" y="1700808"/>
          <a:ext cx="8640960" cy="43027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</a:rPr>
                        <a:t>Criterios de Exclusión</a:t>
                      </a:r>
                      <a:endParaRPr lang="es-V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Enfermedad sistémica grave con esperanza de vida menor de tres años;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Enfermedad pulmonar que requiera aporte de O2 </a:t>
                      </a:r>
                      <a:r>
                        <a:rPr lang="es-V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domicialiario</a:t>
                      </a:r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Cardiomiopatía obstructiva o hipertrófica o pericarditis constrictivas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Enfermedad cardíaca valvular no corregida.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FA con&gt; 90 </a:t>
                      </a:r>
                      <a:r>
                        <a:rPr lang="es-V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bpm</a:t>
                      </a:r>
                      <a:endParaRPr lang="es-VE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IM en los últimos 90 días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Portador de DAI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Ictus en los últimos 90 días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PAS&gt; 160 mm Hg o Hipotensión </a:t>
                      </a:r>
                      <a:r>
                        <a:rPr lang="es-V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ortostática</a:t>
                      </a:r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conocida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Trastorno gastrointestinal que podría interferir con la absorción del fármaco del estudio;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 Uso de cualquier antagonista de aldosterona o medicación ahorradora de potasio en los últimos 7 días; así como Intolerancia conocida a los antagonistas de aldosterona;</a:t>
                      </a:r>
                    </a:p>
                    <a:p>
                      <a:r>
                        <a:rPr lang="es-V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 Uso actual del litio;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9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25545"/>
              </p:ext>
            </p:extLst>
          </p:nvPr>
        </p:nvGraphicFramePr>
        <p:xfrm>
          <a:off x="251520" y="1772816"/>
          <a:ext cx="8713788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IC CON FEVI PRESERVADA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36933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5" name="4 Dodecágono"/>
          <p:cNvSpPr/>
          <p:nvPr/>
        </p:nvSpPr>
        <p:spPr>
          <a:xfrm>
            <a:off x="6804248" y="692696"/>
            <a:ext cx="1944216" cy="1728192"/>
          </a:xfrm>
          <a:prstGeom prst="dodec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i="1" dirty="0">
                <a:solidFill>
                  <a:schemeClr val="bg1"/>
                </a:solidFill>
              </a:rPr>
              <a:t>Definiciones de punto </a:t>
            </a:r>
            <a:r>
              <a:rPr lang="es-VE" b="1" i="1" dirty="0" smtClean="0">
                <a:solidFill>
                  <a:schemeClr val="bg1"/>
                </a:solidFill>
              </a:rPr>
              <a:t>final no fatal</a:t>
            </a:r>
            <a:endParaRPr lang="es-VE" b="1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23869772"/>
              </p:ext>
            </p:extLst>
          </p:nvPr>
        </p:nvGraphicFramePr>
        <p:xfrm>
          <a:off x="32352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1052736"/>
            <a:ext cx="7452320" cy="544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9" y="1052736"/>
            <a:ext cx="7453317" cy="544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ALEATORIZACIÓN </a:t>
            </a:r>
            <a:endParaRPr lang="es-VE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05527340"/>
              </p:ext>
            </p:extLst>
          </p:nvPr>
        </p:nvGraphicFramePr>
        <p:xfrm>
          <a:off x="251520" y="1988840"/>
          <a:ext cx="8640960" cy="442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angular"/>
          <p:cNvCxnSpPr/>
          <p:nvPr/>
        </p:nvCxnSpPr>
        <p:spPr>
          <a:xfrm>
            <a:off x="4139952" y="4725144"/>
            <a:ext cx="1080120" cy="288032"/>
          </a:xfrm>
          <a:prstGeom prst="bentConnector3">
            <a:avLst>
              <a:gd name="adj1" fmla="val 9435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 smtClean="0"/>
              <a:t>Espironolactona</a:t>
            </a:r>
            <a:r>
              <a:rPr lang="es-VE" sz="2700" b="1" i="1" dirty="0" smtClean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8" name="7 Rectángulo redondeado"/>
          <p:cNvSpPr/>
          <p:nvPr/>
        </p:nvSpPr>
        <p:spPr>
          <a:xfrm>
            <a:off x="287440" y="2679650"/>
            <a:ext cx="8640960" cy="125340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b="1" dirty="0" smtClean="0">
                <a:solidFill>
                  <a:schemeClr val="tx1"/>
                </a:solidFill>
              </a:rPr>
              <a:t>Los pacientes del estudio y seguimiento  se seleccionaron  del 10 de agosto de 2006 al 31 de enero de 2012, un total de 3445 participantes en 233 sitios en 6 países.</a:t>
            </a:r>
            <a:endParaRPr lang="es-VE" sz="2000" b="1" dirty="0">
              <a:solidFill>
                <a:schemeClr val="tx1"/>
              </a:solidFill>
            </a:endParaRPr>
          </a:p>
        </p:txBody>
      </p:sp>
      <p:sp>
        <p:nvSpPr>
          <p:cNvPr id="11" name="10 Llamada de flecha hacia abajo"/>
          <p:cNvSpPr/>
          <p:nvPr/>
        </p:nvSpPr>
        <p:spPr>
          <a:xfrm>
            <a:off x="2525640" y="1124744"/>
            <a:ext cx="4104456" cy="1512169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u="sng" dirty="0" smtClean="0"/>
              <a:t>Aleatorización </a:t>
            </a:r>
            <a:r>
              <a:rPr lang="es-VE" sz="2000" b="1" u="sng" dirty="0" smtClean="0"/>
              <a:t>del </a:t>
            </a:r>
            <a:r>
              <a:rPr lang="es-VE" sz="2000" b="1" u="sng" dirty="0"/>
              <a:t>estudio</a:t>
            </a:r>
            <a:endParaRPr lang="es-VE" sz="2000" b="1" dirty="0"/>
          </a:p>
          <a:p>
            <a:pPr algn="ctr"/>
            <a:endParaRPr lang="es-VE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87440" y="4085456"/>
            <a:ext cx="8640960" cy="12534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dirty="0">
                <a:solidFill>
                  <a:schemeClr val="tx1"/>
                </a:solidFill>
              </a:rPr>
              <a:t>(</a:t>
            </a:r>
            <a:r>
              <a:rPr lang="es-VE" sz="2000" b="1" dirty="0">
                <a:solidFill>
                  <a:schemeClr val="tx1"/>
                </a:solidFill>
              </a:rPr>
              <a:t>1151 participantes en los Estados Unidos, 326 en Canadá, 167 en Brasil, 123 en Argentina, 1066 en Rusia y 612 en Georgia) fueron aleatoriamente firmados para recibir </a:t>
            </a:r>
            <a:r>
              <a:rPr lang="es-VE" sz="2000" b="1" dirty="0" err="1">
                <a:solidFill>
                  <a:schemeClr val="tx1"/>
                </a:solidFill>
              </a:rPr>
              <a:t>espironolactona</a:t>
            </a:r>
            <a:r>
              <a:rPr lang="es-VE" sz="2000" b="1" dirty="0">
                <a:solidFill>
                  <a:schemeClr val="tx1"/>
                </a:solidFill>
              </a:rPr>
              <a:t> (1722 participantes) o placebo (1723).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70817" y="5562564"/>
            <a:ext cx="8640960" cy="12534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b="1" dirty="0">
                <a:solidFill>
                  <a:schemeClr val="tx1"/>
                </a:solidFill>
              </a:rPr>
              <a:t>Un total de 2464 participantes (71,5%) estuvieron inscritos en el estrato de </a:t>
            </a:r>
            <a:r>
              <a:rPr lang="es-VE" sz="2000" b="1" dirty="0" smtClean="0">
                <a:solidFill>
                  <a:schemeClr val="tx1"/>
                </a:solidFill>
              </a:rPr>
              <a:t>hospitalización, </a:t>
            </a:r>
            <a:r>
              <a:rPr lang="es-VE" sz="2000" b="1" dirty="0">
                <a:solidFill>
                  <a:schemeClr val="tx1"/>
                </a:solidFill>
              </a:rPr>
              <a:t>y 981 (28.5%) fueron matriculados en el estrato del BNP</a:t>
            </a:r>
          </a:p>
        </p:txBody>
      </p:sp>
    </p:spTree>
    <p:extLst>
      <p:ext uri="{BB962C8B-B14F-4D97-AF65-F5344CB8AC3E}">
        <p14:creationId xmlns:p14="http://schemas.microsoft.com/office/powerpoint/2010/main" val="13566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83568" y="2492896"/>
            <a:ext cx="777686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 redondeado"/>
          <p:cNvSpPr/>
          <p:nvPr/>
        </p:nvSpPr>
        <p:spPr>
          <a:xfrm>
            <a:off x="683568" y="2865140"/>
            <a:ext cx="777686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577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3050"/>
            <a:ext cx="8712968" cy="49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7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1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2483290" y="2967335"/>
            <a:ext cx="4177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6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48464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23528" y="4725144"/>
            <a:ext cx="842493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41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/>
          <a:lstStyle/>
          <a:p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/>
          <a:lstStyle/>
          <a:p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871296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3"/>
            <a:ext cx="8712968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IC CON FEVI PRESERVADA</a:t>
            </a:r>
            <a:endParaRPr lang="es-V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6409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80928"/>
            <a:ext cx="8640960" cy="35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1" y="2780928"/>
            <a:ext cx="8640960" cy="4320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38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3417"/>
            <a:ext cx="8784975" cy="530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/>
          <a:lstStyle/>
          <a:p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864095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2810944" y="2967335"/>
            <a:ext cx="3522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DISCUSION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6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Rectángulo redondeado"/>
          <p:cNvSpPr/>
          <p:nvPr/>
        </p:nvSpPr>
        <p:spPr>
          <a:xfrm>
            <a:off x="227856" y="1556792"/>
            <a:ext cx="8712968" cy="1440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b="1" dirty="0">
                <a:solidFill>
                  <a:schemeClr val="tx1"/>
                </a:solidFill>
              </a:rPr>
              <a:t>El ensayo TOPCAT </a:t>
            </a:r>
            <a:r>
              <a:rPr lang="es-VE" b="1" dirty="0" smtClean="0">
                <a:solidFill>
                  <a:schemeClr val="tx1"/>
                </a:solidFill>
              </a:rPr>
              <a:t>encontró que </a:t>
            </a:r>
            <a:r>
              <a:rPr lang="es-VE" b="1" dirty="0">
                <a:solidFill>
                  <a:schemeClr val="tx1"/>
                </a:solidFill>
              </a:rPr>
              <a:t>la adición de </a:t>
            </a:r>
            <a:r>
              <a:rPr lang="es-VE" b="1" dirty="0" err="1">
                <a:solidFill>
                  <a:schemeClr val="tx1"/>
                </a:solidFill>
              </a:rPr>
              <a:t>espironolactona</a:t>
            </a:r>
            <a:r>
              <a:rPr lang="es-VE" b="1" dirty="0">
                <a:solidFill>
                  <a:schemeClr val="tx1"/>
                </a:solidFill>
              </a:rPr>
              <a:t> a la terapia existente en pacientes con </a:t>
            </a:r>
            <a:r>
              <a:rPr lang="es-VE" b="1" dirty="0" smtClean="0">
                <a:solidFill>
                  <a:schemeClr val="tx1"/>
                </a:solidFill>
              </a:rPr>
              <a:t>IC y FEVI preservada </a:t>
            </a:r>
            <a:r>
              <a:rPr lang="es-VE" b="1" dirty="0">
                <a:solidFill>
                  <a:schemeClr val="tx1"/>
                </a:solidFill>
              </a:rPr>
              <a:t>no redujo significativamente la incidencia del resultado primario.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7856" y="3356992"/>
            <a:ext cx="8712968" cy="14401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b="1" dirty="0" smtClean="0">
                <a:solidFill>
                  <a:schemeClr val="tx1"/>
                </a:solidFill>
              </a:rPr>
              <a:t>Así como tampoco </a:t>
            </a:r>
            <a:r>
              <a:rPr lang="es-VE" b="1" dirty="0">
                <a:solidFill>
                  <a:schemeClr val="tx1"/>
                </a:solidFill>
              </a:rPr>
              <a:t>el tiempo hasta </a:t>
            </a:r>
            <a:r>
              <a:rPr lang="es-VE" b="1" dirty="0" smtClean="0">
                <a:solidFill>
                  <a:schemeClr val="tx1"/>
                </a:solidFill>
              </a:rPr>
              <a:t>una nueva hospitalización </a:t>
            </a:r>
            <a:r>
              <a:rPr lang="es-VE" b="1" dirty="0">
                <a:solidFill>
                  <a:schemeClr val="tx1"/>
                </a:solidFill>
              </a:rPr>
              <a:t>por cualquier causa ni el tiempo hasta la muerte por cualquier causa fue significativamente </a:t>
            </a:r>
            <a:r>
              <a:rPr lang="es-VE" b="1" dirty="0" smtClean="0">
                <a:solidFill>
                  <a:schemeClr val="tx1"/>
                </a:solidFill>
              </a:rPr>
              <a:t>menor para el grupo asignado a </a:t>
            </a:r>
            <a:r>
              <a:rPr lang="es-VE" b="1" dirty="0">
                <a:solidFill>
                  <a:schemeClr val="tx1"/>
                </a:solidFill>
              </a:rPr>
              <a:t>la </a:t>
            </a:r>
            <a:r>
              <a:rPr lang="es-VE" b="1" dirty="0" err="1">
                <a:solidFill>
                  <a:schemeClr val="tx1"/>
                </a:solidFill>
              </a:rPr>
              <a:t>espironolactona</a:t>
            </a:r>
            <a:r>
              <a:rPr lang="es-VE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27856" y="5229200"/>
            <a:ext cx="8712968" cy="1440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dirty="0" smtClean="0">
                <a:solidFill>
                  <a:schemeClr val="tx1"/>
                </a:solidFill>
              </a:rPr>
              <a:t>Las </a:t>
            </a:r>
            <a:r>
              <a:rPr lang="es-VE" dirty="0">
                <a:solidFill>
                  <a:schemeClr val="tx1"/>
                </a:solidFill>
              </a:rPr>
              <a:t>tasas de incidencia de muerte por cualquier causa </a:t>
            </a:r>
            <a:r>
              <a:rPr lang="es-VE" dirty="0" smtClean="0">
                <a:solidFill>
                  <a:schemeClr val="tx1"/>
                </a:solidFill>
              </a:rPr>
              <a:t> u hospitalización </a:t>
            </a:r>
            <a:r>
              <a:rPr lang="es-VE" dirty="0">
                <a:solidFill>
                  <a:schemeClr val="tx1"/>
                </a:solidFill>
              </a:rPr>
              <a:t>por </a:t>
            </a:r>
            <a:r>
              <a:rPr lang="es-VE" dirty="0" smtClean="0">
                <a:solidFill>
                  <a:schemeClr val="tx1"/>
                </a:solidFill>
              </a:rPr>
              <a:t>IC en el </a:t>
            </a:r>
            <a:r>
              <a:rPr lang="es-VE" dirty="0">
                <a:solidFill>
                  <a:schemeClr val="tx1"/>
                </a:solidFill>
              </a:rPr>
              <a:t>grupo placebo (4,6 eventos por cada 100 años-persona para cada resultado</a:t>
            </a:r>
            <a:r>
              <a:rPr lang="es-VE" dirty="0" smtClean="0">
                <a:solidFill>
                  <a:schemeClr val="tx1"/>
                </a:solidFill>
              </a:rPr>
              <a:t>)</a:t>
            </a:r>
            <a:endParaRPr lang="es-V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Rectángulo redondeado"/>
          <p:cNvSpPr/>
          <p:nvPr/>
        </p:nvSpPr>
        <p:spPr>
          <a:xfrm>
            <a:off x="227856" y="1556792"/>
            <a:ext cx="8712968" cy="1440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b="1" dirty="0">
                <a:solidFill>
                  <a:schemeClr val="tx1"/>
                </a:solidFill>
              </a:rPr>
              <a:t>De los 22 subgrupos </a:t>
            </a:r>
            <a:r>
              <a:rPr lang="es-VE" b="1" dirty="0" err="1">
                <a:solidFill>
                  <a:schemeClr val="tx1"/>
                </a:solidFill>
              </a:rPr>
              <a:t>preespecificados</a:t>
            </a:r>
            <a:r>
              <a:rPr lang="es-VE" b="1" dirty="0">
                <a:solidFill>
                  <a:schemeClr val="tx1"/>
                </a:solidFill>
              </a:rPr>
              <a:t>, l</a:t>
            </a:r>
            <a:r>
              <a:rPr lang="es-VE" b="1" dirty="0" smtClean="0">
                <a:solidFill>
                  <a:schemeClr val="tx1"/>
                </a:solidFill>
              </a:rPr>
              <a:t>a </a:t>
            </a:r>
            <a:r>
              <a:rPr lang="es-VE" b="1" dirty="0" err="1">
                <a:solidFill>
                  <a:schemeClr val="tx1"/>
                </a:solidFill>
              </a:rPr>
              <a:t>Espironolactona</a:t>
            </a:r>
            <a:r>
              <a:rPr lang="es-VE" b="1" dirty="0">
                <a:solidFill>
                  <a:schemeClr val="tx1"/>
                </a:solidFill>
              </a:rPr>
              <a:t> redujo significativamente la tasa del resultado </a:t>
            </a:r>
            <a:r>
              <a:rPr lang="es-VE" b="1" dirty="0" smtClean="0">
                <a:solidFill>
                  <a:schemeClr val="tx1"/>
                </a:solidFill>
              </a:rPr>
              <a:t>primario entre </a:t>
            </a:r>
            <a:r>
              <a:rPr lang="es-VE" b="1" dirty="0">
                <a:solidFill>
                  <a:schemeClr val="tx1"/>
                </a:solidFill>
              </a:rPr>
              <a:t>los pacientes inscritos en </a:t>
            </a:r>
            <a:r>
              <a:rPr lang="es-VE" b="1" dirty="0" smtClean="0">
                <a:solidFill>
                  <a:schemeClr val="tx1"/>
                </a:solidFill>
              </a:rPr>
              <a:t>el grupo de un péptido </a:t>
            </a:r>
            <a:r>
              <a:rPr lang="es-VE" b="1" dirty="0" err="1" smtClean="0">
                <a:solidFill>
                  <a:schemeClr val="tx1"/>
                </a:solidFill>
              </a:rPr>
              <a:t>natriurético</a:t>
            </a:r>
            <a:r>
              <a:rPr lang="es-VE" b="1" dirty="0" smtClean="0">
                <a:solidFill>
                  <a:schemeClr val="tx1"/>
                </a:solidFill>
              </a:rPr>
              <a:t> elevado, </a:t>
            </a:r>
            <a:r>
              <a:rPr lang="es-VE" b="1" dirty="0">
                <a:solidFill>
                  <a:schemeClr val="tx1"/>
                </a:solidFill>
              </a:rPr>
              <a:t>pero no entre los inscritos </a:t>
            </a:r>
            <a:r>
              <a:rPr lang="es-VE" b="1" dirty="0" smtClean="0">
                <a:solidFill>
                  <a:schemeClr val="tx1"/>
                </a:solidFill>
              </a:rPr>
              <a:t>en el grupo de hospitalización </a:t>
            </a:r>
            <a:r>
              <a:rPr lang="es-VE" b="1" dirty="0">
                <a:solidFill>
                  <a:schemeClr val="tx1"/>
                </a:solidFill>
              </a:rPr>
              <a:t>por  </a:t>
            </a:r>
            <a:r>
              <a:rPr lang="es-VE" b="1" dirty="0" smtClean="0">
                <a:solidFill>
                  <a:schemeClr val="tx1"/>
                </a:solidFill>
              </a:rPr>
              <a:t>IC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27856" y="3356992"/>
            <a:ext cx="8712968" cy="14401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b="1" dirty="0">
                <a:solidFill>
                  <a:schemeClr val="tx1"/>
                </a:solidFill>
              </a:rPr>
              <a:t>La dosis alcanzada de </a:t>
            </a:r>
            <a:r>
              <a:rPr lang="es-VE" b="1" dirty="0" err="1">
                <a:solidFill>
                  <a:schemeClr val="tx1"/>
                </a:solidFill>
              </a:rPr>
              <a:t>espironolactona</a:t>
            </a:r>
            <a:r>
              <a:rPr lang="es-VE" b="1" dirty="0">
                <a:solidFill>
                  <a:schemeClr val="tx1"/>
                </a:solidFill>
              </a:rPr>
              <a:t> en el </a:t>
            </a:r>
            <a:r>
              <a:rPr lang="es-VE" b="1" dirty="0" err="1">
                <a:solidFill>
                  <a:schemeClr val="tx1"/>
                </a:solidFill>
              </a:rPr>
              <a:t>e</a:t>
            </a:r>
            <a:r>
              <a:rPr lang="es-VE" b="1" dirty="0" err="1" smtClean="0">
                <a:solidFill>
                  <a:schemeClr val="tx1"/>
                </a:solidFill>
              </a:rPr>
              <a:t>l</a:t>
            </a:r>
            <a:r>
              <a:rPr lang="es-VE" b="1" dirty="0" smtClean="0">
                <a:solidFill>
                  <a:schemeClr val="tx1"/>
                </a:solidFill>
              </a:rPr>
              <a:t> </a:t>
            </a:r>
            <a:r>
              <a:rPr lang="es-VE" b="1" dirty="0">
                <a:solidFill>
                  <a:schemeClr val="tx1"/>
                </a:solidFill>
              </a:rPr>
              <a:t>ensayo TOPCAT fue similar a la dosis media del Estudio aleatorizado de Evaluación del </a:t>
            </a:r>
            <a:r>
              <a:rPr lang="es-VE" b="1" dirty="0" err="1" smtClean="0">
                <a:solidFill>
                  <a:schemeClr val="tx1"/>
                </a:solidFill>
              </a:rPr>
              <a:t>Aldactone</a:t>
            </a:r>
            <a:r>
              <a:rPr lang="es-VE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27856" y="5229200"/>
            <a:ext cx="8712968" cy="1440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b="1" dirty="0" smtClean="0">
                <a:solidFill>
                  <a:schemeClr val="tx1"/>
                </a:solidFill>
              </a:rPr>
              <a:t>Se </a:t>
            </a:r>
            <a:r>
              <a:rPr lang="es-VE" b="1" dirty="0">
                <a:solidFill>
                  <a:schemeClr val="tx1"/>
                </a:solidFill>
              </a:rPr>
              <a:t>produjo un aumento </a:t>
            </a:r>
            <a:r>
              <a:rPr lang="es-VE" b="1" dirty="0" err="1">
                <a:solidFill>
                  <a:schemeClr val="tx1"/>
                </a:solidFill>
              </a:rPr>
              <a:t>hiperkalemia</a:t>
            </a:r>
            <a:r>
              <a:rPr lang="es-VE" b="1" dirty="0">
                <a:solidFill>
                  <a:schemeClr val="tx1"/>
                </a:solidFill>
              </a:rPr>
              <a:t> y un aumento de la creatinina sérica con la </a:t>
            </a:r>
            <a:r>
              <a:rPr lang="es-VE" b="1" dirty="0" err="1" smtClean="0">
                <a:solidFill>
                  <a:schemeClr val="tx1"/>
                </a:solidFill>
              </a:rPr>
              <a:t>espironolactona</a:t>
            </a:r>
            <a:r>
              <a:rPr lang="es-VE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2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2480726" y="2967335"/>
            <a:ext cx="4182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conclusión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4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Estrella de 10 puntas"/>
          <p:cNvSpPr/>
          <p:nvPr/>
        </p:nvSpPr>
        <p:spPr>
          <a:xfrm>
            <a:off x="827584" y="1772816"/>
            <a:ext cx="7776864" cy="5085184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En el estudio 	TOPCAT se demostró que la </a:t>
            </a:r>
            <a:r>
              <a:rPr lang="es-VE" sz="2400" b="1" dirty="0" err="1">
                <a:solidFill>
                  <a:schemeClr val="tx1"/>
                </a:solidFill>
              </a:rPr>
              <a:t>Espironolactona</a:t>
            </a:r>
            <a:r>
              <a:rPr lang="es-VE" sz="2400" b="1" dirty="0">
                <a:solidFill>
                  <a:schemeClr val="tx1"/>
                </a:solidFill>
              </a:rPr>
              <a:t> no redujo significativamente el compuesto </a:t>
            </a:r>
            <a:r>
              <a:rPr lang="es-VE" sz="2400" b="1" dirty="0" smtClean="0">
                <a:solidFill>
                  <a:schemeClr val="tx1"/>
                </a:solidFill>
              </a:rPr>
              <a:t>primario </a:t>
            </a:r>
            <a:r>
              <a:rPr lang="es-VE" sz="2400" b="1" dirty="0">
                <a:solidFill>
                  <a:schemeClr val="tx1"/>
                </a:solidFill>
              </a:rPr>
              <a:t>de mortalidad por causa de enfermedad cardiovascular, paro cardiaco abortado u hospitalización por </a:t>
            </a:r>
            <a:r>
              <a:rPr lang="es-VE" sz="2400" b="1" dirty="0" smtClean="0">
                <a:solidFill>
                  <a:schemeClr val="tx1"/>
                </a:solidFill>
              </a:rPr>
              <a:t>empeoramiento de IC</a:t>
            </a:r>
            <a:endParaRPr lang="es-VE" sz="2400" b="1" dirty="0">
              <a:solidFill>
                <a:schemeClr val="tx1"/>
              </a:solidFill>
            </a:endParaRPr>
          </a:p>
          <a:p>
            <a:pPr algn="ctr"/>
            <a:endParaRPr lang="es-V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65592" y="2288629"/>
            <a:ext cx="8712967" cy="4569371"/>
          </a:xfrm>
        </p:spPr>
        <p:txBody>
          <a:bodyPr/>
          <a:lstStyle/>
          <a:p>
            <a:pPr marL="0" indent="0" algn="ctr">
              <a:buNone/>
            </a:pPr>
            <a:r>
              <a:rPr lang="es-VE" dirty="0"/>
              <a:t> </a:t>
            </a:r>
            <a:r>
              <a:rPr lang="es-VE" dirty="0" smtClean="0"/>
              <a:t>                         </a:t>
            </a:r>
            <a:r>
              <a:rPr lang="es-VE" sz="3200" b="1" dirty="0" smtClean="0"/>
              <a:t>Interrogante del bloque</a:t>
            </a:r>
          </a:p>
          <a:p>
            <a:pPr marL="0" indent="0" algn="ctr">
              <a:buNone/>
            </a:pPr>
            <a:endParaRPr lang="es-VE" sz="3200" dirty="0"/>
          </a:p>
          <a:p>
            <a:pPr marL="0" indent="0" algn="ctr">
              <a:buNone/>
            </a:pPr>
            <a:r>
              <a:rPr lang="es-VE" sz="3200" dirty="0" smtClean="0"/>
              <a:t>¿Existe reducción de morbilidad, mortalidad y/o hospitalizaciones en pacientes con Insuficiencia cardiaca y FEVI preservada con el uso de diuréticos ahorradores de potasio? </a:t>
            </a:r>
          </a:p>
          <a:p>
            <a:pPr marL="0" indent="0" algn="ctr">
              <a:buNone/>
            </a:pPr>
            <a:endParaRPr lang="es-VE" dirty="0"/>
          </a:p>
          <a:p>
            <a:pPr marL="0" indent="0" algn="ctr">
              <a:buNone/>
            </a:pPr>
            <a:endParaRPr lang="es-VE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VE" b="1" dirty="0" smtClean="0"/>
              <a:t>IC CON FEVI PRESERVADA</a:t>
            </a:r>
            <a:endParaRPr lang="es-VE" b="1" dirty="0"/>
          </a:p>
        </p:txBody>
      </p:sp>
      <p:pic>
        <p:nvPicPr>
          <p:cNvPr id="12290" name="Picture 2" descr="Resultado de imagen para signo de interrogac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30084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1617514" y="2967335"/>
            <a:ext cx="5908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Aporte de grupo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VE" b="1" dirty="0" smtClean="0">
              <a:solidFill>
                <a:srgbClr val="00206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VE" b="1" dirty="0" smtClean="0">
                <a:solidFill>
                  <a:srgbClr val="002060"/>
                </a:solidFill>
              </a:rPr>
              <a:t>La </a:t>
            </a:r>
            <a:r>
              <a:rPr lang="es-VE" b="1" dirty="0" err="1" smtClean="0">
                <a:solidFill>
                  <a:srgbClr val="002060"/>
                </a:solidFill>
              </a:rPr>
              <a:t>Espironolactona</a:t>
            </a:r>
            <a:r>
              <a:rPr lang="es-VE" b="1" dirty="0" smtClean="0">
                <a:solidFill>
                  <a:srgbClr val="002060"/>
                </a:solidFill>
              </a:rPr>
              <a:t> </a:t>
            </a:r>
            <a:r>
              <a:rPr lang="es-VE" b="1" dirty="0">
                <a:solidFill>
                  <a:srgbClr val="002060"/>
                </a:solidFill>
              </a:rPr>
              <a:t>redujo </a:t>
            </a:r>
            <a:r>
              <a:rPr lang="es-VE" b="1" dirty="0" smtClean="0">
                <a:solidFill>
                  <a:srgbClr val="002060"/>
                </a:solidFill>
              </a:rPr>
              <a:t>la </a:t>
            </a:r>
            <a:r>
              <a:rPr lang="es-VE" b="1" dirty="0">
                <a:solidFill>
                  <a:srgbClr val="002060"/>
                </a:solidFill>
              </a:rPr>
              <a:t>tasa del resultado primario entre los pacientes inscritos en el grupo </a:t>
            </a:r>
            <a:r>
              <a:rPr lang="es-VE" b="1" dirty="0" smtClean="0">
                <a:solidFill>
                  <a:srgbClr val="002060"/>
                </a:solidFill>
              </a:rPr>
              <a:t>de </a:t>
            </a:r>
            <a:r>
              <a:rPr lang="es-VE" b="1" dirty="0">
                <a:solidFill>
                  <a:srgbClr val="002060"/>
                </a:solidFill>
              </a:rPr>
              <a:t>péptido </a:t>
            </a:r>
            <a:r>
              <a:rPr lang="es-VE" b="1" dirty="0" err="1" smtClean="0">
                <a:solidFill>
                  <a:srgbClr val="002060"/>
                </a:solidFill>
              </a:rPr>
              <a:t>natrurético</a:t>
            </a:r>
            <a:r>
              <a:rPr lang="es-VE" b="1" dirty="0" smtClean="0">
                <a:solidFill>
                  <a:srgbClr val="002060"/>
                </a:solidFill>
              </a:rPr>
              <a:t> </a:t>
            </a:r>
            <a:r>
              <a:rPr lang="es-VE" b="1" dirty="0">
                <a:solidFill>
                  <a:srgbClr val="002060"/>
                </a:solidFill>
              </a:rPr>
              <a:t>elevado, pero no entre los inscritos en el grupo de hospitalización por  </a:t>
            </a:r>
            <a:r>
              <a:rPr lang="es-VE" b="1" dirty="0" smtClean="0">
                <a:solidFill>
                  <a:srgbClr val="002060"/>
                </a:solidFill>
              </a:rPr>
              <a:t>IC, por lo que se recomienda el </a:t>
            </a:r>
            <a:r>
              <a:rPr lang="es-VE" b="1" dirty="0" smtClean="0">
                <a:solidFill>
                  <a:srgbClr val="002060"/>
                </a:solidFill>
              </a:rPr>
              <a:t>uso del péptido </a:t>
            </a:r>
            <a:r>
              <a:rPr lang="es-VE" b="1" dirty="0" err="1" smtClean="0">
                <a:solidFill>
                  <a:srgbClr val="002060"/>
                </a:solidFill>
              </a:rPr>
              <a:t>natruretico</a:t>
            </a:r>
            <a:r>
              <a:rPr lang="es-VE" b="1" dirty="0" smtClean="0">
                <a:solidFill>
                  <a:srgbClr val="002060"/>
                </a:solidFill>
              </a:rPr>
              <a:t> </a:t>
            </a:r>
            <a:r>
              <a:rPr lang="es-VE" b="1" dirty="0">
                <a:solidFill>
                  <a:srgbClr val="002060"/>
                </a:solidFill>
              </a:rPr>
              <a:t>para </a:t>
            </a:r>
            <a:r>
              <a:rPr lang="es-VE" b="1" dirty="0" smtClean="0">
                <a:solidFill>
                  <a:srgbClr val="002060"/>
                </a:solidFill>
              </a:rPr>
              <a:t>realizar el diagnostico de IC y así tener bases para tomar la decisión del uso de estos fármacos en los pacientes  con IC preservada </a:t>
            </a:r>
            <a:r>
              <a:rPr lang="es-VE" b="1" dirty="0">
                <a:solidFill>
                  <a:srgbClr val="002060"/>
                </a:solidFill>
              </a:rPr>
              <a:t>.</a:t>
            </a:r>
            <a:endParaRPr lang="es-VE" b="1" dirty="0" smtClean="0">
              <a:solidFill>
                <a:srgbClr val="00206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s-VE" b="1" dirty="0" smtClean="0">
              <a:solidFill>
                <a:srgbClr val="00206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VE" b="1" dirty="0">
                <a:solidFill>
                  <a:srgbClr val="002060"/>
                </a:solidFill>
              </a:rPr>
              <a:t>Además hubo un aumento de la </a:t>
            </a:r>
            <a:r>
              <a:rPr lang="es-VE" b="1" dirty="0" err="1">
                <a:solidFill>
                  <a:srgbClr val="002060"/>
                </a:solidFill>
              </a:rPr>
              <a:t>hiperkalemia</a:t>
            </a:r>
            <a:r>
              <a:rPr lang="es-VE" b="1" dirty="0">
                <a:solidFill>
                  <a:srgbClr val="002060"/>
                </a:solidFill>
              </a:rPr>
              <a:t> y de la creatinina sérica con la </a:t>
            </a:r>
            <a:r>
              <a:rPr lang="es-VE" b="1" dirty="0" err="1" smtClean="0">
                <a:solidFill>
                  <a:srgbClr val="002060"/>
                </a:solidFill>
              </a:rPr>
              <a:t>espironolactona</a:t>
            </a:r>
            <a:r>
              <a:rPr lang="es-VE" b="1" dirty="0" smtClean="0">
                <a:solidFill>
                  <a:srgbClr val="002060"/>
                </a:solidFill>
              </a:rPr>
              <a:t>, por lo que se debe solicitar creatinina y electrolitos séricos de forma sucesiva.</a:t>
            </a:r>
            <a:endParaRPr lang="es-VE" b="1" dirty="0">
              <a:solidFill>
                <a:srgbClr val="00206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s-VE" b="1" dirty="0" smtClean="0">
              <a:solidFill>
                <a:srgbClr val="00206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s-VE" b="1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2713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IC CON FEVI PRESERVADA</a:t>
            </a:r>
            <a:endParaRPr lang="es-V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7" y="1230355"/>
            <a:ext cx="866354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64"/>
          <a:stretch/>
        </p:blipFill>
        <p:spPr bwMode="auto">
          <a:xfrm>
            <a:off x="280120" y="2202464"/>
            <a:ext cx="8612360" cy="273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8126" y="2204864"/>
            <a:ext cx="8638762" cy="216024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210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Lista de Cotejo</a:t>
            </a:r>
            <a:endParaRPr lang="en-US" dirty="0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2" cstate="print"/>
          <a:srcRect l="24628" t="17385" r="24000" b="125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ultiplicar 1"/>
          <p:cNvSpPr/>
          <p:nvPr/>
        </p:nvSpPr>
        <p:spPr>
          <a:xfrm>
            <a:off x="6447294" y="1690689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ultiplicar 5"/>
          <p:cNvSpPr/>
          <p:nvPr/>
        </p:nvSpPr>
        <p:spPr>
          <a:xfrm>
            <a:off x="6447291" y="2318063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Multiplicar 6"/>
          <p:cNvSpPr/>
          <p:nvPr/>
        </p:nvSpPr>
        <p:spPr>
          <a:xfrm>
            <a:off x="6447291" y="2965425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Multiplicar 7"/>
          <p:cNvSpPr/>
          <p:nvPr/>
        </p:nvSpPr>
        <p:spPr>
          <a:xfrm>
            <a:off x="6447290" y="3694781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ultiplicar 8"/>
          <p:cNvSpPr/>
          <p:nvPr/>
        </p:nvSpPr>
        <p:spPr>
          <a:xfrm>
            <a:off x="6447293" y="4472138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Multiplicar 9"/>
          <p:cNvSpPr/>
          <p:nvPr/>
        </p:nvSpPr>
        <p:spPr>
          <a:xfrm>
            <a:off x="7173130" y="4983000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Multiplicar 10"/>
          <p:cNvSpPr/>
          <p:nvPr/>
        </p:nvSpPr>
        <p:spPr>
          <a:xfrm>
            <a:off x="6447294" y="5889602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Multiplicar 11"/>
          <p:cNvSpPr/>
          <p:nvPr/>
        </p:nvSpPr>
        <p:spPr>
          <a:xfrm>
            <a:off x="6447294" y="6394424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348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Lista de Cotejo</a:t>
            </a:r>
            <a:endParaRPr lang="en-US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3" cstate="print"/>
          <a:srcRect l="24429" t="14217" r="24099" b="54797"/>
          <a:stretch/>
        </p:blipFill>
        <p:spPr>
          <a:xfrm>
            <a:off x="1" y="1"/>
            <a:ext cx="9144000" cy="3861048"/>
          </a:xfrm>
          <a:prstGeom prst="rect">
            <a:avLst/>
          </a:prstGeom>
        </p:spPr>
      </p:pic>
      <p:pic>
        <p:nvPicPr>
          <p:cNvPr id="3" name="Imagen 4"/>
          <p:cNvPicPr>
            <a:picLocks noChangeAspect="1"/>
          </p:cNvPicPr>
          <p:nvPr/>
        </p:nvPicPr>
        <p:blipFill rotWithShape="1">
          <a:blip r:embed="rId4" cstate="print"/>
          <a:srcRect l="24528" t="42737" r="24199" b="28214"/>
          <a:stretch/>
        </p:blipFill>
        <p:spPr>
          <a:xfrm>
            <a:off x="0" y="3789040"/>
            <a:ext cx="9144000" cy="3096344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5" cstate="print"/>
          <a:srcRect l="60428" t="31084" r="24000" b="65237"/>
          <a:stretch/>
        </p:blipFill>
        <p:spPr>
          <a:xfrm>
            <a:off x="6408712" y="0"/>
            <a:ext cx="2771800" cy="260648"/>
          </a:xfrm>
          <a:prstGeom prst="rect">
            <a:avLst/>
          </a:prstGeom>
        </p:spPr>
      </p:pic>
      <p:sp>
        <p:nvSpPr>
          <p:cNvPr id="7" name="Multiplicar 6"/>
          <p:cNvSpPr/>
          <p:nvPr/>
        </p:nvSpPr>
        <p:spPr>
          <a:xfrm>
            <a:off x="6408712" y="2739281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Multiplicar 7"/>
          <p:cNvSpPr/>
          <p:nvPr/>
        </p:nvSpPr>
        <p:spPr>
          <a:xfrm>
            <a:off x="7216962" y="3369135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ultiplicar 8"/>
          <p:cNvSpPr/>
          <p:nvPr/>
        </p:nvSpPr>
        <p:spPr>
          <a:xfrm>
            <a:off x="6408710" y="4348781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Multiplicar 9"/>
          <p:cNvSpPr/>
          <p:nvPr/>
        </p:nvSpPr>
        <p:spPr>
          <a:xfrm>
            <a:off x="7281699" y="4873637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Multiplicar 10"/>
          <p:cNvSpPr/>
          <p:nvPr/>
        </p:nvSpPr>
        <p:spPr>
          <a:xfrm>
            <a:off x="7222623" y="5408698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Multiplicar 11"/>
          <p:cNvSpPr/>
          <p:nvPr/>
        </p:nvSpPr>
        <p:spPr>
          <a:xfrm>
            <a:off x="6408711" y="6394425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CuadroTexto 1"/>
          <p:cNvSpPr txBox="1"/>
          <p:nvPr/>
        </p:nvSpPr>
        <p:spPr>
          <a:xfrm>
            <a:off x="5551714" y="347243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Calibri" panose="020F0502020204030204" pitchFamily="34" charset="0"/>
              </a:rPr>
              <a:t>NNT =55,5 / 100 </a:t>
            </a:r>
            <a:endParaRPr lang="es-VE" sz="2400" dirty="0">
              <a:latin typeface="Calibri" panose="020F0502020204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51714" y="1418641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Calibri" panose="020F0502020204030204" pitchFamily="34" charset="0"/>
              </a:rPr>
              <a:t>NNH =  90 / 100</a:t>
            </a:r>
            <a:endParaRPr lang="es-V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gracia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969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IC CON FEVI PRESERVADA</a:t>
            </a:r>
            <a:endParaRPr lang="es-V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7" y="1230355"/>
            <a:ext cx="866354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6" y="2420888"/>
            <a:ext cx="866354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4" y="2420888"/>
            <a:ext cx="8136905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395535" y="3284984"/>
            <a:ext cx="8136905" cy="1224136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223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5021"/>
            <a:ext cx="8692277" cy="347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IC CON FEVI PRESERVADA</a:t>
            </a:r>
            <a:endParaRPr lang="es-VE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2361"/>
            <a:ext cx="8496945" cy="57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1" y="3906848"/>
            <a:ext cx="8692276" cy="21144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472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7" cy="4569371"/>
          </a:xfrm>
        </p:spPr>
        <p:txBody>
          <a:bodyPr/>
          <a:lstStyle/>
          <a:p>
            <a:endParaRPr lang="es-VE" dirty="0"/>
          </a:p>
          <a:p>
            <a:pPr marL="0" indent="0" algn="ctr">
              <a:buNone/>
            </a:pPr>
            <a:r>
              <a:rPr lang="es-VE" sz="3200" b="1" dirty="0" smtClean="0"/>
              <a:t>Interrogante del bloque</a:t>
            </a:r>
          </a:p>
          <a:p>
            <a:pPr marL="0" indent="0" algn="ctr">
              <a:buNone/>
            </a:pPr>
            <a:endParaRPr lang="es-VE" sz="3200" dirty="0"/>
          </a:p>
          <a:p>
            <a:pPr marL="0" indent="0" algn="ctr">
              <a:buNone/>
            </a:pPr>
            <a:r>
              <a:rPr lang="es-VE" sz="3200" dirty="0" smtClean="0"/>
              <a:t>¿Existe reducción de </a:t>
            </a:r>
            <a:r>
              <a:rPr lang="es-VE" sz="3200" dirty="0" err="1" smtClean="0"/>
              <a:t>morbi</a:t>
            </a:r>
            <a:r>
              <a:rPr lang="es-VE" sz="3200" dirty="0" smtClean="0"/>
              <a:t>-mortalidad y/o hospitalizaciones en pacientes con Insuficiencia cardiaca y FEVI preservada con el uso de diuréticos ahorradores de potasio? </a:t>
            </a:r>
          </a:p>
          <a:p>
            <a:pPr marL="0" indent="0">
              <a:buNone/>
            </a:pPr>
            <a:endParaRPr lang="es-VE" dirty="0"/>
          </a:p>
          <a:p>
            <a:pPr marL="0" indent="0">
              <a:buNone/>
            </a:pPr>
            <a:endParaRPr lang="es-VE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IC CON FEVI PRESERVADA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31472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225691" y="4149080"/>
            <a:ext cx="8666790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800" b="1" i="1" dirty="0" err="1"/>
              <a:t>Espironolactona</a:t>
            </a:r>
            <a:r>
              <a:rPr lang="es-VE" sz="2800" b="1" i="1" dirty="0"/>
              <a:t> </a:t>
            </a:r>
            <a:r>
              <a:rPr lang="es-VE" sz="2800" b="1" i="1" dirty="0" smtClean="0"/>
              <a:t>para </a:t>
            </a:r>
            <a:r>
              <a:rPr lang="es-VE" sz="2800" b="1" i="1" dirty="0"/>
              <a:t>insuficiencia cardiaca con fracción de eyección preservada</a:t>
            </a:r>
            <a:r>
              <a:rPr lang="es-VE" b="1" i="1" dirty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815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VE" sz="3200" dirty="0" smtClean="0"/>
              <a:t>Iniciaron un ensayo con un </a:t>
            </a:r>
            <a:r>
              <a:rPr lang="es-VE" sz="3200" dirty="0"/>
              <a:t>antagonista de la aldosterona </a:t>
            </a:r>
            <a:r>
              <a:rPr lang="es-VE" sz="3200" dirty="0" smtClean="0"/>
              <a:t>como tratamiento </a:t>
            </a:r>
            <a:r>
              <a:rPr lang="es-VE" sz="3200" dirty="0"/>
              <a:t>de la </a:t>
            </a:r>
            <a:r>
              <a:rPr lang="es-VE" sz="3200" dirty="0" smtClean="0"/>
              <a:t>IC en pacientes con función </a:t>
            </a:r>
            <a:r>
              <a:rPr lang="es-VE" sz="3200" dirty="0"/>
              <a:t>cardiaca conservada </a:t>
            </a:r>
            <a:r>
              <a:rPr lang="es-VE" sz="3200" dirty="0" smtClean="0"/>
              <a:t>(</a:t>
            </a:r>
            <a:r>
              <a:rPr lang="es-VE" sz="3200" dirty="0"/>
              <a:t>TOPCAT</a:t>
            </a:r>
            <a:r>
              <a:rPr lang="es-VE" sz="3200" dirty="0" smtClean="0"/>
              <a:t>) para  </a:t>
            </a:r>
            <a:r>
              <a:rPr lang="es-VE" sz="3200" dirty="0"/>
              <a:t>determinar si el tratamiento con </a:t>
            </a:r>
            <a:r>
              <a:rPr lang="es-VE" sz="3200" dirty="0" err="1"/>
              <a:t>espironolactona</a:t>
            </a:r>
            <a:r>
              <a:rPr lang="es-VE" sz="3200" dirty="0"/>
              <a:t> mejora los resultados clínicos en pacientes con una insuficiencia cardíaca sintomática y FEVI conservada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2700" b="1" i="1" dirty="0" err="1"/>
              <a:t>Espironolactona</a:t>
            </a:r>
            <a:r>
              <a:rPr lang="es-VE" sz="2700" b="1" i="1" dirty="0"/>
              <a:t> para insuficiencia cardiaca con fracción de eyección preservada.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764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1083</TotalTime>
  <Words>1732</Words>
  <Application>Microsoft Office PowerPoint</Application>
  <PresentationFormat>Presentación en pantalla (4:3)</PresentationFormat>
  <Paragraphs>180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Forma de onda</vt:lpstr>
      <vt:lpstr>UNIVERSIDAD CENTROOCCIDENTAL “LISANDRO ALVARADO” COORDINACIÓN DE POSTGRADO CENTRO CARDIOVASCULAR REGIONAL “ASCARDIO”</vt:lpstr>
      <vt:lpstr>IC CON FEVI PRESERVADA</vt:lpstr>
      <vt:lpstr>IC CON FEVI PRESERVADA</vt:lpstr>
      <vt:lpstr>IC CON FEVI PRESERVADA</vt:lpstr>
      <vt:lpstr>IC CON FEVI PRESERVADA</vt:lpstr>
      <vt:lpstr>IC CON FEVI PRESERVADA</vt:lpstr>
      <vt:lpstr>IC CON FEVI PRESERVADA</vt:lpstr>
      <vt:lpstr>Presentación de PowerPoint</vt:lpstr>
      <vt:lpstr>Espironolactona para insuficiencia cardiaca con fracción de eyección preservada. </vt:lpstr>
      <vt:lpstr>OBJETIVO</vt:lpstr>
      <vt:lpstr>PUNTOS FINALES</vt:lpstr>
      <vt:lpstr>Espironolactona para insuficiencia cardiaca con fracción de eyección preservada. </vt:lpstr>
      <vt:lpstr>Espironolactona para insuficiencia cardíaca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ALEATORIZACIÓN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Espironolactona para insuficiencia cardiaca con fracción de eyección preservada. </vt:lpstr>
      <vt:lpstr>IC CON FEVI PRESERVADA</vt:lpstr>
      <vt:lpstr>Espironolactona para insuficiencia cardiaca con fracción de eyección preservada. </vt:lpstr>
      <vt:lpstr>Espironolactona para insuficiencia cardiaca con fracción de eyección preservada. </vt:lpstr>
      <vt:lpstr>Lista de Cotejo</vt:lpstr>
      <vt:lpstr>Lista de Cotejo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CENTROOCCIDENTAL “LISANDRO ALVARADO” COORDINACIÓN DE POSTGRADO CENTRO CARDIOVASCULAR REGIONAL “ASCARDIO”</dc:title>
  <dc:creator>alfonso</dc:creator>
  <cp:lastModifiedBy>alfonso</cp:lastModifiedBy>
  <cp:revision>64</cp:revision>
  <dcterms:created xsi:type="dcterms:W3CDTF">2017-09-25T01:30:35Z</dcterms:created>
  <dcterms:modified xsi:type="dcterms:W3CDTF">2017-11-20T12:26:44Z</dcterms:modified>
</cp:coreProperties>
</file>