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300" r:id="rId9"/>
    <p:sldId id="310" r:id="rId10"/>
    <p:sldId id="295" r:id="rId11"/>
    <p:sldId id="296" r:id="rId12"/>
    <p:sldId id="307" r:id="rId13"/>
    <p:sldId id="308" r:id="rId14"/>
    <p:sldId id="297" r:id="rId15"/>
    <p:sldId id="309" r:id="rId16"/>
    <p:sldId id="305" r:id="rId17"/>
    <p:sldId id="306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2" r:id="rId28"/>
    <p:sldId id="285" r:id="rId29"/>
    <p:sldId id="286" r:id="rId30"/>
    <p:sldId id="311" r:id="rId31"/>
    <p:sldId id="312" r:id="rId32"/>
    <p:sldId id="314" r:id="rId33"/>
    <p:sldId id="315" r:id="rId34"/>
    <p:sldId id="313" r:id="rId3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16" autoAdjust="0"/>
  </p:normalViewPr>
  <p:slideViewPr>
    <p:cSldViewPr>
      <p:cViewPr>
        <p:scale>
          <a:sx n="80" d="100"/>
          <a:sy n="80" d="100"/>
        </p:scale>
        <p:origin x="2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TASA EN PORTADORES DE MCP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TASA 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ECV/ES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5-4414-AAD7-794BC863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31488"/>
        <c:axId val="26433024"/>
        <c:axId val="0"/>
      </c:bar3DChart>
      <c:catAx>
        <c:axId val="2643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433024"/>
        <c:crosses val="autoZero"/>
        <c:auto val="1"/>
        <c:lblAlgn val="ctr"/>
        <c:lblOffset val="100"/>
        <c:noMultiLvlLbl val="0"/>
      </c:catAx>
      <c:valAx>
        <c:axId val="26433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VE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6431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s-VE"/>
    </a:p>
  </c:txPr>
  <c:externalData r:id="rId1">
    <c:autoUpdate val="0"/>
  </c:externalData>
</c:chartSpac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9A8C7-6E50-44B9-B3FD-87651170BA0D}" type="doc">
      <dgm:prSet loTypeId="urn:microsoft.com/office/officeart/2008/layout/LinedLis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VE"/>
        </a:p>
      </dgm:t>
    </dgm:pt>
    <dgm:pt modelId="{80FB18EB-D4F7-40D7-B594-F9E9E238C60C}">
      <dgm:prSet custT="1"/>
      <dgm:spPr/>
      <dgm:t>
        <a:bodyPr/>
        <a:lstStyle/>
        <a:p>
          <a:pPr algn="ctr" rtl="0"/>
          <a:r>
            <a:rPr lang="es-VE" sz="2600" b="0" dirty="0">
              <a:latin typeface="+mn-lt"/>
            </a:rPr>
            <a:t>La FA puede ser asintomática y, en consecuencia, subclínica</a:t>
          </a:r>
        </a:p>
      </dgm:t>
    </dgm:pt>
    <dgm:pt modelId="{3785ECAD-9B72-47BB-B732-C4F37911E20C}" type="parTrans" cxnId="{2726991C-6B5D-49A6-BCA5-647673A8C972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EC4EA138-736A-4403-9FBA-9D99BAAFBF48}" type="sibTrans" cxnId="{2726991C-6B5D-49A6-BCA5-647673A8C972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92BCA661-9DC7-402D-8681-B80804E37039}">
      <dgm:prSet custT="1"/>
      <dgm:spPr/>
      <dgm:t>
        <a:bodyPr/>
        <a:lstStyle/>
        <a:p>
          <a:pPr algn="ctr" rtl="0"/>
          <a:r>
            <a:rPr lang="es-VE" sz="2600" b="0" dirty="0">
              <a:latin typeface="+mn-lt"/>
            </a:rPr>
            <a:t>Alrededor del 15% de los ECV isquémicos son atribuibles a la FA documentada</a:t>
          </a:r>
        </a:p>
      </dgm:t>
    </dgm:pt>
    <dgm:pt modelId="{52D981EB-92D7-47A3-9873-7E79218F80FE}" type="parTrans" cxnId="{9164C7AE-0A25-4002-B944-F91E4CE22723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90F1BDE3-D9E4-4C7B-95B9-839D367F354E}" type="sibTrans" cxnId="{9164C7AE-0A25-4002-B944-F91E4CE22723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3F1538F3-67A1-4D0F-93E4-72754E07DA1F}">
      <dgm:prSet custT="1"/>
      <dgm:spPr/>
      <dgm:t>
        <a:bodyPr/>
        <a:lstStyle/>
        <a:p>
          <a:pPr algn="ctr" rtl="0"/>
          <a:r>
            <a:rPr lang="es-VE" sz="2600" b="0" dirty="0">
              <a:latin typeface="+mn-lt"/>
            </a:rPr>
            <a:t>Aproximadamente el 25% de los pacientes con ECV isquémicos no se identifica ningún factor etiológico</a:t>
          </a:r>
        </a:p>
        <a:p>
          <a:pPr algn="ctr" rtl="0"/>
          <a:endParaRPr lang="es-VE" sz="2800" b="0" dirty="0">
            <a:latin typeface="+mn-lt"/>
          </a:endParaRPr>
        </a:p>
        <a:p>
          <a:pPr algn="ctr" rtl="0"/>
          <a:endParaRPr lang="es-VE" sz="2800" b="0" dirty="0">
            <a:latin typeface="+mn-lt"/>
          </a:endParaRPr>
        </a:p>
      </dgm:t>
    </dgm:pt>
    <dgm:pt modelId="{1DE2B842-51C9-4751-85F5-E77C3211A3D0}" type="parTrans" cxnId="{68AD5171-74D3-4773-BFA7-973DDF1459B9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2BD239A6-0103-4717-92A9-EFD313507C58}" type="sibTrans" cxnId="{68AD5171-74D3-4773-BFA7-973DDF1459B9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959871A8-D4F5-452A-9D03-1D48EBB2944A}" type="pres">
      <dgm:prSet presAssocID="{B5C9A8C7-6E50-44B9-B3FD-87651170BA0D}" presName="vert0" presStyleCnt="0">
        <dgm:presLayoutVars>
          <dgm:dir/>
          <dgm:animOne val="branch"/>
          <dgm:animLvl val="lvl"/>
        </dgm:presLayoutVars>
      </dgm:prSet>
      <dgm:spPr/>
    </dgm:pt>
    <dgm:pt modelId="{B765202A-5123-46E3-B8CF-9EBDA0B6FBF4}" type="pres">
      <dgm:prSet presAssocID="{80FB18EB-D4F7-40D7-B594-F9E9E238C60C}" presName="thickLine" presStyleLbl="alignNode1" presStyleIdx="0" presStyleCnt="3"/>
      <dgm:spPr/>
    </dgm:pt>
    <dgm:pt modelId="{322BBE7B-EE7A-4956-9108-D3578D806DFD}" type="pres">
      <dgm:prSet presAssocID="{80FB18EB-D4F7-40D7-B594-F9E9E238C60C}" presName="horz1" presStyleCnt="0"/>
      <dgm:spPr/>
    </dgm:pt>
    <dgm:pt modelId="{CEA72279-0293-4C8B-B7D8-50F7F3672985}" type="pres">
      <dgm:prSet presAssocID="{80FB18EB-D4F7-40D7-B594-F9E9E238C60C}" presName="tx1" presStyleLbl="revTx" presStyleIdx="0" presStyleCnt="3"/>
      <dgm:spPr/>
    </dgm:pt>
    <dgm:pt modelId="{366F100B-29FD-43EE-8149-5CC63E59013F}" type="pres">
      <dgm:prSet presAssocID="{80FB18EB-D4F7-40D7-B594-F9E9E238C60C}" presName="vert1" presStyleCnt="0"/>
      <dgm:spPr/>
    </dgm:pt>
    <dgm:pt modelId="{54DB643C-03E9-42E3-A6D9-8C885B0EA775}" type="pres">
      <dgm:prSet presAssocID="{92BCA661-9DC7-402D-8681-B80804E37039}" presName="thickLine" presStyleLbl="alignNode1" presStyleIdx="1" presStyleCnt="3"/>
      <dgm:spPr/>
    </dgm:pt>
    <dgm:pt modelId="{5C67349D-F57A-49AB-B668-FAD336137C30}" type="pres">
      <dgm:prSet presAssocID="{92BCA661-9DC7-402D-8681-B80804E37039}" presName="horz1" presStyleCnt="0"/>
      <dgm:spPr/>
    </dgm:pt>
    <dgm:pt modelId="{BAD24006-EBCD-4E7D-9FB5-64A7BA3CB0D8}" type="pres">
      <dgm:prSet presAssocID="{92BCA661-9DC7-402D-8681-B80804E37039}" presName="tx1" presStyleLbl="revTx" presStyleIdx="1" presStyleCnt="3"/>
      <dgm:spPr/>
    </dgm:pt>
    <dgm:pt modelId="{AA2047F6-3539-442F-82DD-C06414AB0B96}" type="pres">
      <dgm:prSet presAssocID="{92BCA661-9DC7-402D-8681-B80804E37039}" presName="vert1" presStyleCnt="0"/>
      <dgm:spPr/>
    </dgm:pt>
    <dgm:pt modelId="{8C6CCB87-ED4E-40DF-97DB-53419D111AB6}" type="pres">
      <dgm:prSet presAssocID="{3F1538F3-67A1-4D0F-93E4-72754E07DA1F}" presName="thickLine" presStyleLbl="alignNode1" presStyleIdx="2" presStyleCnt="3"/>
      <dgm:spPr/>
    </dgm:pt>
    <dgm:pt modelId="{3C09EF1B-1CDA-4930-879E-2ABFAAE2180F}" type="pres">
      <dgm:prSet presAssocID="{3F1538F3-67A1-4D0F-93E4-72754E07DA1F}" presName="horz1" presStyleCnt="0"/>
      <dgm:spPr/>
    </dgm:pt>
    <dgm:pt modelId="{17D4C667-0BC5-4F75-8547-DAD4440A347E}" type="pres">
      <dgm:prSet presAssocID="{3F1538F3-67A1-4D0F-93E4-72754E07DA1F}" presName="tx1" presStyleLbl="revTx" presStyleIdx="2" presStyleCnt="3" custLinFactNeighborY="5415"/>
      <dgm:spPr/>
    </dgm:pt>
    <dgm:pt modelId="{872BFF33-968E-4FAB-B1C9-2F6D7929F826}" type="pres">
      <dgm:prSet presAssocID="{3F1538F3-67A1-4D0F-93E4-72754E07DA1F}" presName="vert1" presStyleCnt="0"/>
      <dgm:spPr/>
    </dgm:pt>
  </dgm:ptLst>
  <dgm:cxnLst>
    <dgm:cxn modelId="{2726991C-6B5D-49A6-BCA5-647673A8C972}" srcId="{B5C9A8C7-6E50-44B9-B3FD-87651170BA0D}" destId="{80FB18EB-D4F7-40D7-B594-F9E9E238C60C}" srcOrd="0" destOrd="0" parTransId="{3785ECAD-9B72-47BB-B732-C4F37911E20C}" sibTransId="{EC4EA138-736A-4403-9FBA-9D99BAAFBF48}"/>
    <dgm:cxn modelId="{BAD7C969-E0F3-4D2A-9974-057F7A7D09B1}" type="presOf" srcId="{80FB18EB-D4F7-40D7-B594-F9E9E238C60C}" destId="{CEA72279-0293-4C8B-B7D8-50F7F3672985}" srcOrd="0" destOrd="0" presId="urn:microsoft.com/office/officeart/2008/layout/LinedList"/>
    <dgm:cxn modelId="{ABEA6F6A-5645-4DD4-A3ED-7E07527C52D3}" type="presOf" srcId="{92BCA661-9DC7-402D-8681-B80804E37039}" destId="{BAD24006-EBCD-4E7D-9FB5-64A7BA3CB0D8}" srcOrd="0" destOrd="0" presId="urn:microsoft.com/office/officeart/2008/layout/LinedList"/>
    <dgm:cxn modelId="{68AD5171-74D3-4773-BFA7-973DDF1459B9}" srcId="{B5C9A8C7-6E50-44B9-B3FD-87651170BA0D}" destId="{3F1538F3-67A1-4D0F-93E4-72754E07DA1F}" srcOrd="2" destOrd="0" parTransId="{1DE2B842-51C9-4751-85F5-E77C3211A3D0}" sibTransId="{2BD239A6-0103-4717-92A9-EFD313507C58}"/>
    <dgm:cxn modelId="{3BC85B78-F339-4C42-81E4-31E85417C110}" type="presOf" srcId="{3F1538F3-67A1-4D0F-93E4-72754E07DA1F}" destId="{17D4C667-0BC5-4F75-8547-DAD4440A347E}" srcOrd="0" destOrd="0" presId="urn:microsoft.com/office/officeart/2008/layout/LinedList"/>
    <dgm:cxn modelId="{9164C7AE-0A25-4002-B944-F91E4CE22723}" srcId="{B5C9A8C7-6E50-44B9-B3FD-87651170BA0D}" destId="{92BCA661-9DC7-402D-8681-B80804E37039}" srcOrd="1" destOrd="0" parTransId="{52D981EB-92D7-47A3-9873-7E79218F80FE}" sibTransId="{90F1BDE3-D9E4-4C7B-95B9-839D367F354E}"/>
    <dgm:cxn modelId="{FEEDEEBF-DADB-4B3A-ACDA-84979BC8B3C9}" type="presOf" srcId="{B5C9A8C7-6E50-44B9-B3FD-87651170BA0D}" destId="{959871A8-D4F5-452A-9D03-1D48EBB2944A}" srcOrd="0" destOrd="0" presId="urn:microsoft.com/office/officeart/2008/layout/LinedList"/>
    <dgm:cxn modelId="{286673E3-0770-4B5F-A722-00A835B3788A}" type="presParOf" srcId="{959871A8-D4F5-452A-9D03-1D48EBB2944A}" destId="{B765202A-5123-46E3-B8CF-9EBDA0B6FBF4}" srcOrd="0" destOrd="0" presId="urn:microsoft.com/office/officeart/2008/layout/LinedList"/>
    <dgm:cxn modelId="{D1FD342B-185C-45E4-BBB3-4D9BD8D062FC}" type="presParOf" srcId="{959871A8-D4F5-452A-9D03-1D48EBB2944A}" destId="{322BBE7B-EE7A-4956-9108-D3578D806DFD}" srcOrd="1" destOrd="0" presId="urn:microsoft.com/office/officeart/2008/layout/LinedList"/>
    <dgm:cxn modelId="{D75D45AA-FC57-4201-8150-CFC77094ACAC}" type="presParOf" srcId="{322BBE7B-EE7A-4956-9108-D3578D806DFD}" destId="{CEA72279-0293-4C8B-B7D8-50F7F3672985}" srcOrd="0" destOrd="0" presId="urn:microsoft.com/office/officeart/2008/layout/LinedList"/>
    <dgm:cxn modelId="{0535E2B0-C4BC-442E-8776-2EF3A0ADBB41}" type="presParOf" srcId="{322BBE7B-EE7A-4956-9108-D3578D806DFD}" destId="{366F100B-29FD-43EE-8149-5CC63E59013F}" srcOrd="1" destOrd="0" presId="urn:microsoft.com/office/officeart/2008/layout/LinedList"/>
    <dgm:cxn modelId="{BC3E5550-16A9-42AD-A04E-A365B57D7E1A}" type="presParOf" srcId="{959871A8-D4F5-452A-9D03-1D48EBB2944A}" destId="{54DB643C-03E9-42E3-A6D9-8C885B0EA775}" srcOrd="2" destOrd="0" presId="urn:microsoft.com/office/officeart/2008/layout/LinedList"/>
    <dgm:cxn modelId="{7FE73A25-6431-4239-AEFC-B89C1C4579CD}" type="presParOf" srcId="{959871A8-D4F5-452A-9D03-1D48EBB2944A}" destId="{5C67349D-F57A-49AB-B668-FAD336137C30}" srcOrd="3" destOrd="0" presId="urn:microsoft.com/office/officeart/2008/layout/LinedList"/>
    <dgm:cxn modelId="{CB1326AC-83C7-44F7-AF73-E8B3107AEA3D}" type="presParOf" srcId="{5C67349D-F57A-49AB-B668-FAD336137C30}" destId="{BAD24006-EBCD-4E7D-9FB5-64A7BA3CB0D8}" srcOrd="0" destOrd="0" presId="urn:microsoft.com/office/officeart/2008/layout/LinedList"/>
    <dgm:cxn modelId="{CC4E3D91-214D-4C60-9619-6594921E86B4}" type="presParOf" srcId="{5C67349D-F57A-49AB-B668-FAD336137C30}" destId="{AA2047F6-3539-442F-82DD-C06414AB0B96}" srcOrd="1" destOrd="0" presId="urn:microsoft.com/office/officeart/2008/layout/LinedList"/>
    <dgm:cxn modelId="{FAC1E6EB-7379-402F-8135-E648E1158273}" type="presParOf" srcId="{959871A8-D4F5-452A-9D03-1D48EBB2944A}" destId="{8C6CCB87-ED4E-40DF-97DB-53419D111AB6}" srcOrd="4" destOrd="0" presId="urn:microsoft.com/office/officeart/2008/layout/LinedList"/>
    <dgm:cxn modelId="{9B33B08C-4C8A-4CC0-BAAD-50E08B3560F9}" type="presParOf" srcId="{959871A8-D4F5-452A-9D03-1D48EBB2944A}" destId="{3C09EF1B-1CDA-4930-879E-2ABFAAE2180F}" srcOrd="5" destOrd="0" presId="urn:microsoft.com/office/officeart/2008/layout/LinedList"/>
    <dgm:cxn modelId="{BA9260AC-298D-400C-BD38-55AF4ABAB96F}" type="presParOf" srcId="{3C09EF1B-1CDA-4930-879E-2ABFAAE2180F}" destId="{17D4C667-0BC5-4F75-8547-DAD4440A347E}" srcOrd="0" destOrd="0" presId="urn:microsoft.com/office/officeart/2008/layout/LinedList"/>
    <dgm:cxn modelId="{F65C78CF-10C9-426B-9FED-F437464BB40E}" type="presParOf" srcId="{3C09EF1B-1CDA-4930-879E-2ABFAAE2180F}" destId="{872BFF33-968E-4FAB-B1C9-2F6D7929F8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96256-08C3-4DDB-AD9D-57F7E38FB5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E8B2C51-8537-4AD3-A8EF-73126C48DC2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endParaRPr lang="es-VE" sz="2000" b="1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  <a:p>
          <a:pPr algn="ctr" rtl="0"/>
          <a:r>
            <a:rPr lang="es-VE" sz="5400" b="1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*ECV</a:t>
          </a:r>
          <a:endParaRPr lang="es-VE" sz="4800" b="1" dirty="0">
            <a:solidFill>
              <a:schemeClr val="tx1"/>
            </a:solidFill>
            <a:effectLst>
              <a:glow rad="139700">
                <a:schemeClr val="bg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DDF0230E-15E9-4BF4-93EB-1A27D0092BBF}" type="parTrans" cxnId="{2EB3629D-74C9-4454-9A70-DAA2893DBE49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02695207-E5C9-41F2-B552-49CFC47F02FD}" type="sibTrans" cxnId="{2EB3629D-74C9-4454-9A70-DAA2893DBE49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8DFCBDC1-AD4A-40D4-B110-8DA6444711C3}">
      <dgm:prSet custT="1"/>
      <dgm:spPr/>
      <dgm:t>
        <a:bodyPr/>
        <a:lstStyle/>
        <a:p>
          <a:pPr algn="ctr" rtl="0"/>
          <a:r>
            <a:rPr lang="es-VE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historia clínica consistente con una pérdida aguda de flujo sanguíneo a una arteria periférica</a:t>
          </a:r>
        </a:p>
      </dgm:t>
    </dgm:pt>
    <dgm:pt modelId="{E367A834-1D45-4BE2-8FAB-F3E6849B8F29}" type="parTrans" cxnId="{8883A5D1-7222-429C-827F-F72E9D96737D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E2B2EA7F-1E68-418F-A332-6061F88F8A81}" type="sibTrans" cxnId="{8883A5D1-7222-429C-827F-F72E9D96737D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F262E25B-0754-48B7-88AC-F8A650C2623D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5400" b="1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MV</a:t>
          </a:r>
        </a:p>
      </dgm:t>
    </dgm:pt>
    <dgm:pt modelId="{CB4E7798-3BDE-4B56-8CB1-4D9D0A26BF73}" type="parTrans" cxnId="{C300DEB9-3A74-45C9-8028-46F4F62E2952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626EC2D0-DA13-466B-B1D7-0E27363E3AC0}" type="sibTrans" cxnId="{C300DEB9-3A74-45C9-8028-46F4F62E2952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436CE7C9-6C72-4C6D-96EE-91EE6F44219C}">
      <dgm:prSet custT="1"/>
      <dgm:spPr/>
      <dgm:t>
        <a:bodyPr/>
        <a:lstStyle/>
        <a:p>
          <a:pPr algn="ctr" rtl="0"/>
          <a:r>
            <a:rPr lang="es-VE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+mn-lt"/>
            </a:rPr>
            <a:t>Evento para explicar la muerte, como CA, trauma o insuficiencia respiratoria. o  muertes repentinas sin testigos se considerarán vasculares</a:t>
          </a:r>
        </a:p>
      </dgm:t>
    </dgm:pt>
    <dgm:pt modelId="{C19DE519-69CA-4F9D-A3ED-B95A72C158EA}" type="parTrans" cxnId="{B5A246FF-D941-4D66-A0C9-1B879285A4A4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8A1ADC62-3E4C-4BEB-BB15-776FD56B2792}" type="sibTrans" cxnId="{B5A246FF-D941-4D66-A0C9-1B879285A4A4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A6F403F8-C4FF-4D3D-92B8-BDB73123CB48}">
      <dgm:prSet custT="1"/>
      <dgm:spPr/>
      <dgm:t>
        <a:bodyPr/>
        <a:lstStyle/>
        <a:p>
          <a:pPr algn="ctr" rtl="0"/>
          <a:r>
            <a:rPr lang="es-VE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+mn-lt"/>
            </a:rPr>
            <a:t>Síntomas neurológicos focales con inicio rápido, durando al menos 24 h</a:t>
          </a:r>
        </a:p>
      </dgm:t>
    </dgm:pt>
    <dgm:pt modelId="{76AD8154-A3D7-49E6-AC59-A4C7658A58BC}" type="parTrans" cxnId="{31489E71-CF8D-4DBA-983A-291AC2292A3F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29DD85CB-19F8-4397-9F17-6FE4B2F2E551}" type="sibTrans" cxnId="{31489E71-CF8D-4DBA-983A-291AC2292A3F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0F2716EA-4F62-4079-9236-9FC92F5BDC3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l" rtl="0"/>
          <a:r>
            <a:rPr lang="es-VE" sz="5400" b="1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+</a:t>
          </a:r>
          <a:r>
            <a:rPr lang="es-VE" sz="4800" b="1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ES</a:t>
          </a:r>
        </a:p>
      </dgm:t>
    </dgm:pt>
    <dgm:pt modelId="{F1A9BBA0-86A7-427A-AA74-461AB7B6FDB6}" type="parTrans" cxnId="{1449D0EA-2C0C-4994-9BA9-9EF7115D413D}">
      <dgm:prSet/>
      <dgm:spPr/>
      <dgm:t>
        <a:bodyPr/>
        <a:lstStyle/>
        <a:p>
          <a:endParaRPr lang="es-VE"/>
        </a:p>
      </dgm:t>
    </dgm:pt>
    <dgm:pt modelId="{5244B9F3-7629-42C6-824E-6DF170C4DB29}" type="sibTrans" cxnId="{1449D0EA-2C0C-4994-9BA9-9EF7115D413D}">
      <dgm:prSet/>
      <dgm:spPr/>
      <dgm:t>
        <a:bodyPr/>
        <a:lstStyle/>
        <a:p>
          <a:endParaRPr lang="es-VE"/>
        </a:p>
      </dgm:t>
    </dgm:pt>
    <dgm:pt modelId="{1336115B-B5C8-4BC7-8E43-C27702A98EC6}" type="pres">
      <dgm:prSet presAssocID="{67596256-08C3-4DDB-AD9D-57F7E38FB505}" presName="vert0" presStyleCnt="0">
        <dgm:presLayoutVars>
          <dgm:dir/>
          <dgm:animOne val="branch"/>
          <dgm:animLvl val="lvl"/>
        </dgm:presLayoutVars>
      </dgm:prSet>
      <dgm:spPr/>
    </dgm:pt>
    <dgm:pt modelId="{3637CE17-AE50-40AE-B6AB-47B2A9558153}" type="pres">
      <dgm:prSet presAssocID="{BE8B2C51-8537-4AD3-A8EF-73126C48DC2B}" presName="thickLine" presStyleLbl="alignNode1" presStyleIdx="0" presStyleCnt="3"/>
      <dgm:spPr/>
    </dgm:pt>
    <dgm:pt modelId="{D5B794EF-55BB-46F8-894C-C56BE3A12D18}" type="pres">
      <dgm:prSet presAssocID="{BE8B2C51-8537-4AD3-A8EF-73126C48DC2B}" presName="horz1" presStyleCnt="0"/>
      <dgm:spPr/>
    </dgm:pt>
    <dgm:pt modelId="{00427FB2-6B49-41D2-A3E6-C85AACA44B1D}" type="pres">
      <dgm:prSet presAssocID="{BE8B2C51-8537-4AD3-A8EF-73126C48DC2B}" presName="tx1" presStyleLbl="revTx" presStyleIdx="0" presStyleCnt="6" custScaleX="105239"/>
      <dgm:spPr/>
    </dgm:pt>
    <dgm:pt modelId="{C8B72022-4575-402B-9C7A-16AC78421CFF}" type="pres">
      <dgm:prSet presAssocID="{BE8B2C51-8537-4AD3-A8EF-73126C48DC2B}" presName="vert1" presStyleCnt="0"/>
      <dgm:spPr/>
    </dgm:pt>
    <dgm:pt modelId="{4A180AFA-D3CD-4027-997A-858C03C80AF4}" type="pres">
      <dgm:prSet presAssocID="{A6F403F8-C4FF-4D3D-92B8-BDB73123CB48}" presName="vertSpace2a" presStyleCnt="0"/>
      <dgm:spPr/>
    </dgm:pt>
    <dgm:pt modelId="{32999766-436F-47E6-9DF4-6554E0AF9989}" type="pres">
      <dgm:prSet presAssocID="{A6F403F8-C4FF-4D3D-92B8-BDB73123CB48}" presName="horz2" presStyleCnt="0"/>
      <dgm:spPr/>
    </dgm:pt>
    <dgm:pt modelId="{34BBD760-8027-4DF1-B1A0-6C7C420F22BD}" type="pres">
      <dgm:prSet presAssocID="{A6F403F8-C4FF-4D3D-92B8-BDB73123CB48}" presName="horzSpace2" presStyleCnt="0"/>
      <dgm:spPr/>
    </dgm:pt>
    <dgm:pt modelId="{F308E103-FE6A-430F-81E0-71E00C39D277}" type="pres">
      <dgm:prSet presAssocID="{A6F403F8-C4FF-4D3D-92B8-BDB73123CB48}" presName="tx2" presStyleLbl="revTx" presStyleIdx="1" presStyleCnt="6"/>
      <dgm:spPr/>
    </dgm:pt>
    <dgm:pt modelId="{A8F7E72C-13B2-4F66-92F0-05615D129834}" type="pres">
      <dgm:prSet presAssocID="{A6F403F8-C4FF-4D3D-92B8-BDB73123CB48}" presName="vert2" presStyleCnt="0"/>
      <dgm:spPr/>
    </dgm:pt>
    <dgm:pt modelId="{EBF6DD18-7CA4-4FEF-9B26-DCFD745D1267}" type="pres">
      <dgm:prSet presAssocID="{A6F403F8-C4FF-4D3D-92B8-BDB73123CB48}" presName="thinLine2b" presStyleLbl="callout" presStyleIdx="0" presStyleCnt="3"/>
      <dgm:spPr/>
    </dgm:pt>
    <dgm:pt modelId="{6E5565CA-B9D6-42EB-B280-957ABA295707}" type="pres">
      <dgm:prSet presAssocID="{A6F403F8-C4FF-4D3D-92B8-BDB73123CB48}" presName="vertSpace2b" presStyleCnt="0"/>
      <dgm:spPr/>
    </dgm:pt>
    <dgm:pt modelId="{B5120D66-1E33-4B68-8D8E-F58DB7768BA5}" type="pres">
      <dgm:prSet presAssocID="{0F2716EA-4F62-4079-9236-9FC92F5BDC31}" presName="thickLine" presStyleLbl="alignNode1" presStyleIdx="1" presStyleCnt="3"/>
      <dgm:spPr/>
    </dgm:pt>
    <dgm:pt modelId="{076D4CFD-5998-484A-8C09-4EF505B07C98}" type="pres">
      <dgm:prSet presAssocID="{0F2716EA-4F62-4079-9236-9FC92F5BDC31}" presName="horz1" presStyleCnt="0"/>
      <dgm:spPr/>
    </dgm:pt>
    <dgm:pt modelId="{458F6FC5-DEF3-4C7F-AA38-DE1C914C0FD0}" type="pres">
      <dgm:prSet presAssocID="{0F2716EA-4F62-4079-9236-9FC92F5BDC31}" presName="tx1" presStyleLbl="revTx" presStyleIdx="2" presStyleCnt="6" custScaleX="140131"/>
      <dgm:spPr/>
    </dgm:pt>
    <dgm:pt modelId="{2103F7C7-F83B-4F06-85A9-5548C783F2FC}" type="pres">
      <dgm:prSet presAssocID="{0F2716EA-4F62-4079-9236-9FC92F5BDC31}" presName="vert1" presStyleCnt="0"/>
      <dgm:spPr/>
    </dgm:pt>
    <dgm:pt modelId="{D1CD9D2F-9DC2-43B5-9237-5F27334517B8}" type="pres">
      <dgm:prSet presAssocID="{8DFCBDC1-AD4A-40D4-B110-8DA6444711C3}" presName="vertSpace2a" presStyleCnt="0"/>
      <dgm:spPr/>
    </dgm:pt>
    <dgm:pt modelId="{9E5BCE11-18BB-43DE-9942-2DEA76AEA10C}" type="pres">
      <dgm:prSet presAssocID="{8DFCBDC1-AD4A-40D4-B110-8DA6444711C3}" presName="horz2" presStyleCnt="0"/>
      <dgm:spPr/>
    </dgm:pt>
    <dgm:pt modelId="{A23380F4-8C20-4742-B994-E86917E07958}" type="pres">
      <dgm:prSet presAssocID="{8DFCBDC1-AD4A-40D4-B110-8DA6444711C3}" presName="horzSpace2" presStyleCnt="0"/>
      <dgm:spPr/>
    </dgm:pt>
    <dgm:pt modelId="{859319B7-89FC-4C53-8299-B6EB21BEA127}" type="pres">
      <dgm:prSet presAssocID="{8DFCBDC1-AD4A-40D4-B110-8DA6444711C3}" presName="tx2" presStyleLbl="revTx" presStyleIdx="3" presStyleCnt="6" custScaleX="107226" custLinFactNeighborX="-3066" custLinFactNeighborY="4600"/>
      <dgm:spPr/>
    </dgm:pt>
    <dgm:pt modelId="{CB764BCB-1B79-4FB3-8069-3BD4878F3B19}" type="pres">
      <dgm:prSet presAssocID="{8DFCBDC1-AD4A-40D4-B110-8DA6444711C3}" presName="vert2" presStyleCnt="0"/>
      <dgm:spPr/>
    </dgm:pt>
    <dgm:pt modelId="{7A55B995-B43B-419D-B113-3EA8C5839B0D}" type="pres">
      <dgm:prSet presAssocID="{8DFCBDC1-AD4A-40D4-B110-8DA6444711C3}" presName="thinLine2b" presStyleLbl="callout" presStyleIdx="1" presStyleCnt="3"/>
      <dgm:spPr/>
    </dgm:pt>
    <dgm:pt modelId="{68261DF3-3BAD-4E22-A251-ABED7CD5E007}" type="pres">
      <dgm:prSet presAssocID="{8DFCBDC1-AD4A-40D4-B110-8DA6444711C3}" presName="vertSpace2b" presStyleCnt="0"/>
      <dgm:spPr/>
    </dgm:pt>
    <dgm:pt modelId="{4ED81E09-B1C0-457E-A393-DAD9F0024E27}" type="pres">
      <dgm:prSet presAssocID="{F262E25B-0754-48B7-88AC-F8A650C2623D}" presName="thickLine" presStyleLbl="alignNode1" presStyleIdx="2" presStyleCnt="3"/>
      <dgm:spPr/>
    </dgm:pt>
    <dgm:pt modelId="{19EA0D73-F532-4CB1-B368-B672306DE812}" type="pres">
      <dgm:prSet presAssocID="{F262E25B-0754-48B7-88AC-F8A650C2623D}" presName="horz1" presStyleCnt="0"/>
      <dgm:spPr/>
    </dgm:pt>
    <dgm:pt modelId="{80CB46C0-9A43-4D61-A549-65CD67B5BFB2}" type="pres">
      <dgm:prSet presAssocID="{F262E25B-0754-48B7-88AC-F8A650C2623D}" presName="tx1" presStyleLbl="revTx" presStyleIdx="4" presStyleCnt="6"/>
      <dgm:spPr/>
    </dgm:pt>
    <dgm:pt modelId="{1CBBCEB0-6D00-41D1-834E-EFD378F5A270}" type="pres">
      <dgm:prSet presAssocID="{F262E25B-0754-48B7-88AC-F8A650C2623D}" presName="vert1" presStyleCnt="0"/>
      <dgm:spPr/>
    </dgm:pt>
    <dgm:pt modelId="{2CB05EAF-9E4E-4192-AF97-ECACA2C89289}" type="pres">
      <dgm:prSet presAssocID="{436CE7C9-6C72-4C6D-96EE-91EE6F44219C}" presName="vertSpace2a" presStyleCnt="0"/>
      <dgm:spPr/>
    </dgm:pt>
    <dgm:pt modelId="{2840E096-0427-4717-8B44-24754733249F}" type="pres">
      <dgm:prSet presAssocID="{436CE7C9-6C72-4C6D-96EE-91EE6F44219C}" presName="horz2" presStyleCnt="0"/>
      <dgm:spPr/>
    </dgm:pt>
    <dgm:pt modelId="{99683627-8F7D-43B1-8CC7-2A273A6C9197}" type="pres">
      <dgm:prSet presAssocID="{436CE7C9-6C72-4C6D-96EE-91EE6F44219C}" presName="horzSpace2" presStyleCnt="0"/>
      <dgm:spPr/>
    </dgm:pt>
    <dgm:pt modelId="{A4E9C141-3310-498D-B865-698828E888B6}" type="pres">
      <dgm:prSet presAssocID="{436CE7C9-6C72-4C6D-96EE-91EE6F44219C}" presName="tx2" presStyleLbl="revTx" presStyleIdx="5" presStyleCnt="6"/>
      <dgm:spPr/>
    </dgm:pt>
    <dgm:pt modelId="{26E5E513-F24E-4BD1-980E-D73F18593100}" type="pres">
      <dgm:prSet presAssocID="{436CE7C9-6C72-4C6D-96EE-91EE6F44219C}" presName="vert2" presStyleCnt="0"/>
      <dgm:spPr/>
    </dgm:pt>
    <dgm:pt modelId="{7AFD3223-5D6D-4089-912F-D616987E4C4D}" type="pres">
      <dgm:prSet presAssocID="{436CE7C9-6C72-4C6D-96EE-91EE6F44219C}" presName="thinLine2b" presStyleLbl="callout" presStyleIdx="2" presStyleCnt="3"/>
      <dgm:spPr/>
    </dgm:pt>
    <dgm:pt modelId="{97B93C63-4027-4EB3-BF4B-F95BAC3E37BB}" type="pres">
      <dgm:prSet presAssocID="{436CE7C9-6C72-4C6D-96EE-91EE6F44219C}" presName="vertSpace2b" presStyleCnt="0"/>
      <dgm:spPr/>
    </dgm:pt>
  </dgm:ptLst>
  <dgm:cxnLst>
    <dgm:cxn modelId="{9048ED40-FD5A-442C-B6BD-65AD55BE14CB}" type="presOf" srcId="{BE8B2C51-8537-4AD3-A8EF-73126C48DC2B}" destId="{00427FB2-6B49-41D2-A3E6-C85AACA44B1D}" srcOrd="0" destOrd="0" presId="urn:microsoft.com/office/officeart/2008/layout/LinedList"/>
    <dgm:cxn modelId="{5DD62060-F83C-4B67-A5B8-280340C8B60F}" type="presOf" srcId="{A6F403F8-C4FF-4D3D-92B8-BDB73123CB48}" destId="{F308E103-FE6A-430F-81E0-71E00C39D277}" srcOrd="0" destOrd="0" presId="urn:microsoft.com/office/officeart/2008/layout/LinedList"/>
    <dgm:cxn modelId="{31489E71-CF8D-4DBA-983A-291AC2292A3F}" srcId="{BE8B2C51-8537-4AD3-A8EF-73126C48DC2B}" destId="{A6F403F8-C4FF-4D3D-92B8-BDB73123CB48}" srcOrd="0" destOrd="0" parTransId="{76AD8154-A3D7-49E6-AC59-A4C7658A58BC}" sibTransId="{29DD85CB-19F8-4397-9F17-6FE4B2F2E551}"/>
    <dgm:cxn modelId="{2EB3629D-74C9-4454-9A70-DAA2893DBE49}" srcId="{67596256-08C3-4DDB-AD9D-57F7E38FB505}" destId="{BE8B2C51-8537-4AD3-A8EF-73126C48DC2B}" srcOrd="0" destOrd="0" parTransId="{DDF0230E-15E9-4BF4-93EB-1A27D0092BBF}" sibTransId="{02695207-E5C9-41F2-B552-49CFC47F02FD}"/>
    <dgm:cxn modelId="{307D039F-A46C-4803-A5DE-CC1BB862C3C4}" type="presOf" srcId="{67596256-08C3-4DDB-AD9D-57F7E38FB505}" destId="{1336115B-B5C8-4BC7-8E43-C27702A98EC6}" srcOrd="0" destOrd="0" presId="urn:microsoft.com/office/officeart/2008/layout/LinedList"/>
    <dgm:cxn modelId="{AA5CCCA6-85B9-4F81-A77A-CA50CB08D94A}" type="presOf" srcId="{8DFCBDC1-AD4A-40D4-B110-8DA6444711C3}" destId="{859319B7-89FC-4C53-8299-B6EB21BEA127}" srcOrd="0" destOrd="0" presId="urn:microsoft.com/office/officeart/2008/layout/LinedList"/>
    <dgm:cxn modelId="{FB2B4CB7-2C61-41E5-923A-E0069B29FC78}" type="presOf" srcId="{436CE7C9-6C72-4C6D-96EE-91EE6F44219C}" destId="{A4E9C141-3310-498D-B865-698828E888B6}" srcOrd="0" destOrd="0" presId="urn:microsoft.com/office/officeart/2008/layout/LinedList"/>
    <dgm:cxn modelId="{C300DEB9-3A74-45C9-8028-46F4F62E2952}" srcId="{67596256-08C3-4DDB-AD9D-57F7E38FB505}" destId="{F262E25B-0754-48B7-88AC-F8A650C2623D}" srcOrd="2" destOrd="0" parTransId="{CB4E7798-3BDE-4B56-8CB1-4D9D0A26BF73}" sibTransId="{626EC2D0-DA13-466B-B1D7-0E27363E3AC0}"/>
    <dgm:cxn modelId="{8883A5D1-7222-429C-827F-F72E9D96737D}" srcId="{0F2716EA-4F62-4079-9236-9FC92F5BDC31}" destId="{8DFCBDC1-AD4A-40D4-B110-8DA6444711C3}" srcOrd="0" destOrd="0" parTransId="{E367A834-1D45-4BE2-8FAB-F3E6849B8F29}" sibTransId="{E2B2EA7F-1E68-418F-A332-6061F88F8A81}"/>
    <dgm:cxn modelId="{624ABEE2-979E-4118-AD05-6C7E360A5AE3}" type="presOf" srcId="{F262E25B-0754-48B7-88AC-F8A650C2623D}" destId="{80CB46C0-9A43-4D61-A549-65CD67B5BFB2}" srcOrd="0" destOrd="0" presId="urn:microsoft.com/office/officeart/2008/layout/LinedList"/>
    <dgm:cxn modelId="{810F8EEA-E2D3-47CE-91E3-A7D0AF42DF94}" type="presOf" srcId="{0F2716EA-4F62-4079-9236-9FC92F5BDC31}" destId="{458F6FC5-DEF3-4C7F-AA38-DE1C914C0FD0}" srcOrd="0" destOrd="0" presId="urn:microsoft.com/office/officeart/2008/layout/LinedList"/>
    <dgm:cxn modelId="{1449D0EA-2C0C-4994-9BA9-9EF7115D413D}" srcId="{67596256-08C3-4DDB-AD9D-57F7E38FB505}" destId="{0F2716EA-4F62-4079-9236-9FC92F5BDC31}" srcOrd="1" destOrd="0" parTransId="{F1A9BBA0-86A7-427A-AA74-461AB7B6FDB6}" sibTransId="{5244B9F3-7629-42C6-824E-6DF170C4DB29}"/>
    <dgm:cxn modelId="{B5A246FF-D941-4D66-A0C9-1B879285A4A4}" srcId="{F262E25B-0754-48B7-88AC-F8A650C2623D}" destId="{436CE7C9-6C72-4C6D-96EE-91EE6F44219C}" srcOrd="0" destOrd="0" parTransId="{C19DE519-69CA-4F9D-A3ED-B95A72C158EA}" sibTransId="{8A1ADC62-3E4C-4BEB-BB15-776FD56B2792}"/>
    <dgm:cxn modelId="{FD8FFC76-2DFB-4768-ADE7-4523C7B2BF24}" type="presParOf" srcId="{1336115B-B5C8-4BC7-8E43-C27702A98EC6}" destId="{3637CE17-AE50-40AE-B6AB-47B2A9558153}" srcOrd="0" destOrd="0" presId="urn:microsoft.com/office/officeart/2008/layout/LinedList"/>
    <dgm:cxn modelId="{0A9884D3-4B1F-4FB6-962D-49CA8E7B70CA}" type="presParOf" srcId="{1336115B-B5C8-4BC7-8E43-C27702A98EC6}" destId="{D5B794EF-55BB-46F8-894C-C56BE3A12D18}" srcOrd="1" destOrd="0" presId="urn:microsoft.com/office/officeart/2008/layout/LinedList"/>
    <dgm:cxn modelId="{0883FF7C-5CA6-460D-8B5A-BC421142A532}" type="presParOf" srcId="{D5B794EF-55BB-46F8-894C-C56BE3A12D18}" destId="{00427FB2-6B49-41D2-A3E6-C85AACA44B1D}" srcOrd="0" destOrd="0" presId="urn:microsoft.com/office/officeart/2008/layout/LinedList"/>
    <dgm:cxn modelId="{047F5255-28A6-4FA9-8CDA-16EE53F5DC87}" type="presParOf" srcId="{D5B794EF-55BB-46F8-894C-C56BE3A12D18}" destId="{C8B72022-4575-402B-9C7A-16AC78421CFF}" srcOrd="1" destOrd="0" presId="urn:microsoft.com/office/officeart/2008/layout/LinedList"/>
    <dgm:cxn modelId="{9E8877BA-8790-40A1-985A-565EA0EC4926}" type="presParOf" srcId="{C8B72022-4575-402B-9C7A-16AC78421CFF}" destId="{4A180AFA-D3CD-4027-997A-858C03C80AF4}" srcOrd="0" destOrd="0" presId="urn:microsoft.com/office/officeart/2008/layout/LinedList"/>
    <dgm:cxn modelId="{454B1C24-8B9B-4E8A-83A3-01AED157D591}" type="presParOf" srcId="{C8B72022-4575-402B-9C7A-16AC78421CFF}" destId="{32999766-436F-47E6-9DF4-6554E0AF9989}" srcOrd="1" destOrd="0" presId="urn:microsoft.com/office/officeart/2008/layout/LinedList"/>
    <dgm:cxn modelId="{14971676-5D2A-4B4F-8FA6-9A98C876179D}" type="presParOf" srcId="{32999766-436F-47E6-9DF4-6554E0AF9989}" destId="{34BBD760-8027-4DF1-B1A0-6C7C420F22BD}" srcOrd="0" destOrd="0" presId="urn:microsoft.com/office/officeart/2008/layout/LinedList"/>
    <dgm:cxn modelId="{00D78873-A389-446F-BC91-872B49487C37}" type="presParOf" srcId="{32999766-436F-47E6-9DF4-6554E0AF9989}" destId="{F308E103-FE6A-430F-81E0-71E00C39D277}" srcOrd="1" destOrd="0" presId="urn:microsoft.com/office/officeart/2008/layout/LinedList"/>
    <dgm:cxn modelId="{152D6F15-A254-4F58-A4EC-AA6664B09F0E}" type="presParOf" srcId="{32999766-436F-47E6-9DF4-6554E0AF9989}" destId="{A8F7E72C-13B2-4F66-92F0-05615D129834}" srcOrd="2" destOrd="0" presId="urn:microsoft.com/office/officeart/2008/layout/LinedList"/>
    <dgm:cxn modelId="{C300565E-7FF2-43D6-B286-A99A5C01633D}" type="presParOf" srcId="{C8B72022-4575-402B-9C7A-16AC78421CFF}" destId="{EBF6DD18-7CA4-4FEF-9B26-DCFD745D1267}" srcOrd="2" destOrd="0" presId="urn:microsoft.com/office/officeart/2008/layout/LinedList"/>
    <dgm:cxn modelId="{2CF8C679-8955-4B24-9EC4-327FF9A8D524}" type="presParOf" srcId="{C8B72022-4575-402B-9C7A-16AC78421CFF}" destId="{6E5565CA-B9D6-42EB-B280-957ABA295707}" srcOrd="3" destOrd="0" presId="urn:microsoft.com/office/officeart/2008/layout/LinedList"/>
    <dgm:cxn modelId="{A5A209FA-8236-4B11-AF3E-C360C5A22779}" type="presParOf" srcId="{1336115B-B5C8-4BC7-8E43-C27702A98EC6}" destId="{B5120D66-1E33-4B68-8D8E-F58DB7768BA5}" srcOrd="2" destOrd="0" presId="urn:microsoft.com/office/officeart/2008/layout/LinedList"/>
    <dgm:cxn modelId="{A83B0ADD-E5D7-43F9-A4BC-6052299B824C}" type="presParOf" srcId="{1336115B-B5C8-4BC7-8E43-C27702A98EC6}" destId="{076D4CFD-5998-484A-8C09-4EF505B07C98}" srcOrd="3" destOrd="0" presId="urn:microsoft.com/office/officeart/2008/layout/LinedList"/>
    <dgm:cxn modelId="{D0C37C6C-9B5E-4F49-8D85-1A3EEAE3EA3C}" type="presParOf" srcId="{076D4CFD-5998-484A-8C09-4EF505B07C98}" destId="{458F6FC5-DEF3-4C7F-AA38-DE1C914C0FD0}" srcOrd="0" destOrd="0" presId="urn:microsoft.com/office/officeart/2008/layout/LinedList"/>
    <dgm:cxn modelId="{54986B0B-1EBE-44F2-8F7E-AD555F330E58}" type="presParOf" srcId="{076D4CFD-5998-484A-8C09-4EF505B07C98}" destId="{2103F7C7-F83B-4F06-85A9-5548C783F2FC}" srcOrd="1" destOrd="0" presId="urn:microsoft.com/office/officeart/2008/layout/LinedList"/>
    <dgm:cxn modelId="{A03C2630-72AC-456F-B723-58492436A29B}" type="presParOf" srcId="{2103F7C7-F83B-4F06-85A9-5548C783F2FC}" destId="{D1CD9D2F-9DC2-43B5-9237-5F27334517B8}" srcOrd="0" destOrd="0" presId="urn:microsoft.com/office/officeart/2008/layout/LinedList"/>
    <dgm:cxn modelId="{C0930668-EF32-4695-AD72-41391436E039}" type="presParOf" srcId="{2103F7C7-F83B-4F06-85A9-5548C783F2FC}" destId="{9E5BCE11-18BB-43DE-9942-2DEA76AEA10C}" srcOrd="1" destOrd="0" presId="urn:microsoft.com/office/officeart/2008/layout/LinedList"/>
    <dgm:cxn modelId="{CC51343E-6C96-4E58-84A3-4E439E3B5D7C}" type="presParOf" srcId="{9E5BCE11-18BB-43DE-9942-2DEA76AEA10C}" destId="{A23380F4-8C20-4742-B994-E86917E07958}" srcOrd="0" destOrd="0" presId="urn:microsoft.com/office/officeart/2008/layout/LinedList"/>
    <dgm:cxn modelId="{CE4282AA-F5F3-445A-80B8-242406FEB052}" type="presParOf" srcId="{9E5BCE11-18BB-43DE-9942-2DEA76AEA10C}" destId="{859319B7-89FC-4C53-8299-B6EB21BEA127}" srcOrd="1" destOrd="0" presId="urn:microsoft.com/office/officeart/2008/layout/LinedList"/>
    <dgm:cxn modelId="{72EB15E2-592D-44FD-96C6-3DE4FCCB03F6}" type="presParOf" srcId="{9E5BCE11-18BB-43DE-9942-2DEA76AEA10C}" destId="{CB764BCB-1B79-4FB3-8069-3BD4878F3B19}" srcOrd="2" destOrd="0" presId="urn:microsoft.com/office/officeart/2008/layout/LinedList"/>
    <dgm:cxn modelId="{95582472-9D9E-4D7C-854E-44D81063EAC6}" type="presParOf" srcId="{2103F7C7-F83B-4F06-85A9-5548C783F2FC}" destId="{7A55B995-B43B-419D-B113-3EA8C5839B0D}" srcOrd="2" destOrd="0" presId="urn:microsoft.com/office/officeart/2008/layout/LinedList"/>
    <dgm:cxn modelId="{AE44DB6A-14FE-43DA-9FE8-A9AE97A33726}" type="presParOf" srcId="{2103F7C7-F83B-4F06-85A9-5548C783F2FC}" destId="{68261DF3-3BAD-4E22-A251-ABED7CD5E007}" srcOrd="3" destOrd="0" presId="urn:microsoft.com/office/officeart/2008/layout/LinedList"/>
    <dgm:cxn modelId="{FD3494D1-5269-419B-95BF-A27C15D8E800}" type="presParOf" srcId="{1336115B-B5C8-4BC7-8E43-C27702A98EC6}" destId="{4ED81E09-B1C0-457E-A393-DAD9F0024E27}" srcOrd="4" destOrd="0" presId="urn:microsoft.com/office/officeart/2008/layout/LinedList"/>
    <dgm:cxn modelId="{D299BC68-081D-470A-B128-2CD57DF1004A}" type="presParOf" srcId="{1336115B-B5C8-4BC7-8E43-C27702A98EC6}" destId="{19EA0D73-F532-4CB1-B368-B672306DE812}" srcOrd="5" destOrd="0" presId="urn:microsoft.com/office/officeart/2008/layout/LinedList"/>
    <dgm:cxn modelId="{4BC300C7-678F-4375-8C45-120A181C3F67}" type="presParOf" srcId="{19EA0D73-F532-4CB1-B368-B672306DE812}" destId="{80CB46C0-9A43-4D61-A549-65CD67B5BFB2}" srcOrd="0" destOrd="0" presId="urn:microsoft.com/office/officeart/2008/layout/LinedList"/>
    <dgm:cxn modelId="{EEF6931A-C3F3-4963-97F4-DD9755C66C32}" type="presParOf" srcId="{19EA0D73-F532-4CB1-B368-B672306DE812}" destId="{1CBBCEB0-6D00-41D1-834E-EFD378F5A270}" srcOrd="1" destOrd="0" presId="urn:microsoft.com/office/officeart/2008/layout/LinedList"/>
    <dgm:cxn modelId="{BB7AD96C-BB95-4DBE-979F-69B5E7F5B527}" type="presParOf" srcId="{1CBBCEB0-6D00-41D1-834E-EFD378F5A270}" destId="{2CB05EAF-9E4E-4192-AF97-ECACA2C89289}" srcOrd="0" destOrd="0" presId="urn:microsoft.com/office/officeart/2008/layout/LinedList"/>
    <dgm:cxn modelId="{B9B5203D-40BB-4E15-83AF-5822D97D9B85}" type="presParOf" srcId="{1CBBCEB0-6D00-41D1-834E-EFD378F5A270}" destId="{2840E096-0427-4717-8B44-24754733249F}" srcOrd="1" destOrd="0" presId="urn:microsoft.com/office/officeart/2008/layout/LinedList"/>
    <dgm:cxn modelId="{8D3F9CF0-5111-4383-A7DD-6F1FA9BB69B7}" type="presParOf" srcId="{2840E096-0427-4717-8B44-24754733249F}" destId="{99683627-8F7D-43B1-8CC7-2A273A6C9197}" srcOrd="0" destOrd="0" presId="urn:microsoft.com/office/officeart/2008/layout/LinedList"/>
    <dgm:cxn modelId="{111AD2D1-644D-4BD1-B6EA-769E28AE3FC8}" type="presParOf" srcId="{2840E096-0427-4717-8B44-24754733249F}" destId="{A4E9C141-3310-498D-B865-698828E888B6}" srcOrd="1" destOrd="0" presId="urn:microsoft.com/office/officeart/2008/layout/LinedList"/>
    <dgm:cxn modelId="{CDFB9D32-C7BC-4DF1-9D2D-B72B3B44B472}" type="presParOf" srcId="{2840E096-0427-4717-8B44-24754733249F}" destId="{26E5E513-F24E-4BD1-980E-D73F18593100}" srcOrd="2" destOrd="0" presId="urn:microsoft.com/office/officeart/2008/layout/LinedList"/>
    <dgm:cxn modelId="{1954B6C8-7E77-4B64-B92C-6EBEB8625A0B}" type="presParOf" srcId="{1CBBCEB0-6D00-41D1-834E-EFD378F5A270}" destId="{7AFD3223-5D6D-4089-912F-D616987E4C4D}" srcOrd="2" destOrd="0" presId="urn:microsoft.com/office/officeart/2008/layout/LinedList"/>
    <dgm:cxn modelId="{DC0FBCBF-84A2-4871-9191-AFADBB29CA7B}" type="presParOf" srcId="{1CBBCEB0-6D00-41D1-834E-EFD378F5A270}" destId="{97B93C63-4027-4EB3-BF4B-F95BAC3E37B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96256-08C3-4DDB-AD9D-57F7E38FB5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E8B2C51-8537-4AD3-A8EF-73126C48DC2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endParaRPr lang="es-VE" sz="2000" b="1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  <a:p>
          <a:pPr algn="ctr" rtl="0"/>
          <a:r>
            <a:rPr lang="es-VE" sz="5000" b="1" dirty="0">
              <a:solidFill>
                <a:schemeClr val="tx1"/>
              </a:solidFill>
              <a:effectLst/>
              <a:latin typeface="Bernard MT Condensed" panose="02050806060905020404" pitchFamily="18" charset="0"/>
            </a:rPr>
            <a:t>IM</a:t>
          </a:r>
        </a:p>
      </dgm:t>
    </dgm:pt>
    <dgm:pt modelId="{DDF0230E-15E9-4BF4-93EB-1A27D0092BBF}" type="parTrans" cxnId="{2EB3629D-74C9-4454-9A70-DAA2893DBE49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02695207-E5C9-41F2-B552-49CFC47F02FD}" type="sibTrans" cxnId="{2EB3629D-74C9-4454-9A70-DAA2893DBE49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8DFCBDC1-AD4A-40D4-B110-8DA6444711C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just" rtl="0"/>
          <a:r>
            <a:rPr lang="es-VE" sz="20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 considerará después de una revisión de un ECG de 12 derivaciones o la tira de ritmo ECG superficie muestra un episodio&gt; 6 min, con síntomas.</a:t>
          </a:r>
        </a:p>
      </dgm:t>
    </dgm:pt>
    <dgm:pt modelId="{E367A834-1D45-4BE2-8FAB-F3E6849B8F29}" type="parTrans" cxnId="{8883A5D1-7222-429C-827F-F72E9D96737D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E2B2EA7F-1E68-418F-A332-6061F88F8A81}" type="sibTrans" cxnId="{8883A5D1-7222-429C-827F-F72E9D96737D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A6F403F8-C4FF-4D3D-92B8-BDB73123CB48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just" rtl="0"/>
          <a:r>
            <a:rPr lang="es-VE" sz="22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Elevación típica y caída gradual (</a:t>
          </a:r>
          <a:r>
            <a:rPr lang="es-VE" sz="2200" b="1" dirty="0" err="1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troponina</a:t>
          </a:r>
          <a:r>
            <a:rPr lang="es-VE" sz="22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 o elevación y caída más rápida (CK-MB) de marcadores bioquímicos de necrosis de miocardio con al </a:t>
          </a:r>
          <a:r>
            <a:rPr lang="es-VE" sz="2200" b="1" dirty="0" err="1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</a:t>
          </a:r>
          <a:r>
            <a:rPr lang="es-VE" sz="22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menos uno de los cuatro criterios: * </a:t>
          </a:r>
        </a:p>
        <a:p>
          <a:pPr algn="l" rtl="0"/>
          <a:endParaRPr lang="es-VE" sz="1000" b="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+mn-lt"/>
          </a:endParaRPr>
        </a:p>
      </dgm:t>
    </dgm:pt>
    <dgm:pt modelId="{76AD8154-A3D7-49E6-AC59-A4C7658A58BC}" type="parTrans" cxnId="{31489E71-CF8D-4DBA-983A-291AC2292A3F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29DD85CB-19F8-4397-9F17-6FE4B2F2E551}" type="sibTrans" cxnId="{31489E71-CF8D-4DBA-983A-291AC2292A3F}">
      <dgm:prSet/>
      <dgm:spPr/>
      <dgm:t>
        <a:bodyPr/>
        <a:lstStyle/>
        <a:p>
          <a:pPr algn="ctr"/>
          <a:endParaRPr lang="es-VE" sz="2000" b="1"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gm:t>
    </dgm:pt>
    <dgm:pt modelId="{0F2716EA-4F62-4079-9236-9FC92F5BDC3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 rtl="0"/>
          <a:r>
            <a:rPr lang="es-VE" sz="4600" b="1" dirty="0">
              <a:solidFill>
                <a:schemeClr val="tx1"/>
              </a:solidFill>
              <a:effectLst/>
              <a:latin typeface="Bernard MT Condensed" panose="02050806060905020404" pitchFamily="18" charset="0"/>
            </a:rPr>
            <a:t>TA</a:t>
          </a:r>
          <a:endParaRPr lang="es-VE" sz="4000" b="1" dirty="0">
            <a:solidFill>
              <a:schemeClr val="tx1"/>
            </a:solidFill>
            <a:effectLst/>
            <a:latin typeface="Bernard MT Condensed" panose="02050806060905020404" pitchFamily="18" charset="0"/>
          </a:endParaRPr>
        </a:p>
      </dgm:t>
    </dgm:pt>
    <dgm:pt modelId="{F1A9BBA0-86A7-427A-AA74-461AB7B6FDB6}" type="parTrans" cxnId="{1449D0EA-2C0C-4994-9BA9-9EF7115D413D}">
      <dgm:prSet/>
      <dgm:spPr/>
      <dgm:t>
        <a:bodyPr/>
        <a:lstStyle/>
        <a:p>
          <a:endParaRPr lang="es-VE"/>
        </a:p>
      </dgm:t>
    </dgm:pt>
    <dgm:pt modelId="{5244B9F3-7629-42C6-824E-6DF170C4DB29}" type="sibTrans" cxnId="{1449D0EA-2C0C-4994-9BA9-9EF7115D413D}">
      <dgm:prSet/>
      <dgm:spPr/>
      <dgm:t>
        <a:bodyPr/>
        <a:lstStyle/>
        <a:p>
          <a:endParaRPr lang="es-VE"/>
        </a:p>
      </dgm:t>
    </dgm:pt>
    <dgm:pt modelId="{EAC83FCD-194A-467B-A5E6-6466DF08189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just" rtl="0"/>
          <a:r>
            <a:rPr lang="es-VE" sz="20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(Telemetría de marcapasos que muestra evidencia de TA &gt; 6 min a una frecuencia de 190 </a:t>
          </a:r>
          <a:r>
            <a:rPr lang="es-VE" sz="2000" b="1" dirty="0" err="1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lpm</a:t>
          </a:r>
          <a:endParaRPr lang="es-VE" sz="2000" b="1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4EA5BAB-2656-4C49-B154-61D1B9A902CF}" type="parTrans" cxnId="{E030B413-6CA6-42F6-92D7-F9C61E871DC4}">
      <dgm:prSet/>
      <dgm:spPr/>
      <dgm:t>
        <a:bodyPr/>
        <a:lstStyle/>
        <a:p>
          <a:endParaRPr lang="es-VE"/>
        </a:p>
      </dgm:t>
    </dgm:pt>
    <dgm:pt modelId="{3A393B04-684D-4532-9C16-EC50CADAB0A6}" type="sibTrans" cxnId="{E030B413-6CA6-42F6-92D7-F9C61E871DC4}">
      <dgm:prSet/>
      <dgm:spPr/>
      <dgm:t>
        <a:bodyPr/>
        <a:lstStyle/>
        <a:p>
          <a:endParaRPr lang="es-VE"/>
        </a:p>
      </dgm:t>
    </dgm:pt>
    <dgm:pt modelId="{1336115B-B5C8-4BC7-8E43-C27702A98EC6}" type="pres">
      <dgm:prSet presAssocID="{67596256-08C3-4DDB-AD9D-57F7E38FB505}" presName="vert0" presStyleCnt="0">
        <dgm:presLayoutVars>
          <dgm:dir/>
          <dgm:animOne val="branch"/>
          <dgm:animLvl val="lvl"/>
        </dgm:presLayoutVars>
      </dgm:prSet>
      <dgm:spPr/>
    </dgm:pt>
    <dgm:pt modelId="{3637CE17-AE50-40AE-B6AB-47B2A9558153}" type="pres">
      <dgm:prSet presAssocID="{BE8B2C51-8537-4AD3-A8EF-73126C48DC2B}" presName="thickLine" presStyleLbl="alignNode1" presStyleIdx="0" presStyleCnt="2"/>
      <dgm:spPr/>
    </dgm:pt>
    <dgm:pt modelId="{D5B794EF-55BB-46F8-894C-C56BE3A12D18}" type="pres">
      <dgm:prSet presAssocID="{BE8B2C51-8537-4AD3-A8EF-73126C48DC2B}" presName="horz1" presStyleCnt="0"/>
      <dgm:spPr/>
    </dgm:pt>
    <dgm:pt modelId="{00427FB2-6B49-41D2-A3E6-C85AACA44B1D}" type="pres">
      <dgm:prSet presAssocID="{BE8B2C51-8537-4AD3-A8EF-73126C48DC2B}" presName="tx1" presStyleLbl="revTx" presStyleIdx="0" presStyleCnt="5" custScaleX="105239"/>
      <dgm:spPr/>
    </dgm:pt>
    <dgm:pt modelId="{C8B72022-4575-402B-9C7A-16AC78421CFF}" type="pres">
      <dgm:prSet presAssocID="{BE8B2C51-8537-4AD3-A8EF-73126C48DC2B}" presName="vert1" presStyleCnt="0"/>
      <dgm:spPr/>
    </dgm:pt>
    <dgm:pt modelId="{4A180AFA-D3CD-4027-997A-858C03C80AF4}" type="pres">
      <dgm:prSet presAssocID="{A6F403F8-C4FF-4D3D-92B8-BDB73123CB48}" presName="vertSpace2a" presStyleCnt="0"/>
      <dgm:spPr/>
    </dgm:pt>
    <dgm:pt modelId="{32999766-436F-47E6-9DF4-6554E0AF9989}" type="pres">
      <dgm:prSet presAssocID="{A6F403F8-C4FF-4D3D-92B8-BDB73123CB48}" presName="horz2" presStyleCnt="0"/>
      <dgm:spPr/>
    </dgm:pt>
    <dgm:pt modelId="{34BBD760-8027-4DF1-B1A0-6C7C420F22BD}" type="pres">
      <dgm:prSet presAssocID="{A6F403F8-C4FF-4D3D-92B8-BDB73123CB48}" presName="horzSpace2" presStyleCnt="0"/>
      <dgm:spPr/>
    </dgm:pt>
    <dgm:pt modelId="{F308E103-FE6A-430F-81E0-71E00C39D277}" type="pres">
      <dgm:prSet presAssocID="{A6F403F8-C4FF-4D3D-92B8-BDB73123CB48}" presName="tx2" presStyleLbl="revTx" presStyleIdx="1" presStyleCnt="5"/>
      <dgm:spPr/>
    </dgm:pt>
    <dgm:pt modelId="{A8F7E72C-13B2-4F66-92F0-05615D129834}" type="pres">
      <dgm:prSet presAssocID="{A6F403F8-C4FF-4D3D-92B8-BDB73123CB48}" presName="vert2" presStyleCnt="0"/>
      <dgm:spPr/>
    </dgm:pt>
    <dgm:pt modelId="{EBF6DD18-7CA4-4FEF-9B26-DCFD745D1267}" type="pres">
      <dgm:prSet presAssocID="{A6F403F8-C4FF-4D3D-92B8-BDB73123CB48}" presName="thinLine2b" presStyleLbl="callout" presStyleIdx="0" presStyleCnt="3"/>
      <dgm:spPr/>
    </dgm:pt>
    <dgm:pt modelId="{6E5565CA-B9D6-42EB-B280-957ABA295707}" type="pres">
      <dgm:prSet presAssocID="{A6F403F8-C4FF-4D3D-92B8-BDB73123CB48}" presName="vertSpace2b" presStyleCnt="0"/>
      <dgm:spPr/>
    </dgm:pt>
    <dgm:pt modelId="{B5120D66-1E33-4B68-8D8E-F58DB7768BA5}" type="pres">
      <dgm:prSet presAssocID="{0F2716EA-4F62-4079-9236-9FC92F5BDC31}" presName="thickLine" presStyleLbl="alignNode1" presStyleIdx="1" presStyleCnt="2"/>
      <dgm:spPr/>
    </dgm:pt>
    <dgm:pt modelId="{076D4CFD-5998-484A-8C09-4EF505B07C98}" type="pres">
      <dgm:prSet presAssocID="{0F2716EA-4F62-4079-9236-9FC92F5BDC31}" presName="horz1" presStyleCnt="0"/>
      <dgm:spPr/>
    </dgm:pt>
    <dgm:pt modelId="{458F6FC5-DEF3-4C7F-AA38-DE1C914C0FD0}" type="pres">
      <dgm:prSet presAssocID="{0F2716EA-4F62-4079-9236-9FC92F5BDC31}" presName="tx1" presStyleLbl="revTx" presStyleIdx="2" presStyleCnt="5" custScaleX="140131"/>
      <dgm:spPr/>
    </dgm:pt>
    <dgm:pt modelId="{2103F7C7-F83B-4F06-85A9-5548C783F2FC}" type="pres">
      <dgm:prSet presAssocID="{0F2716EA-4F62-4079-9236-9FC92F5BDC31}" presName="vert1" presStyleCnt="0"/>
      <dgm:spPr/>
    </dgm:pt>
    <dgm:pt modelId="{D1CD9D2F-9DC2-43B5-9237-5F27334517B8}" type="pres">
      <dgm:prSet presAssocID="{8DFCBDC1-AD4A-40D4-B110-8DA6444711C3}" presName="vertSpace2a" presStyleCnt="0"/>
      <dgm:spPr/>
    </dgm:pt>
    <dgm:pt modelId="{9E5BCE11-18BB-43DE-9942-2DEA76AEA10C}" type="pres">
      <dgm:prSet presAssocID="{8DFCBDC1-AD4A-40D4-B110-8DA6444711C3}" presName="horz2" presStyleCnt="0"/>
      <dgm:spPr/>
    </dgm:pt>
    <dgm:pt modelId="{A23380F4-8C20-4742-B994-E86917E07958}" type="pres">
      <dgm:prSet presAssocID="{8DFCBDC1-AD4A-40D4-B110-8DA6444711C3}" presName="horzSpace2" presStyleCnt="0"/>
      <dgm:spPr/>
    </dgm:pt>
    <dgm:pt modelId="{859319B7-89FC-4C53-8299-B6EB21BEA127}" type="pres">
      <dgm:prSet presAssocID="{8DFCBDC1-AD4A-40D4-B110-8DA6444711C3}" presName="tx2" presStyleLbl="revTx" presStyleIdx="3" presStyleCnt="5"/>
      <dgm:spPr/>
    </dgm:pt>
    <dgm:pt modelId="{CB764BCB-1B79-4FB3-8069-3BD4878F3B19}" type="pres">
      <dgm:prSet presAssocID="{8DFCBDC1-AD4A-40D4-B110-8DA6444711C3}" presName="vert2" presStyleCnt="0"/>
      <dgm:spPr/>
    </dgm:pt>
    <dgm:pt modelId="{7A55B995-B43B-419D-B113-3EA8C5839B0D}" type="pres">
      <dgm:prSet presAssocID="{8DFCBDC1-AD4A-40D4-B110-8DA6444711C3}" presName="thinLine2b" presStyleLbl="callout" presStyleIdx="1" presStyleCnt="3"/>
      <dgm:spPr/>
    </dgm:pt>
    <dgm:pt modelId="{68261DF3-3BAD-4E22-A251-ABED7CD5E007}" type="pres">
      <dgm:prSet presAssocID="{8DFCBDC1-AD4A-40D4-B110-8DA6444711C3}" presName="vertSpace2b" presStyleCnt="0"/>
      <dgm:spPr/>
    </dgm:pt>
    <dgm:pt modelId="{AF08F255-BA84-4D71-84DC-38DBD646E17F}" type="pres">
      <dgm:prSet presAssocID="{EAC83FCD-194A-467B-A5E6-6466DF081893}" presName="horz2" presStyleCnt="0"/>
      <dgm:spPr/>
    </dgm:pt>
    <dgm:pt modelId="{419BF0EE-D47E-4C18-AD7F-5FB9D470CC3B}" type="pres">
      <dgm:prSet presAssocID="{EAC83FCD-194A-467B-A5E6-6466DF081893}" presName="horzSpace2" presStyleCnt="0"/>
      <dgm:spPr/>
    </dgm:pt>
    <dgm:pt modelId="{2F6731B2-71BF-4F1F-AA22-E27302434723}" type="pres">
      <dgm:prSet presAssocID="{EAC83FCD-194A-467B-A5E6-6466DF081893}" presName="tx2" presStyleLbl="revTx" presStyleIdx="4" presStyleCnt="5"/>
      <dgm:spPr/>
    </dgm:pt>
    <dgm:pt modelId="{A5F7ADE2-8ED7-4871-BC10-FBFE8F91BAFC}" type="pres">
      <dgm:prSet presAssocID="{EAC83FCD-194A-467B-A5E6-6466DF081893}" presName="vert2" presStyleCnt="0"/>
      <dgm:spPr/>
    </dgm:pt>
    <dgm:pt modelId="{464078AC-2788-4022-8327-65A83FD4C0E9}" type="pres">
      <dgm:prSet presAssocID="{EAC83FCD-194A-467B-A5E6-6466DF081893}" presName="thinLine2b" presStyleLbl="callout" presStyleIdx="2" presStyleCnt="3"/>
      <dgm:spPr/>
    </dgm:pt>
    <dgm:pt modelId="{02C5B768-4E99-477B-8A73-25309B3F793E}" type="pres">
      <dgm:prSet presAssocID="{EAC83FCD-194A-467B-A5E6-6466DF081893}" presName="vertSpace2b" presStyleCnt="0"/>
      <dgm:spPr/>
    </dgm:pt>
  </dgm:ptLst>
  <dgm:cxnLst>
    <dgm:cxn modelId="{EEE3D00D-4361-4CDE-83F2-F07E622E1B5B}" type="presOf" srcId="{EAC83FCD-194A-467B-A5E6-6466DF081893}" destId="{2F6731B2-71BF-4F1F-AA22-E27302434723}" srcOrd="0" destOrd="0" presId="urn:microsoft.com/office/officeart/2008/layout/LinedList"/>
    <dgm:cxn modelId="{E030B413-6CA6-42F6-92D7-F9C61E871DC4}" srcId="{0F2716EA-4F62-4079-9236-9FC92F5BDC31}" destId="{EAC83FCD-194A-467B-A5E6-6466DF081893}" srcOrd="1" destOrd="0" parTransId="{44EA5BAB-2656-4C49-B154-61D1B9A902CF}" sibTransId="{3A393B04-684D-4532-9C16-EC50CADAB0A6}"/>
    <dgm:cxn modelId="{197CE315-F75F-42B9-87B9-DEADB9CACC39}" type="presOf" srcId="{A6F403F8-C4FF-4D3D-92B8-BDB73123CB48}" destId="{F308E103-FE6A-430F-81E0-71E00C39D277}" srcOrd="0" destOrd="0" presId="urn:microsoft.com/office/officeart/2008/layout/LinedList"/>
    <dgm:cxn modelId="{BDF10021-DBB7-4565-B1C8-DC8FCF20867C}" type="presOf" srcId="{0F2716EA-4F62-4079-9236-9FC92F5BDC31}" destId="{458F6FC5-DEF3-4C7F-AA38-DE1C914C0FD0}" srcOrd="0" destOrd="0" presId="urn:microsoft.com/office/officeart/2008/layout/LinedList"/>
    <dgm:cxn modelId="{31489E71-CF8D-4DBA-983A-291AC2292A3F}" srcId="{BE8B2C51-8537-4AD3-A8EF-73126C48DC2B}" destId="{A6F403F8-C4FF-4D3D-92B8-BDB73123CB48}" srcOrd="0" destOrd="0" parTransId="{76AD8154-A3D7-49E6-AC59-A4C7658A58BC}" sibTransId="{29DD85CB-19F8-4397-9F17-6FE4B2F2E551}"/>
    <dgm:cxn modelId="{5106B683-603B-44C2-B874-F9B1CBCF417C}" type="presOf" srcId="{BE8B2C51-8537-4AD3-A8EF-73126C48DC2B}" destId="{00427FB2-6B49-41D2-A3E6-C85AACA44B1D}" srcOrd="0" destOrd="0" presId="urn:microsoft.com/office/officeart/2008/layout/LinedList"/>
    <dgm:cxn modelId="{2EB3629D-74C9-4454-9A70-DAA2893DBE49}" srcId="{67596256-08C3-4DDB-AD9D-57F7E38FB505}" destId="{BE8B2C51-8537-4AD3-A8EF-73126C48DC2B}" srcOrd="0" destOrd="0" parTransId="{DDF0230E-15E9-4BF4-93EB-1A27D0092BBF}" sibTransId="{02695207-E5C9-41F2-B552-49CFC47F02FD}"/>
    <dgm:cxn modelId="{804CA0D1-DF0B-4174-8555-8AF33AE614CD}" type="presOf" srcId="{8DFCBDC1-AD4A-40D4-B110-8DA6444711C3}" destId="{859319B7-89FC-4C53-8299-B6EB21BEA127}" srcOrd="0" destOrd="0" presId="urn:microsoft.com/office/officeart/2008/layout/LinedList"/>
    <dgm:cxn modelId="{8883A5D1-7222-429C-827F-F72E9D96737D}" srcId="{0F2716EA-4F62-4079-9236-9FC92F5BDC31}" destId="{8DFCBDC1-AD4A-40D4-B110-8DA6444711C3}" srcOrd="0" destOrd="0" parTransId="{E367A834-1D45-4BE2-8FAB-F3E6849B8F29}" sibTransId="{E2B2EA7F-1E68-418F-A332-6061F88F8A81}"/>
    <dgm:cxn modelId="{1449D0EA-2C0C-4994-9BA9-9EF7115D413D}" srcId="{67596256-08C3-4DDB-AD9D-57F7E38FB505}" destId="{0F2716EA-4F62-4079-9236-9FC92F5BDC31}" srcOrd="1" destOrd="0" parTransId="{F1A9BBA0-86A7-427A-AA74-461AB7B6FDB6}" sibTransId="{5244B9F3-7629-42C6-824E-6DF170C4DB29}"/>
    <dgm:cxn modelId="{BA75F1ED-4FD2-4616-85DF-B768594F5567}" type="presOf" srcId="{67596256-08C3-4DDB-AD9D-57F7E38FB505}" destId="{1336115B-B5C8-4BC7-8E43-C27702A98EC6}" srcOrd="0" destOrd="0" presId="urn:microsoft.com/office/officeart/2008/layout/LinedList"/>
    <dgm:cxn modelId="{65B4057F-AFBF-4D9F-81FE-E82AEF86F565}" type="presParOf" srcId="{1336115B-B5C8-4BC7-8E43-C27702A98EC6}" destId="{3637CE17-AE50-40AE-B6AB-47B2A9558153}" srcOrd="0" destOrd="0" presId="urn:microsoft.com/office/officeart/2008/layout/LinedList"/>
    <dgm:cxn modelId="{A1952219-1835-41A4-8DFA-BF0EB5CB6EE0}" type="presParOf" srcId="{1336115B-B5C8-4BC7-8E43-C27702A98EC6}" destId="{D5B794EF-55BB-46F8-894C-C56BE3A12D18}" srcOrd="1" destOrd="0" presId="urn:microsoft.com/office/officeart/2008/layout/LinedList"/>
    <dgm:cxn modelId="{6374BE64-DD4E-4B60-A422-D74E5A62C602}" type="presParOf" srcId="{D5B794EF-55BB-46F8-894C-C56BE3A12D18}" destId="{00427FB2-6B49-41D2-A3E6-C85AACA44B1D}" srcOrd="0" destOrd="0" presId="urn:microsoft.com/office/officeart/2008/layout/LinedList"/>
    <dgm:cxn modelId="{FE2C02A1-B351-43DF-A213-7D756D887F1D}" type="presParOf" srcId="{D5B794EF-55BB-46F8-894C-C56BE3A12D18}" destId="{C8B72022-4575-402B-9C7A-16AC78421CFF}" srcOrd="1" destOrd="0" presId="urn:microsoft.com/office/officeart/2008/layout/LinedList"/>
    <dgm:cxn modelId="{111F42F4-8DD4-48A1-A4B1-70810CF60A64}" type="presParOf" srcId="{C8B72022-4575-402B-9C7A-16AC78421CFF}" destId="{4A180AFA-D3CD-4027-997A-858C03C80AF4}" srcOrd="0" destOrd="0" presId="urn:microsoft.com/office/officeart/2008/layout/LinedList"/>
    <dgm:cxn modelId="{8928F9ED-E118-43FC-9985-F9CC58B7E487}" type="presParOf" srcId="{C8B72022-4575-402B-9C7A-16AC78421CFF}" destId="{32999766-436F-47E6-9DF4-6554E0AF9989}" srcOrd="1" destOrd="0" presId="urn:microsoft.com/office/officeart/2008/layout/LinedList"/>
    <dgm:cxn modelId="{AD024DB9-2050-482C-B224-38A64BE5442F}" type="presParOf" srcId="{32999766-436F-47E6-9DF4-6554E0AF9989}" destId="{34BBD760-8027-4DF1-B1A0-6C7C420F22BD}" srcOrd="0" destOrd="0" presId="urn:microsoft.com/office/officeart/2008/layout/LinedList"/>
    <dgm:cxn modelId="{CF59A509-678B-4FE3-87AD-D832934063F0}" type="presParOf" srcId="{32999766-436F-47E6-9DF4-6554E0AF9989}" destId="{F308E103-FE6A-430F-81E0-71E00C39D277}" srcOrd="1" destOrd="0" presId="urn:microsoft.com/office/officeart/2008/layout/LinedList"/>
    <dgm:cxn modelId="{7B35530D-473F-49C5-AE4A-D5D9ABA06ACB}" type="presParOf" srcId="{32999766-436F-47E6-9DF4-6554E0AF9989}" destId="{A8F7E72C-13B2-4F66-92F0-05615D129834}" srcOrd="2" destOrd="0" presId="urn:microsoft.com/office/officeart/2008/layout/LinedList"/>
    <dgm:cxn modelId="{EF3E223D-828E-4A01-A199-B6C643919311}" type="presParOf" srcId="{C8B72022-4575-402B-9C7A-16AC78421CFF}" destId="{EBF6DD18-7CA4-4FEF-9B26-DCFD745D1267}" srcOrd="2" destOrd="0" presId="urn:microsoft.com/office/officeart/2008/layout/LinedList"/>
    <dgm:cxn modelId="{2E8D7497-4074-41BF-9105-2945EF2BA3C6}" type="presParOf" srcId="{C8B72022-4575-402B-9C7A-16AC78421CFF}" destId="{6E5565CA-B9D6-42EB-B280-957ABA295707}" srcOrd="3" destOrd="0" presId="urn:microsoft.com/office/officeart/2008/layout/LinedList"/>
    <dgm:cxn modelId="{3E2AC815-EADF-4BD1-B730-639F0453D80D}" type="presParOf" srcId="{1336115B-B5C8-4BC7-8E43-C27702A98EC6}" destId="{B5120D66-1E33-4B68-8D8E-F58DB7768BA5}" srcOrd="2" destOrd="0" presId="urn:microsoft.com/office/officeart/2008/layout/LinedList"/>
    <dgm:cxn modelId="{E7C91C1A-C26E-4C64-935E-D7825681D9FB}" type="presParOf" srcId="{1336115B-B5C8-4BC7-8E43-C27702A98EC6}" destId="{076D4CFD-5998-484A-8C09-4EF505B07C98}" srcOrd="3" destOrd="0" presId="urn:microsoft.com/office/officeart/2008/layout/LinedList"/>
    <dgm:cxn modelId="{2C42954D-45BD-4306-9870-97FA03F77FCC}" type="presParOf" srcId="{076D4CFD-5998-484A-8C09-4EF505B07C98}" destId="{458F6FC5-DEF3-4C7F-AA38-DE1C914C0FD0}" srcOrd="0" destOrd="0" presId="urn:microsoft.com/office/officeart/2008/layout/LinedList"/>
    <dgm:cxn modelId="{79403D47-77FF-4EC3-9C26-04DB0DA43549}" type="presParOf" srcId="{076D4CFD-5998-484A-8C09-4EF505B07C98}" destId="{2103F7C7-F83B-4F06-85A9-5548C783F2FC}" srcOrd="1" destOrd="0" presId="urn:microsoft.com/office/officeart/2008/layout/LinedList"/>
    <dgm:cxn modelId="{9CF032B3-01C6-436E-8BB7-8188846C6BD2}" type="presParOf" srcId="{2103F7C7-F83B-4F06-85A9-5548C783F2FC}" destId="{D1CD9D2F-9DC2-43B5-9237-5F27334517B8}" srcOrd="0" destOrd="0" presId="urn:microsoft.com/office/officeart/2008/layout/LinedList"/>
    <dgm:cxn modelId="{7AE01807-C0F9-4126-A6F8-D5FFDCB39E0A}" type="presParOf" srcId="{2103F7C7-F83B-4F06-85A9-5548C783F2FC}" destId="{9E5BCE11-18BB-43DE-9942-2DEA76AEA10C}" srcOrd="1" destOrd="0" presId="urn:microsoft.com/office/officeart/2008/layout/LinedList"/>
    <dgm:cxn modelId="{A1B463FF-66EC-4CFC-A1E9-B294B41DD6D0}" type="presParOf" srcId="{9E5BCE11-18BB-43DE-9942-2DEA76AEA10C}" destId="{A23380F4-8C20-4742-B994-E86917E07958}" srcOrd="0" destOrd="0" presId="urn:microsoft.com/office/officeart/2008/layout/LinedList"/>
    <dgm:cxn modelId="{5521A4EB-46B3-4748-A785-A82FE07DA2CC}" type="presParOf" srcId="{9E5BCE11-18BB-43DE-9942-2DEA76AEA10C}" destId="{859319B7-89FC-4C53-8299-B6EB21BEA127}" srcOrd="1" destOrd="0" presId="urn:microsoft.com/office/officeart/2008/layout/LinedList"/>
    <dgm:cxn modelId="{7A031639-D1BD-47D5-8B95-ABAF201C4DA9}" type="presParOf" srcId="{9E5BCE11-18BB-43DE-9942-2DEA76AEA10C}" destId="{CB764BCB-1B79-4FB3-8069-3BD4878F3B19}" srcOrd="2" destOrd="0" presId="urn:microsoft.com/office/officeart/2008/layout/LinedList"/>
    <dgm:cxn modelId="{EB5F9FEF-7A0F-4735-ABD0-86B56FC78521}" type="presParOf" srcId="{2103F7C7-F83B-4F06-85A9-5548C783F2FC}" destId="{7A55B995-B43B-419D-B113-3EA8C5839B0D}" srcOrd="2" destOrd="0" presId="urn:microsoft.com/office/officeart/2008/layout/LinedList"/>
    <dgm:cxn modelId="{CABD3F12-4953-4A71-92F2-1DA755F87368}" type="presParOf" srcId="{2103F7C7-F83B-4F06-85A9-5548C783F2FC}" destId="{68261DF3-3BAD-4E22-A251-ABED7CD5E007}" srcOrd="3" destOrd="0" presId="urn:microsoft.com/office/officeart/2008/layout/LinedList"/>
    <dgm:cxn modelId="{2A7CC2EA-02AA-4375-8C1F-33AE2C254BE8}" type="presParOf" srcId="{2103F7C7-F83B-4F06-85A9-5548C783F2FC}" destId="{AF08F255-BA84-4D71-84DC-38DBD646E17F}" srcOrd="4" destOrd="0" presId="urn:microsoft.com/office/officeart/2008/layout/LinedList"/>
    <dgm:cxn modelId="{38857D5C-DA6A-4D93-B74D-48FED2EA1988}" type="presParOf" srcId="{AF08F255-BA84-4D71-84DC-38DBD646E17F}" destId="{419BF0EE-D47E-4C18-AD7F-5FB9D470CC3B}" srcOrd="0" destOrd="0" presId="urn:microsoft.com/office/officeart/2008/layout/LinedList"/>
    <dgm:cxn modelId="{3B980875-A947-47C0-A113-162805C0C0F4}" type="presParOf" srcId="{AF08F255-BA84-4D71-84DC-38DBD646E17F}" destId="{2F6731B2-71BF-4F1F-AA22-E27302434723}" srcOrd="1" destOrd="0" presId="urn:microsoft.com/office/officeart/2008/layout/LinedList"/>
    <dgm:cxn modelId="{ED05B33F-9E1D-4275-8B8D-66D03B90EAEB}" type="presParOf" srcId="{AF08F255-BA84-4D71-84DC-38DBD646E17F}" destId="{A5F7ADE2-8ED7-4871-BC10-FBFE8F91BAFC}" srcOrd="2" destOrd="0" presId="urn:microsoft.com/office/officeart/2008/layout/LinedList"/>
    <dgm:cxn modelId="{AB23CFB6-45AC-49B3-875F-8ED23B6ADFE7}" type="presParOf" srcId="{2103F7C7-F83B-4F06-85A9-5548C783F2FC}" destId="{464078AC-2788-4022-8327-65A83FD4C0E9}" srcOrd="5" destOrd="0" presId="urn:microsoft.com/office/officeart/2008/layout/LinedList"/>
    <dgm:cxn modelId="{988F0BA7-426D-4744-B078-A7BF730AD916}" type="presParOf" srcId="{2103F7C7-F83B-4F06-85A9-5548C783F2FC}" destId="{02C5B768-4E99-477B-8A73-25309B3F79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641355-ED52-4C2E-AD42-7E4A27E427BA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C69C3773-DE1A-47A2-B0DF-F1223B1F93A1}">
      <dgm:prSet custT="1"/>
      <dgm:spPr/>
      <dgm:t>
        <a:bodyPr/>
        <a:lstStyle/>
        <a:p>
          <a:pPr algn="ctr" rtl="0"/>
          <a:r>
            <a:rPr lang="es-VE" sz="2000" dirty="0">
              <a:latin typeface="+mn-lt"/>
            </a:rPr>
            <a:t>	Las características basales de los pacientes con y sin AHRE se compararon con el uso de pruebas T de </a:t>
          </a:r>
          <a:r>
            <a:rPr lang="es-VE" sz="2000" dirty="0" err="1">
              <a:latin typeface="+mn-lt"/>
            </a:rPr>
            <a:t>student</a:t>
          </a:r>
          <a:r>
            <a:rPr lang="es-VE" sz="2000" dirty="0">
              <a:latin typeface="+mn-lt"/>
            </a:rPr>
            <a:t> o de Fisher </a:t>
          </a:r>
        </a:p>
      </dgm:t>
    </dgm:pt>
    <dgm:pt modelId="{CE64F5A7-67AD-4649-A136-6B8903C1AEEB}" type="parTrans" cxnId="{66214D1D-2B3B-4B23-8728-4C552B8BEA61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DC9CC0D2-B0F6-487D-BE61-97F7AF73CF6C}" type="sibTrans" cxnId="{66214D1D-2B3B-4B23-8728-4C552B8BEA61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97D25242-AF92-47FF-9AF1-9AED3EF4B583}">
      <dgm:prSet custT="1"/>
      <dgm:spPr/>
      <dgm:t>
        <a:bodyPr/>
        <a:lstStyle/>
        <a:p>
          <a:pPr algn="ctr"/>
          <a:r>
            <a:rPr lang="es-VE" sz="1800" dirty="0">
              <a:latin typeface="+mn-lt"/>
            </a:rPr>
            <a:t>El riesgo  acumulativo de ECV o ES, se modelaron con el uso de Método de K- M y se compararon con  el uso de una prueba de log-</a:t>
          </a:r>
          <a:r>
            <a:rPr lang="es-VE" sz="1800" dirty="0" err="1">
              <a:latin typeface="+mn-lt"/>
            </a:rPr>
            <a:t>rank</a:t>
          </a:r>
          <a:endParaRPr lang="es-VE" sz="1800" dirty="0">
            <a:latin typeface="+mn-lt"/>
          </a:endParaRPr>
        </a:p>
      </dgm:t>
    </dgm:pt>
    <dgm:pt modelId="{BC11B12A-5E1A-4434-A47E-22E2EEF8A333}" type="parTrans" cxnId="{FC3F7FDA-D255-4155-9C73-33DB29CD6B09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03410E8A-882F-4B3C-9942-3280A5802333}" type="sibTrans" cxnId="{FC3F7FDA-D255-4155-9C73-33DB29CD6B09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613FFB8E-762A-486C-AB7C-1D758A36608F}">
      <dgm:prSet custT="1"/>
      <dgm:spPr/>
      <dgm:t>
        <a:bodyPr/>
        <a:lstStyle/>
        <a:p>
          <a:pPr algn="ctr" rtl="0"/>
          <a:r>
            <a:rPr lang="es-VE" sz="2000" dirty="0">
              <a:latin typeface="+mn-lt"/>
            </a:rPr>
            <a:t> Un análisis </a:t>
          </a:r>
          <a:r>
            <a:rPr lang="es-VE" sz="2000" dirty="0" err="1">
              <a:latin typeface="+mn-lt"/>
            </a:rPr>
            <a:t>preespecificado</a:t>
          </a:r>
          <a:r>
            <a:rPr lang="es-VE" sz="2000" dirty="0">
              <a:latin typeface="+mn-lt"/>
            </a:rPr>
            <a:t> se realizó de acuerdo a la puntuación basal CHADS2 de los pacientes</a:t>
          </a:r>
        </a:p>
        <a:p>
          <a:pPr algn="ctr" rtl="0"/>
          <a:endParaRPr lang="es-VE" sz="2000" dirty="0">
            <a:latin typeface="+mn-lt"/>
          </a:endParaRPr>
        </a:p>
      </dgm:t>
    </dgm:pt>
    <dgm:pt modelId="{922FB0A2-D6B4-4D64-9559-0CDC9F7E205B}" type="parTrans" cxnId="{BBF0B9FC-3316-4E88-88AD-04E64B169812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8557A3E6-F81C-4471-86EE-BAAB7C9996DE}" type="sibTrans" cxnId="{BBF0B9FC-3316-4E88-88AD-04E64B169812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BD9544B5-981A-4335-A6C5-2E6A911CCB75}">
      <dgm:prSet custT="1"/>
      <dgm:spPr/>
      <dgm:t>
        <a:bodyPr/>
        <a:lstStyle/>
        <a:p>
          <a:pPr algn="ctr" rtl="0"/>
          <a:r>
            <a:rPr lang="es-VE" sz="2000" dirty="0">
              <a:latin typeface="+mn-lt"/>
            </a:rPr>
            <a:t>Se utilizó un nivel de significancia de 0.05</a:t>
          </a:r>
        </a:p>
      </dgm:t>
    </dgm:pt>
    <dgm:pt modelId="{186FD191-BB55-420C-A4A8-5D80CE12AD3B}" type="parTrans" cxnId="{86F65FC4-A588-478E-A524-3643665CB7CB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2781DE79-8D82-4266-BEC7-B37142E68230}" type="sibTrans" cxnId="{86F65FC4-A588-478E-A524-3643665CB7CB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4CEDF74E-2092-4806-9B49-02CDD5B8DA40}">
      <dgm:prSet custT="1"/>
      <dgm:spPr/>
      <dgm:t>
        <a:bodyPr/>
        <a:lstStyle/>
        <a:p>
          <a:pPr algn="ctr" rtl="0"/>
          <a:r>
            <a:rPr lang="es-VE" sz="2000" dirty="0">
              <a:latin typeface="+mn-lt"/>
            </a:rPr>
            <a:t>Las tasas de PF se establecieron  con IC del 95%. </a:t>
          </a:r>
        </a:p>
      </dgm:t>
    </dgm:pt>
    <dgm:pt modelId="{C2510F73-6FED-4956-B44A-8C530D202C5F}" type="parTrans" cxnId="{44201BEA-619D-4A84-BA83-2124E55C09AA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C9DD2725-BD36-4EEA-BE3F-70CEBBF38C9C}" type="sibTrans" cxnId="{44201BEA-619D-4A84-BA83-2124E55C09AA}">
      <dgm:prSet/>
      <dgm:spPr/>
      <dgm:t>
        <a:bodyPr/>
        <a:lstStyle/>
        <a:p>
          <a:pPr algn="ctr"/>
          <a:endParaRPr lang="es-VE" sz="2000">
            <a:latin typeface="+mn-lt"/>
          </a:endParaRPr>
        </a:p>
      </dgm:t>
    </dgm:pt>
    <dgm:pt modelId="{755D56FB-F281-4EC7-BAC2-9FFFB6C9A581}">
      <dgm:prSet custT="1"/>
      <dgm:spPr/>
      <dgm:t>
        <a:bodyPr/>
        <a:lstStyle/>
        <a:p>
          <a:pPr algn="ctr" rtl="0"/>
          <a:r>
            <a:rPr lang="es-VE" sz="2000" dirty="0">
              <a:latin typeface="+mn-lt"/>
            </a:rPr>
            <a:t>El análisis de </a:t>
          </a:r>
          <a:r>
            <a:rPr lang="es-VE" sz="2000" dirty="0" err="1">
              <a:latin typeface="+mn-lt"/>
            </a:rPr>
            <a:t>covariables</a:t>
          </a:r>
          <a:r>
            <a:rPr lang="es-VE" sz="2000" dirty="0">
              <a:latin typeface="+mn-lt"/>
            </a:rPr>
            <a:t> se realizó con el uso de datos sobre todas las </a:t>
          </a:r>
          <a:r>
            <a:rPr lang="es-VE" sz="2000" dirty="0" err="1">
              <a:latin typeface="+mn-lt"/>
            </a:rPr>
            <a:t>taquiarritmias</a:t>
          </a:r>
          <a:r>
            <a:rPr lang="es-VE" sz="2000" dirty="0">
              <a:latin typeface="+mn-lt"/>
            </a:rPr>
            <a:t> auriculares que ocurrieron</a:t>
          </a:r>
        </a:p>
      </dgm:t>
    </dgm:pt>
    <dgm:pt modelId="{BF93AF2E-791F-48F8-9378-1A6EC72B02B4}" type="parTrans" cxnId="{F4A76C8E-4DEB-4681-9EFD-A080E8404AB4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E3D834EE-58D6-4ECD-9664-F4ECB734765B}" type="sibTrans" cxnId="{F4A76C8E-4DEB-4681-9EFD-A080E8404AB4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E869846C-29E1-43CF-8E9E-6B93FB9008CA}" type="pres">
      <dgm:prSet presAssocID="{EC641355-ED52-4C2E-AD42-7E4A27E427BA}" presName="vert0" presStyleCnt="0">
        <dgm:presLayoutVars>
          <dgm:dir/>
          <dgm:animOne val="branch"/>
          <dgm:animLvl val="lvl"/>
        </dgm:presLayoutVars>
      </dgm:prSet>
      <dgm:spPr/>
    </dgm:pt>
    <dgm:pt modelId="{160364F2-AFC3-4B61-93DF-818E721B2A39}" type="pres">
      <dgm:prSet presAssocID="{C69C3773-DE1A-47A2-B0DF-F1223B1F93A1}" presName="thickLine" presStyleLbl="alignNode1" presStyleIdx="0" presStyleCnt="6"/>
      <dgm:spPr/>
    </dgm:pt>
    <dgm:pt modelId="{74186032-A928-4913-8FF6-C6FB88287B25}" type="pres">
      <dgm:prSet presAssocID="{C69C3773-DE1A-47A2-B0DF-F1223B1F93A1}" presName="horz1" presStyleCnt="0"/>
      <dgm:spPr/>
    </dgm:pt>
    <dgm:pt modelId="{88FEF89E-0ED3-4AB1-A49E-7F8D36B22643}" type="pres">
      <dgm:prSet presAssocID="{C69C3773-DE1A-47A2-B0DF-F1223B1F93A1}" presName="tx1" presStyleLbl="revTx" presStyleIdx="0" presStyleCnt="6"/>
      <dgm:spPr/>
    </dgm:pt>
    <dgm:pt modelId="{2680C1CB-79FB-4121-913F-D933E8062341}" type="pres">
      <dgm:prSet presAssocID="{C69C3773-DE1A-47A2-B0DF-F1223B1F93A1}" presName="vert1" presStyleCnt="0"/>
      <dgm:spPr/>
    </dgm:pt>
    <dgm:pt modelId="{417E2B45-184F-4383-962A-C73DBD590B25}" type="pres">
      <dgm:prSet presAssocID="{97D25242-AF92-47FF-9AF1-9AED3EF4B583}" presName="thickLine" presStyleLbl="alignNode1" presStyleIdx="1" presStyleCnt="6"/>
      <dgm:spPr/>
    </dgm:pt>
    <dgm:pt modelId="{2EB6F56F-9C70-41A8-B462-452C4CF87D98}" type="pres">
      <dgm:prSet presAssocID="{97D25242-AF92-47FF-9AF1-9AED3EF4B583}" presName="horz1" presStyleCnt="0"/>
      <dgm:spPr/>
    </dgm:pt>
    <dgm:pt modelId="{EE97F9C1-2628-4165-AC6A-D521ADC35373}" type="pres">
      <dgm:prSet presAssocID="{97D25242-AF92-47FF-9AF1-9AED3EF4B583}" presName="tx1" presStyleLbl="revTx" presStyleIdx="1" presStyleCnt="6"/>
      <dgm:spPr/>
    </dgm:pt>
    <dgm:pt modelId="{ACEEEFC5-EBEE-429B-BF47-ACFFC2E4A5C6}" type="pres">
      <dgm:prSet presAssocID="{97D25242-AF92-47FF-9AF1-9AED3EF4B583}" presName="vert1" presStyleCnt="0"/>
      <dgm:spPr/>
    </dgm:pt>
    <dgm:pt modelId="{17225FF3-6229-4F36-AE24-7D608C9372D3}" type="pres">
      <dgm:prSet presAssocID="{4CEDF74E-2092-4806-9B49-02CDD5B8DA40}" presName="thickLine" presStyleLbl="alignNode1" presStyleIdx="2" presStyleCnt="6"/>
      <dgm:spPr/>
    </dgm:pt>
    <dgm:pt modelId="{49D24C47-AF7C-4E33-B78A-C6473FFC76ED}" type="pres">
      <dgm:prSet presAssocID="{4CEDF74E-2092-4806-9B49-02CDD5B8DA40}" presName="horz1" presStyleCnt="0"/>
      <dgm:spPr/>
    </dgm:pt>
    <dgm:pt modelId="{11466E5B-F9B0-4322-81DA-4AF5DD17EAD3}" type="pres">
      <dgm:prSet presAssocID="{4CEDF74E-2092-4806-9B49-02CDD5B8DA40}" presName="tx1" presStyleLbl="revTx" presStyleIdx="2" presStyleCnt="6"/>
      <dgm:spPr/>
    </dgm:pt>
    <dgm:pt modelId="{CE65ED52-8CD4-4942-A913-FB772A1156FB}" type="pres">
      <dgm:prSet presAssocID="{4CEDF74E-2092-4806-9B49-02CDD5B8DA40}" presName="vert1" presStyleCnt="0"/>
      <dgm:spPr/>
    </dgm:pt>
    <dgm:pt modelId="{9951D4CD-E027-433B-859F-FC92046E8BCE}" type="pres">
      <dgm:prSet presAssocID="{755D56FB-F281-4EC7-BAC2-9FFFB6C9A581}" presName="thickLine" presStyleLbl="alignNode1" presStyleIdx="3" presStyleCnt="6"/>
      <dgm:spPr/>
    </dgm:pt>
    <dgm:pt modelId="{1FB4021F-616D-46CC-A2D4-2E5F892602E7}" type="pres">
      <dgm:prSet presAssocID="{755D56FB-F281-4EC7-BAC2-9FFFB6C9A581}" presName="horz1" presStyleCnt="0"/>
      <dgm:spPr/>
    </dgm:pt>
    <dgm:pt modelId="{ABEBFA4B-2CF1-4B8C-8FCA-9B4B19566629}" type="pres">
      <dgm:prSet presAssocID="{755D56FB-F281-4EC7-BAC2-9FFFB6C9A581}" presName="tx1" presStyleLbl="revTx" presStyleIdx="3" presStyleCnt="6"/>
      <dgm:spPr/>
    </dgm:pt>
    <dgm:pt modelId="{C68B16C6-1C03-4C27-996B-2B49216473E7}" type="pres">
      <dgm:prSet presAssocID="{755D56FB-F281-4EC7-BAC2-9FFFB6C9A581}" presName="vert1" presStyleCnt="0"/>
      <dgm:spPr/>
    </dgm:pt>
    <dgm:pt modelId="{7A49131A-0D7E-4BB2-8DD2-E3251DFBA984}" type="pres">
      <dgm:prSet presAssocID="{613FFB8E-762A-486C-AB7C-1D758A36608F}" presName="thickLine" presStyleLbl="alignNode1" presStyleIdx="4" presStyleCnt="6"/>
      <dgm:spPr/>
    </dgm:pt>
    <dgm:pt modelId="{4819C59B-65E9-4D9D-852C-60E7B6DB3D79}" type="pres">
      <dgm:prSet presAssocID="{613FFB8E-762A-486C-AB7C-1D758A36608F}" presName="horz1" presStyleCnt="0"/>
      <dgm:spPr/>
    </dgm:pt>
    <dgm:pt modelId="{0B706F25-3361-4BB1-84CE-5506A48248C8}" type="pres">
      <dgm:prSet presAssocID="{613FFB8E-762A-486C-AB7C-1D758A36608F}" presName="tx1" presStyleLbl="revTx" presStyleIdx="4" presStyleCnt="6"/>
      <dgm:spPr/>
    </dgm:pt>
    <dgm:pt modelId="{FEFF667F-1B6B-4F3A-8528-A1AD762B0260}" type="pres">
      <dgm:prSet presAssocID="{613FFB8E-762A-486C-AB7C-1D758A36608F}" presName="vert1" presStyleCnt="0"/>
      <dgm:spPr/>
    </dgm:pt>
    <dgm:pt modelId="{223AB2CD-3CF5-4EB0-87A3-584CE567AB0C}" type="pres">
      <dgm:prSet presAssocID="{BD9544B5-981A-4335-A6C5-2E6A911CCB75}" presName="thickLine" presStyleLbl="alignNode1" presStyleIdx="5" presStyleCnt="6"/>
      <dgm:spPr/>
    </dgm:pt>
    <dgm:pt modelId="{2260E576-A535-4963-AB12-D02DC83062B0}" type="pres">
      <dgm:prSet presAssocID="{BD9544B5-981A-4335-A6C5-2E6A911CCB75}" presName="horz1" presStyleCnt="0"/>
      <dgm:spPr/>
    </dgm:pt>
    <dgm:pt modelId="{4FCC4F65-A2E9-490C-8E87-727514A1FE0E}" type="pres">
      <dgm:prSet presAssocID="{BD9544B5-981A-4335-A6C5-2E6A911CCB75}" presName="tx1" presStyleLbl="revTx" presStyleIdx="5" presStyleCnt="6"/>
      <dgm:spPr/>
    </dgm:pt>
    <dgm:pt modelId="{F4A6D3D3-641E-4283-89CB-1240FA7633EE}" type="pres">
      <dgm:prSet presAssocID="{BD9544B5-981A-4335-A6C5-2E6A911CCB75}" presName="vert1" presStyleCnt="0"/>
      <dgm:spPr/>
    </dgm:pt>
  </dgm:ptLst>
  <dgm:cxnLst>
    <dgm:cxn modelId="{66214D1D-2B3B-4B23-8728-4C552B8BEA61}" srcId="{EC641355-ED52-4C2E-AD42-7E4A27E427BA}" destId="{C69C3773-DE1A-47A2-B0DF-F1223B1F93A1}" srcOrd="0" destOrd="0" parTransId="{CE64F5A7-67AD-4649-A136-6B8903C1AEEB}" sibTransId="{DC9CC0D2-B0F6-487D-BE61-97F7AF73CF6C}"/>
    <dgm:cxn modelId="{2667B95D-B068-4E60-82A3-111E3703EE8D}" type="presOf" srcId="{97D25242-AF92-47FF-9AF1-9AED3EF4B583}" destId="{EE97F9C1-2628-4165-AC6A-D521ADC35373}" srcOrd="0" destOrd="0" presId="urn:microsoft.com/office/officeart/2008/layout/LinedList"/>
    <dgm:cxn modelId="{F193EA6D-3148-4A1C-8103-38D01B125265}" type="presOf" srcId="{4CEDF74E-2092-4806-9B49-02CDD5B8DA40}" destId="{11466E5B-F9B0-4322-81DA-4AF5DD17EAD3}" srcOrd="0" destOrd="0" presId="urn:microsoft.com/office/officeart/2008/layout/LinedList"/>
    <dgm:cxn modelId="{92AC5277-71BB-4342-A6D8-E0C69DD06991}" type="presOf" srcId="{BD9544B5-981A-4335-A6C5-2E6A911CCB75}" destId="{4FCC4F65-A2E9-490C-8E87-727514A1FE0E}" srcOrd="0" destOrd="0" presId="urn:microsoft.com/office/officeart/2008/layout/LinedList"/>
    <dgm:cxn modelId="{96B72379-DFC9-4F15-897F-DB07C74B037C}" type="presOf" srcId="{EC641355-ED52-4C2E-AD42-7E4A27E427BA}" destId="{E869846C-29E1-43CF-8E9E-6B93FB9008CA}" srcOrd="0" destOrd="0" presId="urn:microsoft.com/office/officeart/2008/layout/LinedList"/>
    <dgm:cxn modelId="{F4A76C8E-4DEB-4681-9EFD-A080E8404AB4}" srcId="{EC641355-ED52-4C2E-AD42-7E4A27E427BA}" destId="{755D56FB-F281-4EC7-BAC2-9FFFB6C9A581}" srcOrd="3" destOrd="0" parTransId="{BF93AF2E-791F-48F8-9378-1A6EC72B02B4}" sibTransId="{E3D834EE-58D6-4ECD-9664-F4ECB734765B}"/>
    <dgm:cxn modelId="{FD983EA2-BBAF-46D8-AE1B-E5E0D930462D}" type="presOf" srcId="{755D56FB-F281-4EC7-BAC2-9FFFB6C9A581}" destId="{ABEBFA4B-2CF1-4B8C-8FCA-9B4B19566629}" srcOrd="0" destOrd="0" presId="urn:microsoft.com/office/officeart/2008/layout/LinedList"/>
    <dgm:cxn modelId="{86F65FC4-A588-478E-A524-3643665CB7CB}" srcId="{EC641355-ED52-4C2E-AD42-7E4A27E427BA}" destId="{BD9544B5-981A-4335-A6C5-2E6A911CCB75}" srcOrd="5" destOrd="0" parTransId="{186FD191-BB55-420C-A4A8-5D80CE12AD3B}" sibTransId="{2781DE79-8D82-4266-BEC7-B37142E68230}"/>
    <dgm:cxn modelId="{FC3F7FDA-D255-4155-9C73-33DB29CD6B09}" srcId="{EC641355-ED52-4C2E-AD42-7E4A27E427BA}" destId="{97D25242-AF92-47FF-9AF1-9AED3EF4B583}" srcOrd="1" destOrd="0" parTransId="{BC11B12A-5E1A-4434-A47E-22E2EEF8A333}" sibTransId="{03410E8A-882F-4B3C-9942-3280A5802333}"/>
    <dgm:cxn modelId="{5B4EFEE9-D236-41EA-9E0D-F8DADA9BD073}" type="presOf" srcId="{613FFB8E-762A-486C-AB7C-1D758A36608F}" destId="{0B706F25-3361-4BB1-84CE-5506A48248C8}" srcOrd="0" destOrd="0" presId="urn:microsoft.com/office/officeart/2008/layout/LinedList"/>
    <dgm:cxn modelId="{44201BEA-619D-4A84-BA83-2124E55C09AA}" srcId="{EC641355-ED52-4C2E-AD42-7E4A27E427BA}" destId="{4CEDF74E-2092-4806-9B49-02CDD5B8DA40}" srcOrd="2" destOrd="0" parTransId="{C2510F73-6FED-4956-B44A-8C530D202C5F}" sibTransId="{C9DD2725-BD36-4EEA-BE3F-70CEBBF38C9C}"/>
    <dgm:cxn modelId="{BBF0B9FC-3316-4E88-88AD-04E64B169812}" srcId="{EC641355-ED52-4C2E-AD42-7E4A27E427BA}" destId="{613FFB8E-762A-486C-AB7C-1D758A36608F}" srcOrd="4" destOrd="0" parTransId="{922FB0A2-D6B4-4D64-9559-0CDC9F7E205B}" sibTransId="{8557A3E6-F81C-4471-86EE-BAAB7C9996DE}"/>
    <dgm:cxn modelId="{BF532EFE-E036-4CDF-AAC1-EF9509E9F90E}" type="presOf" srcId="{C69C3773-DE1A-47A2-B0DF-F1223B1F93A1}" destId="{88FEF89E-0ED3-4AB1-A49E-7F8D36B22643}" srcOrd="0" destOrd="0" presId="urn:microsoft.com/office/officeart/2008/layout/LinedList"/>
    <dgm:cxn modelId="{C7255914-3B34-4EDD-848A-A1B44B404EB7}" type="presParOf" srcId="{E869846C-29E1-43CF-8E9E-6B93FB9008CA}" destId="{160364F2-AFC3-4B61-93DF-818E721B2A39}" srcOrd="0" destOrd="0" presId="urn:microsoft.com/office/officeart/2008/layout/LinedList"/>
    <dgm:cxn modelId="{32BB686B-7339-4ED4-B7C3-F8032CF70604}" type="presParOf" srcId="{E869846C-29E1-43CF-8E9E-6B93FB9008CA}" destId="{74186032-A928-4913-8FF6-C6FB88287B25}" srcOrd="1" destOrd="0" presId="urn:microsoft.com/office/officeart/2008/layout/LinedList"/>
    <dgm:cxn modelId="{D528AF6D-0199-4C4E-AB69-8ACA678D9C3D}" type="presParOf" srcId="{74186032-A928-4913-8FF6-C6FB88287B25}" destId="{88FEF89E-0ED3-4AB1-A49E-7F8D36B22643}" srcOrd="0" destOrd="0" presId="urn:microsoft.com/office/officeart/2008/layout/LinedList"/>
    <dgm:cxn modelId="{EC73B834-B6A2-4DD3-A0FD-12BE898D7FDF}" type="presParOf" srcId="{74186032-A928-4913-8FF6-C6FB88287B25}" destId="{2680C1CB-79FB-4121-913F-D933E8062341}" srcOrd="1" destOrd="0" presId="urn:microsoft.com/office/officeart/2008/layout/LinedList"/>
    <dgm:cxn modelId="{594737CC-7E47-4503-87DF-7B3795C3CCF2}" type="presParOf" srcId="{E869846C-29E1-43CF-8E9E-6B93FB9008CA}" destId="{417E2B45-184F-4383-962A-C73DBD590B25}" srcOrd="2" destOrd="0" presId="urn:microsoft.com/office/officeart/2008/layout/LinedList"/>
    <dgm:cxn modelId="{33F5FA46-3D70-4044-A398-7B85DE73DE69}" type="presParOf" srcId="{E869846C-29E1-43CF-8E9E-6B93FB9008CA}" destId="{2EB6F56F-9C70-41A8-B462-452C4CF87D98}" srcOrd="3" destOrd="0" presId="urn:microsoft.com/office/officeart/2008/layout/LinedList"/>
    <dgm:cxn modelId="{5B049749-1FEE-4C21-94D4-1B9D638C500A}" type="presParOf" srcId="{2EB6F56F-9C70-41A8-B462-452C4CF87D98}" destId="{EE97F9C1-2628-4165-AC6A-D521ADC35373}" srcOrd="0" destOrd="0" presId="urn:microsoft.com/office/officeart/2008/layout/LinedList"/>
    <dgm:cxn modelId="{F43C7721-B128-48F6-8D20-7F6F7E6DC2E8}" type="presParOf" srcId="{2EB6F56F-9C70-41A8-B462-452C4CF87D98}" destId="{ACEEEFC5-EBEE-429B-BF47-ACFFC2E4A5C6}" srcOrd="1" destOrd="0" presId="urn:microsoft.com/office/officeart/2008/layout/LinedList"/>
    <dgm:cxn modelId="{84288FAF-D0D3-4541-890F-D57E2DB505E9}" type="presParOf" srcId="{E869846C-29E1-43CF-8E9E-6B93FB9008CA}" destId="{17225FF3-6229-4F36-AE24-7D608C9372D3}" srcOrd="4" destOrd="0" presId="urn:microsoft.com/office/officeart/2008/layout/LinedList"/>
    <dgm:cxn modelId="{9B1E4B89-029C-49A5-B330-CE924F1957FE}" type="presParOf" srcId="{E869846C-29E1-43CF-8E9E-6B93FB9008CA}" destId="{49D24C47-AF7C-4E33-B78A-C6473FFC76ED}" srcOrd="5" destOrd="0" presId="urn:microsoft.com/office/officeart/2008/layout/LinedList"/>
    <dgm:cxn modelId="{2DA0B087-7732-4592-BBA1-F8A338D26CD7}" type="presParOf" srcId="{49D24C47-AF7C-4E33-B78A-C6473FFC76ED}" destId="{11466E5B-F9B0-4322-81DA-4AF5DD17EAD3}" srcOrd="0" destOrd="0" presId="urn:microsoft.com/office/officeart/2008/layout/LinedList"/>
    <dgm:cxn modelId="{1E2277C4-1D44-487F-8756-24CB72132856}" type="presParOf" srcId="{49D24C47-AF7C-4E33-B78A-C6473FFC76ED}" destId="{CE65ED52-8CD4-4942-A913-FB772A1156FB}" srcOrd="1" destOrd="0" presId="urn:microsoft.com/office/officeart/2008/layout/LinedList"/>
    <dgm:cxn modelId="{50EC8941-CA3B-41E8-9175-209B06629DDE}" type="presParOf" srcId="{E869846C-29E1-43CF-8E9E-6B93FB9008CA}" destId="{9951D4CD-E027-433B-859F-FC92046E8BCE}" srcOrd="6" destOrd="0" presId="urn:microsoft.com/office/officeart/2008/layout/LinedList"/>
    <dgm:cxn modelId="{61773387-005E-4DAC-999B-1F25B404DAB4}" type="presParOf" srcId="{E869846C-29E1-43CF-8E9E-6B93FB9008CA}" destId="{1FB4021F-616D-46CC-A2D4-2E5F892602E7}" srcOrd="7" destOrd="0" presId="urn:microsoft.com/office/officeart/2008/layout/LinedList"/>
    <dgm:cxn modelId="{08A7D054-69DC-4245-AC8B-9D8DC54A9F44}" type="presParOf" srcId="{1FB4021F-616D-46CC-A2D4-2E5F892602E7}" destId="{ABEBFA4B-2CF1-4B8C-8FCA-9B4B19566629}" srcOrd="0" destOrd="0" presId="urn:microsoft.com/office/officeart/2008/layout/LinedList"/>
    <dgm:cxn modelId="{3C1F1C79-53C5-4012-9237-5A03EFCB55C0}" type="presParOf" srcId="{1FB4021F-616D-46CC-A2D4-2E5F892602E7}" destId="{C68B16C6-1C03-4C27-996B-2B49216473E7}" srcOrd="1" destOrd="0" presId="urn:microsoft.com/office/officeart/2008/layout/LinedList"/>
    <dgm:cxn modelId="{C48AC845-5B18-435E-90E5-A07F300596F4}" type="presParOf" srcId="{E869846C-29E1-43CF-8E9E-6B93FB9008CA}" destId="{7A49131A-0D7E-4BB2-8DD2-E3251DFBA984}" srcOrd="8" destOrd="0" presId="urn:microsoft.com/office/officeart/2008/layout/LinedList"/>
    <dgm:cxn modelId="{F5037E7A-E7B9-49E8-A17F-C24A09A53D26}" type="presParOf" srcId="{E869846C-29E1-43CF-8E9E-6B93FB9008CA}" destId="{4819C59B-65E9-4D9D-852C-60E7B6DB3D79}" srcOrd="9" destOrd="0" presId="urn:microsoft.com/office/officeart/2008/layout/LinedList"/>
    <dgm:cxn modelId="{F6BB5C43-3135-457F-A509-4EF6B6629514}" type="presParOf" srcId="{4819C59B-65E9-4D9D-852C-60E7B6DB3D79}" destId="{0B706F25-3361-4BB1-84CE-5506A48248C8}" srcOrd="0" destOrd="0" presId="urn:microsoft.com/office/officeart/2008/layout/LinedList"/>
    <dgm:cxn modelId="{4E3DA093-F358-4061-AD8C-7BCDDF862EDC}" type="presParOf" srcId="{4819C59B-65E9-4D9D-852C-60E7B6DB3D79}" destId="{FEFF667F-1B6B-4F3A-8528-A1AD762B0260}" srcOrd="1" destOrd="0" presId="urn:microsoft.com/office/officeart/2008/layout/LinedList"/>
    <dgm:cxn modelId="{861B7D9D-0ABA-4B40-A15C-D55E211ADA69}" type="presParOf" srcId="{E869846C-29E1-43CF-8E9E-6B93FB9008CA}" destId="{223AB2CD-3CF5-4EB0-87A3-584CE567AB0C}" srcOrd="10" destOrd="0" presId="urn:microsoft.com/office/officeart/2008/layout/LinedList"/>
    <dgm:cxn modelId="{4554C76F-0F67-4050-91C0-8EA1046DBBDE}" type="presParOf" srcId="{E869846C-29E1-43CF-8E9E-6B93FB9008CA}" destId="{2260E576-A535-4963-AB12-D02DC83062B0}" srcOrd="11" destOrd="0" presId="urn:microsoft.com/office/officeart/2008/layout/LinedList"/>
    <dgm:cxn modelId="{E81152F1-D089-4266-A2D2-0A55C3D98625}" type="presParOf" srcId="{2260E576-A535-4963-AB12-D02DC83062B0}" destId="{4FCC4F65-A2E9-490C-8E87-727514A1FE0E}" srcOrd="0" destOrd="0" presId="urn:microsoft.com/office/officeart/2008/layout/LinedList"/>
    <dgm:cxn modelId="{65DA3C7D-A559-48AA-8942-3D302D14F247}" type="presParOf" srcId="{2260E576-A535-4963-AB12-D02DC83062B0}" destId="{F4A6D3D3-641E-4283-89CB-1240FA7633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C3D284-800F-4242-817B-A5A2A216D9F7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>
        <a:scene3d>
          <a:camera prst="perspectiveFront" zoom="95000"/>
          <a:lightRig rig="flat" dir="t"/>
        </a:scene3d>
      </dgm:spPr>
      <dgm:t>
        <a:bodyPr/>
        <a:lstStyle/>
        <a:p>
          <a:endParaRPr lang="es-VE"/>
        </a:p>
      </dgm:t>
    </dgm:pt>
    <dgm:pt modelId="{9481FCD0-5571-4A15-B0E6-DCCF8FE203A9}">
      <dgm:prSet custT="1"/>
      <dgm:spPr/>
      <dgm:t>
        <a:bodyPr/>
        <a:lstStyle/>
        <a:p>
          <a:pPr algn="ctr" rtl="0"/>
          <a:r>
            <a:rPr lang="es-VE" sz="2200" dirty="0">
              <a:latin typeface="+mn-lt"/>
            </a:rPr>
            <a:t>Los AHRE subclínicas fueron casi ocho veces más frecuentes que los episodios de FA clínica</a:t>
          </a:r>
          <a:endParaRPr lang="es-VE" sz="3200" dirty="0">
            <a:solidFill>
              <a:srgbClr val="FF0000"/>
            </a:solidFill>
            <a:latin typeface="+mn-lt"/>
          </a:endParaRPr>
        </a:p>
      </dgm:t>
    </dgm:pt>
    <dgm:pt modelId="{BF77D964-E5D6-4784-A016-E1F7E2D65F9F}" type="parTrans" cxnId="{13EF5C27-840A-41C9-9F5A-9EC2514F15C5}">
      <dgm:prSet/>
      <dgm:spPr/>
      <dgm:t>
        <a:bodyPr/>
        <a:lstStyle/>
        <a:p>
          <a:endParaRPr lang="es-VE" sz="1600">
            <a:latin typeface="+mn-lt"/>
          </a:endParaRPr>
        </a:p>
      </dgm:t>
    </dgm:pt>
    <dgm:pt modelId="{FF8F72B0-8D03-4190-BDB8-F53CCC4DD83F}" type="sibTrans" cxnId="{13EF5C27-840A-41C9-9F5A-9EC2514F15C5}">
      <dgm:prSet/>
      <dgm:spPr/>
      <dgm:t>
        <a:bodyPr/>
        <a:lstStyle/>
        <a:p>
          <a:endParaRPr lang="es-VE" sz="1600">
            <a:latin typeface="+mn-lt"/>
          </a:endParaRPr>
        </a:p>
      </dgm:t>
    </dgm:pt>
    <dgm:pt modelId="{9500FE8A-F75F-4368-A3B0-CB09FBE48C7D}">
      <dgm:prSet custT="1"/>
      <dgm:spPr/>
      <dgm:t>
        <a:bodyPr/>
        <a:lstStyle/>
        <a:p>
          <a:pPr algn="ctr" rtl="0"/>
          <a:r>
            <a:rPr lang="es-VE" sz="2200" dirty="0">
              <a:latin typeface="+mn-lt"/>
            </a:rPr>
            <a:t>El tiempo medio para la detección AHRE, mediante monitorización por  DIC,  en los primeros 3 meses fue de 36 días, lo que indica que la monitorización de </a:t>
          </a:r>
          <a:r>
            <a:rPr lang="es-VE" sz="2200" dirty="0" err="1">
              <a:latin typeface="+mn-lt"/>
            </a:rPr>
            <a:t>Holter</a:t>
          </a:r>
          <a:r>
            <a:rPr lang="es-VE" sz="2200" dirty="0">
              <a:latin typeface="+mn-lt"/>
            </a:rPr>
            <a:t> incluso durante varios días puede no detectar FA subclínica</a:t>
          </a:r>
        </a:p>
      </dgm:t>
    </dgm:pt>
    <dgm:pt modelId="{D89C25C9-A1A8-4EC5-A8EF-F360FAD4F7DE}" type="parTrans" cxnId="{D84D1EAA-88F6-403E-9C44-3B331E972B23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19DC232E-6BA4-4B72-A1B4-1F1FD50D55E7}" type="sibTrans" cxnId="{D84D1EAA-88F6-403E-9C44-3B331E972B23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C77C065E-C0A8-405F-B5BD-3B53678AAEC9}" type="pres">
      <dgm:prSet presAssocID="{85C3D284-800F-4242-817B-A5A2A216D9F7}" presName="vert0" presStyleCnt="0">
        <dgm:presLayoutVars>
          <dgm:dir/>
          <dgm:animOne val="branch"/>
          <dgm:animLvl val="lvl"/>
        </dgm:presLayoutVars>
      </dgm:prSet>
      <dgm:spPr/>
    </dgm:pt>
    <dgm:pt modelId="{7D14274C-48D9-41CE-8997-F21288436022}" type="pres">
      <dgm:prSet presAssocID="{9481FCD0-5571-4A15-B0E6-DCCF8FE203A9}" presName="thickLine" presStyleLbl="alignNode1" presStyleIdx="0" presStyleCnt="2"/>
      <dgm:spPr/>
    </dgm:pt>
    <dgm:pt modelId="{736F5D91-0192-49E7-AFBC-503BAD060E66}" type="pres">
      <dgm:prSet presAssocID="{9481FCD0-5571-4A15-B0E6-DCCF8FE203A9}" presName="horz1" presStyleCnt="0"/>
      <dgm:spPr/>
    </dgm:pt>
    <dgm:pt modelId="{682C5F29-9AD8-4B34-9678-507B9E0A52C7}" type="pres">
      <dgm:prSet presAssocID="{9481FCD0-5571-4A15-B0E6-DCCF8FE203A9}" presName="tx1" presStyleLbl="revTx" presStyleIdx="0" presStyleCnt="2"/>
      <dgm:spPr/>
    </dgm:pt>
    <dgm:pt modelId="{FAFA74D7-765E-4D21-9BDE-41EBD1C6FB4F}" type="pres">
      <dgm:prSet presAssocID="{9481FCD0-5571-4A15-B0E6-DCCF8FE203A9}" presName="vert1" presStyleCnt="0"/>
      <dgm:spPr/>
    </dgm:pt>
    <dgm:pt modelId="{9B952A3F-4048-474E-A316-B784632E1580}" type="pres">
      <dgm:prSet presAssocID="{9500FE8A-F75F-4368-A3B0-CB09FBE48C7D}" presName="thickLine" presStyleLbl="alignNode1" presStyleIdx="1" presStyleCnt="2"/>
      <dgm:spPr/>
    </dgm:pt>
    <dgm:pt modelId="{4E04DE22-12F8-47E3-A953-0A6D9C872398}" type="pres">
      <dgm:prSet presAssocID="{9500FE8A-F75F-4368-A3B0-CB09FBE48C7D}" presName="horz1" presStyleCnt="0"/>
      <dgm:spPr/>
    </dgm:pt>
    <dgm:pt modelId="{935176CF-5C47-4B73-BF0E-1E8AC2D409D5}" type="pres">
      <dgm:prSet presAssocID="{9500FE8A-F75F-4368-A3B0-CB09FBE48C7D}" presName="tx1" presStyleLbl="revTx" presStyleIdx="1" presStyleCnt="2"/>
      <dgm:spPr/>
    </dgm:pt>
    <dgm:pt modelId="{3B0135DC-AC31-4C0E-AF39-96145C72853D}" type="pres">
      <dgm:prSet presAssocID="{9500FE8A-F75F-4368-A3B0-CB09FBE48C7D}" presName="vert1" presStyleCnt="0"/>
      <dgm:spPr/>
    </dgm:pt>
  </dgm:ptLst>
  <dgm:cxnLst>
    <dgm:cxn modelId="{DBF72B00-BCDD-4AD2-90C2-9AF0751D2E5C}" type="presOf" srcId="{9500FE8A-F75F-4368-A3B0-CB09FBE48C7D}" destId="{935176CF-5C47-4B73-BF0E-1E8AC2D409D5}" srcOrd="0" destOrd="0" presId="urn:microsoft.com/office/officeart/2008/layout/LinedList"/>
    <dgm:cxn modelId="{13EF5C27-840A-41C9-9F5A-9EC2514F15C5}" srcId="{85C3D284-800F-4242-817B-A5A2A216D9F7}" destId="{9481FCD0-5571-4A15-B0E6-DCCF8FE203A9}" srcOrd="0" destOrd="0" parTransId="{BF77D964-E5D6-4784-A016-E1F7E2D65F9F}" sibTransId="{FF8F72B0-8D03-4190-BDB8-F53CCC4DD83F}"/>
    <dgm:cxn modelId="{B2A54F28-564A-446E-8726-E6444B13CC2B}" type="presOf" srcId="{85C3D284-800F-4242-817B-A5A2A216D9F7}" destId="{C77C065E-C0A8-405F-B5BD-3B53678AAEC9}" srcOrd="0" destOrd="0" presId="urn:microsoft.com/office/officeart/2008/layout/LinedList"/>
    <dgm:cxn modelId="{0A58AD8F-280D-43D1-B224-0206AEE8596D}" type="presOf" srcId="{9481FCD0-5571-4A15-B0E6-DCCF8FE203A9}" destId="{682C5F29-9AD8-4B34-9678-507B9E0A52C7}" srcOrd="0" destOrd="0" presId="urn:microsoft.com/office/officeart/2008/layout/LinedList"/>
    <dgm:cxn modelId="{D84D1EAA-88F6-403E-9C44-3B331E972B23}" srcId="{85C3D284-800F-4242-817B-A5A2A216D9F7}" destId="{9500FE8A-F75F-4368-A3B0-CB09FBE48C7D}" srcOrd="1" destOrd="0" parTransId="{D89C25C9-A1A8-4EC5-A8EF-F360FAD4F7DE}" sibTransId="{19DC232E-6BA4-4B72-A1B4-1F1FD50D55E7}"/>
    <dgm:cxn modelId="{EA157D87-162B-425C-9532-1B2EA8087FAA}" type="presParOf" srcId="{C77C065E-C0A8-405F-B5BD-3B53678AAEC9}" destId="{7D14274C-48D9-41CE-8997-F21288436022}" srcOrd="0" destOrd="0" presId="urn:microsoft.com/office/officeart/2008/layout/LinedList"/>
    <dgm:cxn modelId="{AE0B4C95-6F73-4BAB-AB6E-5BB2A966906C}" type="presParOf" srcId="{C77C065E-C0A8-405F-B5BD-3B53678AAEC9}" destId="{736F5D91-0192-49E7-AFBC-503BAD060E66}" srcOrd="1" destOrd="0" presId="urn:microsoft.com/office/officeart/2008/layout/LinedList"/>
    <dgm:cxn modelId="{14198984-4B43-454E-A6D8-4AF99C037BB9}" type="presParOf" srcId="{736F5D91-0192-49E7-AFBC-503BAD060E66}" destId="{682C5F29-9AD8-4B34-9678-507B9E0A52C7}" srcOrd="0" destOrd="0" presId="urn:microsoft.com/office/officeart/2008/layout/LinedList"/>
    <dgm:cxn modelId="{29449513-C819-42B1-93B9-8096E2025483}" type="presParOf" srcId="{736F5D91-0192-49E7-AFBC-503BAD060E66}" destId="{FAFA74D7-765E-4D21-9BDE-41EBD1C6FB4F}" srcOrd="1" destOrd="0" presId="urn:microsoft.com/office/officeart/2008/layout/LinedList"/>
    <dgm:cxn modelId="{27AF52B7-8C37-47E5-A963-1F1CEB531F47}" type="presParOf" srcId="{C77C065E-C0A8-405F-B5BD-3B53678AAEC9}" destId="{9B952A3F-4048-474E-A316-B784632E1580}" srcOrd="2" destOrd="0" presId="urn:microsoft.com/office/officeart/2008/layout/LinedList"/>
    <dgm:cxn modelId="{5C96C7E5-C1F4-4DE3-A2B4-9988ABD59830}" type="presParOf" srcId="{C77C065E-C0A8-405F-B5BD-3B53678AAEC9}" destId="{4E04DE22-12F8-47E3-A953-0A6D9C872398}" srcOrd="3" destOrd="0" presId="urn:microsoft.com/office/officeart/2008/layout/LinedList"/>
    <dgm:cxn modelId="{BB71920F-52F7-4868-9CD6-758120447097}" type="presParOf" srcId="{4E04DE22-12F8-47E3-A953-0A6D9C872398}" destId="{935176CF-5C47-4B73-BF0E-1E8AC2D409D5}" srcOrd="0" destOrd="0" presId="urn:microsoft.com/office/officeart/2008/layout/LinedList"/>
    <dgm:cxn modelId="{94354605-B925-48B8-AF45-20051E13832C}" type="presParOf" srcId="{4E04DE22-12F8-47E3-A953-0A6D9C872398}" destId="{3B0135DC-AC31-4C0E-AF39-96145C7285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18FE94-51F4-4EA3-892E-C3A61F9EF8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D073E2-47BC-4950-B61B-D1F258041B68}">
      <dgm:prSet phldrT="[Texto]" custT="1"/>
      <dgm:spPr/>
      <dgm:t>
        <a:bodyPr/>
        <a:lstStyle/>
        <a:p>
          <a:pPr algn="ctr"/>
          <a:r>
            <a:rPr lang="es-VE" sz="3200" b="0" dirty="0">
              <a:latin typeface="+mn-lt"/>
            </a:rPr>
            <a:t>En pacientes con DIC sin FA clínica, la aparición de AHRE subclínicas se asoció con un riesgo significativamente mayor de  ECV </a:t>
          </a:r>
        </a:p>
      </dgm:t>
    </dgm:pt>
    <dgm:pt modelId="{E7725689-2EC4-4782-9F7C-F9205813ECFC}" type="parTrans" cxnId="{72D70654-3BED-47A7-AC00-27336F46276D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128934A9-5E8A-46D2-AC15-C44FDFE7E687}" type="sibTrans" cxnId="{72D70654-3BED-47A7-AC00-27336F46276D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FB2B0CCF-004B-455D-840C-9564B7112D57}">
      <dgm:prSet phldrT="[Texto]" custT="1"/>
      <dgm:spPr/>
      <dgm:t>
        <a:bodyPr/>
        <a:lstStyle/>
        <a:p>
          <a:pPr algn="ctr"/>
          <a:r>
            <a:rPr lang="es-VE" sz="3200" b="0" dirty="0">
              <a:latin typeface="+mn-lt"/>
            </a:rPr>
            <a:t>No se demostró el beneficio de la estimulación auricular continua  para la supresión de FA</a:t>
          </a:r>
        </a:p>
      </dgm:t>
    </dgm:pt>
    <dgm:pt modelId="{955B7A53-A4AE-4D64-9D67-7983CA6F7297}" type="parTrans" cxnId="{305021BA-07E6-4D75-88B1-2823202B6287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D243D27D-569C-4C7C-AD5B-E87D4BF26A29}" type="sibTrans" cxnId="{305021BA-07E6-4D75-88B1-2823202B6287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ACB0C520-3F25-462C-8F8D-B6576EF1D5AB}" type="pres">
      <dgm:prSet presAssocID="{5418FE94-51F4-4EA3-892E-C3A61F9EF834}" presName="vert0" presStyleCnt="0">
        <dgm:presLayoutVars>
          <dgm:dir/>
          <dgm:animOne val="branch"/>
          <dgm:animLvl val="lvl"/>
        </dgm:presLayoutVars>
      </dgm:prSet>
      <dgm:spPr/>
    </dgm:pt>
    <dgm:pt modelId="{282E1994-6E18-4C4A-9E68-13528F5CE543}" type="pres">
      <dgm:prSet presAssocID="{CAD073E2-47BC-4950-B61B-D1F258041B68}" presName="thickLine" presStyleLbl="alignNode1" presStyleIdx="0" presStyleCnt="2"/>
      <dgm:spPr/>
    </dgm:pt>
    <dgm:pt modelId="{55F533FF-C632-4FCB-974C-96740B996735}" type="pres">
      <dgm:prSet presAssocID="{CAD073E2-47BC-4950-B61B-D1F258041B68}" presName="horz1" presStyleCnt="0"/>
      <dgm:spPr/>
    </dgm:pt>
    <dgm:pt modelId="{BBB00B59-AE6D-42FF-90E4-00EDA2D1E7EC}" type="pres">
      <dgm:prSet presAssocID="{CAD073E2-47BC-4950-B61B-D1F258041B68}" presName="tx1" presStyleLbl="revTx" presStyleIdx="0" presStyleCnt="2"/>
      <dgm:spPr/>
    </dgm:pt>
    <dgm:pt modelId="{A7C39CE4-7244-44C3-B98A-E9ADFA06F2B3}" type="pres">
      <dgm:prSet presAssocID="{CAD073E2-47BC-4950-B61B-D1F258041B68}" presName="vert1" presStyleCnt="0"/>
      <dgm:spPr/>
    </dgm:pt>
    <dgm:pt modelId="{E1413E3E-48AE-4B9B-8BF1-0F23A65BEA84}" type="pres">
      <dgm:prSet presAssocID="{FB2B0CCF-004B-455D-840C-9564B7112D57}" presName="thickLine" presStyleLbl="alignNode1" presStyleIdx="1" presStyleCnt="2"/>
      <dgm:spPr/>
    </dgm:pt>
    <dgm:pt modelId="{C77BD41C-4CE3-4843-8855-981AFE885E00}" type="pres">
      <dgm:prSet presAssocID="{FB2B0CCF-004B-455D-840C-9564B7112D57}" presName="horz1" presStyleCnt="0"/>
      <dgm:spPr/>
    </dgm:pt>
    <dgm:pt modelId="{838DF12B-0244-499C-B84F-FD13DC342175}" type="pres">
      <dgm:prSet presAssocID="{FB2B0CCF-004B-455D-840C-9564B7112D57}" presName="tx1" presStyleLbl="revTx" presStyleIdx="1" presStyleCnt="2"/>
      <dgm:spPr/>
    </dgm:pt>
    <dgm:pt modelId="{BC66F5F5-4E0F-4C8C-98F6-61F42014ABAA}" type="pres">
      <dgm:prSet presAssocID="{FB2B0CCF-004B-455D-840C-9564B7112D57}" presName="vert1" presStyleCnt="0"/>
      <dgm:spPr/>
    </dgm:pt>
  </dgm:ptLst>
  <dgm:cxnLst>
    <dgm:cxn modelId="{49C50E1D-5F5D-4B92-A3CB-8B9AF4EDC367}" type="presOf" srcId="{5418FE94-51F4-4EA3-892E-C3A61F9EF834}" destId="{ACB0C520-3F25-462C-8F8D-B6576EF1D5AB}" srcOrd="0" destOrd="0" presId="urn:microsoft.com/office/officeart/2008/layout/LinedList"/>
    <dgm:cxn modelId="{E389E238-E8B6-4D23-8350-F7CB9582E328}" type="presOf" srcId="{FB2B0CCF-004B-455D-840C-9564B7112D57}" destId="{838DF12B-0244-499C-B84F-FD13DC342175}" srcOrd="0" destOrd="0" presId="urn:microsoft.com/office/officeart/2008/layout/LinedList"/>
    <dgm:cxn modelId="{D531E84E-4257-4C88-9E4E-B4E63CD5162C}" type="presOf" srcId="{CAD073E2-47BC-4950-B61B-D1F258041B68}" destId="{BBB00B59-AE6D-42FF-90E4-00EDA2D1E7EC}" srcOrd="0" destOrd="0" presId="urn:microsoft.com/office/officeart/2008/layout/LinedList"/>
    <dgm:cxn modelId="{72D70654-3BED-47A7-AC00-27336F46276D}" srcId="{5418FE94-51F4-4EA3-892E-C3A61F9EF834}" destId="{CAD073E2-47BC-4950-B61B-D1F258041B68}" srcOrd="0" destOrd="0" parTransId="{E7725689-2EC4-4782-9F7C-F9205813ECFC}" sibTransId="{128934A9-5E8A-46D2-AC15-C44FDFE7E687}"/>
    <dgm:cxn modelId="{305021BA-07E6-4D75-88B1-2823202B6287}" srcId="{5418FE94-51F4-4EA3-892E-C3A61F9EF834}" destId="{FB2B0CCF-004B-455D-840C-9564B7112D57}" srcOrd="1" destOrd="0" parTransId="{955B7A53-A4AE-4D64-9D67-7983CA6F7297}" sibTransId="{D243D27D-569C-4C7C-AD5B-E87D4BF26A29}"/>
    <dgm:cxn modelId="{B31C29CB-0C98-4D3E-B609-D7F501C51C2B}" type="presParOf" srcId="{ACB0C520-3F25-462C-8F8D-B6576EF1D5AB}" destId="{282E1994-6E18-4C4A-9E68-13528F5CE543}" srcOrd="0" destOrd="0" presId="urn:microsoft.com/office/officeart/2008/layout/LinedList"/>
    <dgm:cxn modelId="{FB94F6B0-3D5A-4115-95A4-5F5D4D86A6E5}" type="presParOf" srcId="{ACB0C520-3F25-462C-8F8D-B6576EF1D5AB}" destId="{55F533FF-C632-4FCB-974C-96740B996735}" srcOrd="1" destOrd="0" presId="urn:microsoft.com/office/officeart/2008/layout/LinedList"/>
    <dgm:cxn modelId="{CF58CA08-BCC4-4820-90E7-A925DF6EBBD8}" type="presParOf" srcId="{55F533FF-C632-4FCB-974C-96740B996735}" destId="{BBB00B59-AE6D-42FF-90E4-00EDA2D1E7EC}" srcOrd="0" destOrd="0" presId="urn:microsoft.com/office/officeart/2008/layout/LinedList"/>
    <dgm:cxn modelId="{9F6AAC63-085D-441C-B8ED-CD9F06773B05}" type="presParOf" srcId="{55F533FF-C632-4FCB-974C-96740B996735}" destId="{A7C39CE4-7244-44C3-B98A-E9ADFA06F2B3}" srcOrd="1" destOrd="0" presId="urn:microsoft.com/office/officeart/2008/layout/LinedList"/>
    <dgm:cxn modelId="{4E06DF69-EC1F-4733-BBBA-A32383B12473}" type="presParOf" srcId="{ACB0C520-3F25-462C-8F8D-B6576EF1D5AB}" destId="{E1413E3E-48AE-4B9B-8BF1-0F23A65BEA84}" srcOrd="2" destOrd="0" presId="urn:microsoft.com/office/officeart/2008/layout/LinedList"/>
    <dgm:cxn modelId="{6B3DDD67-A227-4A7D-A4C3-A0A9E3EBB319}" type="presParOf" srcId="{ACB0C520-3F25-462C-8F8D-B6576EF1D5AB}" destId="{C77BD41C-4CE3-4843-8855-981AFE885E00}" srcOrd="3" destOrd="0" presId="urn:microsoft.com/office/officeart/2008/layout/LinedList"/>
    <dgm:cxn modelId="{36B13E1B-6942-4CED-B46A-693EC6E0B98E}" type="presParOf" srcId="{C77BD41C-4CE3-4843-8855-981AFE885E00}" destId="{838DF12B-0244-499C-B84F-FD13DC342175}" srcOrd="0" destOrd="0" presId="urn:microsoft.com/office/officeart/2008/layout/LinedList"/>
    <dgm:cxn modelId="{1966021A-0960-4E71-A9A8-4C4F8BE08416}" type="presParOf" srcId="{C77BD41C-4CE3-4843-8855-981AFE885E00}" destId="{BC66F5F5-4E0F-4C8C-98F6-61F42014AB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18FE94-51F4-4EA3-892E-C3A61F9EF8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D073E2-47BC-4950-B61B-D1F258041B68}">
      <dgm:prSet phldrT="[Texto]" custT="1"/>
      <dgm:spPr/>
      <dgm:t>
        <a:bodyPr/>
        <a:lstStyle/>
        <a:p>
          <a:pPr algn="ctr"/>
          <a:r>
            <a:rPr lang="es-VE" sz="2800" dirty="0">
              <a:latin typeface="+mn-lt"/>
            </a:rPr>
            <a:t>Realizar estudios similares en nuestro centro, para evidenciar así la prevalencia de AHRA subclínica en pacientes portadores de DIC e incluir pacientes de menor edad.</a:t>
          </a:r>
          <a:endParaRPr lang="es-VE" sz="2800" dirty="0">
            <a:solidFill>
              <a:srgbClr val="FF0000"/>
            </a:solidFill>
            <a:latin typeface="+mn-lt"/>
          </a:endParaRPr>
        </a:p>
      </dgm:t>
    </dgm:pt>
    <dgm:pt modelId="{E7725689-2EC4-4782-9F7C-F9205813ECFC}" type="parTrans" cxnId="{72D70654-3BED-47A7-AC00-27336F46276D}">
      <dgm:prSet/>
      <dgm:spPr/>
      <dgm:t>
        <a:bodyPr/>
        <a:lstStyle/>
        <a:p>
          <a:endParaRPr lang="es-VE" sz="2800">
            <a:latin typeface="+mn-lt"/>
          </a:endParaRPr>
        </a:p>
      </dgm:t>
    </dgm:pt>
    <dgm:pt modelId="{128934A9-5E8A-46D2-AC15-C44FDFE7E687}" type="sibTrans" cxnId="{72D70654-3BED-47A7-AC00-27336F46276D}">
      <dgm:prSet/>
      <dgm:spPr/>
      <dgm:t>
        <a:bodyPr/>
        <a:lstStyle/>
        <a:p>
          <a:endParaRPr lang="es-VE" sz="2800">
            <a:latin typeface="+mn-lt"/>
          </a:endParaRPr>
        </a:p>
      </dgm:t>
    </dgm:pt>
    <dgm:pt modelId="{1612DCDC-5FDB-4D0C-BE9D-08B0FB7DC37A}">
      <dgm:prSet phldrT="[Texto]" custT="1"/>
      <dgm:spPr/>
      <dgm:t>
        <a:bodyPr/>
        <a:lstStyle/>
        <a:p>
          <a:pPr algn="ctr"/>
          <a:r>
            <a:rPr lang="es-VE" sz="2800" dirty="0">
              <a:latin typeface="+mn-lt"/>
            </a:rPr>
            <a:t>No estuvo definido de manera adecuada las variables ECV y Muertes Vasculares</a:t>
          </a:r>
        </a:p>
      </dgm:t>
    </dgm:pt>
    <dgm:pt modelId="{4F230662-EA6B-4FCF-8751-F6F58316328F}" type="parTrans" cxnId="{59E3775A-75F2-4EBF-80AA-C2B3821770F6}">
      <dgm:prSet/>
      <dgm:spPr/>
      <dgm:t>
        <a:bodyPr/>
        <a:lstStyle/>
        <a:p>
          <a:endParaRPr lang="es-VE" sz="2800">
            <a:latin typeface="+mn-lt"/>
          </a:endParaRPr>
        </a:p>
      </dgm:t>
    </dgm:pt>
    <dgm:pt modelId="{CE3FB5AB-70D7-4782-B919-78201F0B7252}" type="sibTrans" cxnId="{59E3775A-75F2-4EBF-80AA-C2B3821770F6}">
      <dgm:prSet/>
      <dgm:spPr/>
      <dgm:t>
        <a:bodyPr/>
        <a:lstStyle/>
        <a:p>
          <a:endParaRPr lang="es-VE" sz="2800">
            <a:latin typeface="+mn-lt"/>
          </a:endParaRPr>
        </a:p>
      </dgm:t>
    </dgm:pt>
    <dgm:pt modelId="{ACB0C520-3F25-462C-8F8D-B6576EF1D5AB}" type="pres">
      <dgm:prSet presAssocID="{5418FE94-51F4-4EA3-892E-C3A61F9EF834}" presName="vert0" presStyleCnt="0">
        <dgm:presLayoutVars>
          <dgm:dir/>
          <dgm:animOne val="branch"/>
          <dgm:animLvl val="lvl"/>
        </dgm:presLayoutVars>
      </dgm:prSet>
      <dgm:spPr/>
    </dgm:pt>
    <dgm:pt modelId="{D9DC686D-F2C7-4786-BC0F-292D53D2D71B}" type="pres">
      <dgm:prSet presAssocID="{CAD073E2-47BC-4950-B61B-D1F258041B68}" presName="thickLine" presStyleLbl="alignNode1" presStyleIdx="0" presStyleCnt="2"/>
      <dgm:spPr/>
    </dgm:pt>
    <dgm:pt modelId="{D085F1A5-9E5C-42C9-8546-48E877C1503D}" type="pres">
      <dgm:prSet presAssocID="{CAD073E2-47BC-4950-B61B-D1F258041B68}" presName="horz1" presStyleCnt="0"/>
      <dgm:spPr/>
    </dgm:pt>
    <dgm:pt modelId="{5B571494-04DC-427F-B990-DD5F20A0F7BC}" type="pres">
      <dgm:prSet presAssocID="{CAD073E2-47BC-4950-B61B-D1F258041B68}" presName="tx1" presStyleLbl="revTx" presStyleIdx="0" presStyleCnt="2"/>
      <dgm:spPr/>
    </dgm:pt>
    <dgm:pt modelId="{744EA217-2A39-47EC-B40F-FC23DF8F9725}" type="pres">
      <dgm:prSet presAssocID="{CAD073E2-47BC-4950-B61B-D1F258041B68}" presName="vert1" presStyleCnt="0"/>
      <dgm:spPr/>
    </dgm:pt>
    <dgm:pt modelId="{EC58F329-284B-42E9-A33B-9999B34F580C}" type="pres">
      <dgm:prSet presAssocID="{1612DCDC-5FDB-4D0C-BE9D-08B0FB7DC37A}" presName="thickLine" presStyleLbl="alignNode1" presStyleIdx="1" presStyleCnt="2"/>
      <dgm:spPr/>
    </dgm:pt>
    <dgm:pt modelId="{B41AAA58-CD59-4AC2-B1D0-4326AFFC8022}" type="pres">
      <dgm:prSet presAssocID="{1612DCDC-5FDB-4D0C-BE9D-08B0FB7DC37A}" presName="horz1" presStyleCnt="0"/>
      <dgm:spPr/>
    </dgm:pt>
    <dgm:pt modelId="{CBC1D895-9D29-425E-A698-6C111F09D4B5}" type="pres">
      <dgm:prSet presAssocID="{1612DCDC-5FDB-4D0C-BE9D-08B0FB7DC37A}" presName="tx1" presStyleLbl="revTx" presStyleIdx="1" presStyleCnt="2"/>
      <dgm:spPr/>
    </dgm:pt>
    <dgm:pt modelId="{37C24C6E-66C4-406A-9C5F-9B25DF37151F}" type="pres">
      <dgm:prSet presAssocID="{1612DCDC-5FDB-4D0C-BE9D-08B0FB7DC37A}" presName="vert1" presStyleCnt="0"/>
      <dgm:spPr/>
    </dgm:pt>
  </dgm:ptLst>
  <dgm:cxnLst>
    <dgm:cxn modelId="{A6B18303-BEAE-43C1-9771-B0D23475E082}" type="presOf" srcId="{1612DCDC-5FDB-4D0C-BE9D-08B0FB7DC37A}" destId="{CBC1D895-9D29-425E-A698-6C111F09D4B5}" srcOrd="0" destOrd="0" presId="urn:microsoft.com/office/officeart/2008/layout/LinedList"/>
    <dgm:cxn modelId="{D2918F31-013F-40A3-8D29-74A2FE686B82}" type="presOf" srcId="{5418FE94-51F4-4EA3-892E-C3A61F9EF834}" destId="{ACB0C520-3F25-462C-8F8D-B6576EF1D5AB}" srcOrd="0" destOrd="0" presId="urn:microsoft.com/office/officeart/2008/layout/LinedList"/>
    <dgm:cxn modelId="{72D70654-3BED-47A7-AC00-27336F46276D}" srcId="{5418FE94-51F4-4EA3-892E-C3A61F9EF834}" destId="{CAD073E2-47BC-4950-B61B-D1F258041B68}" srcOrd="0" destOrd="0" parTransId="{E7725689-2EC4-4782-9F7C-F9205813ECFC}" sibTransId="{128934A9-5E8A-46D2-AC15-C44FDFE7E687}"/>
    <dgm:cxn modelId="{3C5F2656-FE0D-4EEB-BB67-1E186B6BE190}" type="presOf" srcId="{CAD073E2-47BC-4950-B61B-D1F258041B68}" destId="{5B571494-04DC-427F-B990-DD5F20A0F7BC}" srcOrd="0" destOrd="0" presId="urn:microsoft.com/office/officeart/2008/layout/LinedList"/>
    <dgm:cxn modelId="{59E3775A-75F2-4EBF-80AA-C2B3821770F6}" srcId="{5418FE94-51F4-4EA3-892E-C3A61F9EF834}" destId="{1612DCDC-5FDB-4D0C-BE9D-08B0FB7DC37A}" srcOrd="1" destOrd="0" parTransId="{4F230662-EA6B-4FCF-8751-F6F58316328F}" sibTransId="{CE3FB5AB-70D7-4782-B919-78201F0B7252}"/>
    <dgm:cxn modelId="{01FCC89A-87E0-4976-B403-AB35404FFDF5}" type="presParOf" srcId="{ACB0C520-3F25-462C-8F8D-B6576EF1D5AB}" destId="{D9DC686D-F2C7-4786-BC0F-292D53D2D71B}" srcOrd="0" destOrd="0" presId="urn:microsoft.com/office/officeart/2008/layout/LinedList"/>
    <dgm:cxn modelId="{8BDFF3AD-CC60-4EFE-ACDB-2023B7781484}" type="presParOf" srcId="{ACB0C520-3F25-462C-8F8D-B6576EF1D5AB}" destId="{D085F1A5-9E5C-42C9-8546-48E877C1503D}" srcOrd="1" destOrd="0" presId="urn:microsoft.com/office/officeart/2008/layout/LinedList"/>
    <dgm:cxn modelId="{862AD68A-0F91-4856-9B13-D80CB3B103FD}" type="presParOf" srcId="{D085F1A5-9E5C-42C9-8546-48E877C1503D}" destId="{5B571494-04DC-427F-B990-DD5F20A0F7BC}" srcOrd="0" destOrd="0" presId="urn:microsoft.com/office/officeart/2008/layout/LinedList"/>
    <dgm:cxn modelId="{EB4BFF1B-1764-4263-B4EF-6EDCE411DB0F}" type="presParOf" srcId="{D085F1A5-9E5C-42C9-8546-48E877C1503D}" destId="{744EA217-2A39-47EC-B40F-FC23DF8F9725}" srcOrd="1" destOrd="0" presId="urn:microsoft.com/office/officeart/2008/layout/LinedList"/>
    <dgm:cxn modelId="{77A41CC8-80CB-4B95-83B9-FC2CC1F75CB4}" type="presParOf" srcId="{ACB0C520-3F25-462C-8F8D-B6576EF1D5AB}" destId="{EC58F329-284B-42E9-A33B-9999B34F580C}" srcOrd="2" destOrd="0" presId="urn:microsoft.com/office/officeart/2008/layout/LinedList"/>
    <dgm:cxn modelId="{9C914133-F31A-48DB-9754-4DB4C0BF7599}" type="presParOf" srcId="{ACB0C520-3F25-462C-8F8D-B6576EF1D5AB}" destId="{B41AAA58-CD59-4AC2-B1D0-4326AFFC8022}" srcOrd="3" destOrd="0" presId="urn:microsoft.com/office/officeart/2008/layout/LinedList"/>
    <dgm:cxn modelId="{9B2FEECA-51F8-414A-B780-6C208A701DE9}" type="presParOf" srcId="{B41AAA58-CD59-4AC2-B1D0-4326AFFC8022}" destId="{CBC1D895-9D29-425E-A698-6C111F09D4B5}" srcOrd="0" destOrd="0" presId="urn:microsoft.com/office/officeart/2008/layout/LinedList"/>
    <dgm:cxn modelId="{D2DDCEA3-D2C1-40DB-95DB-B27B7FA620B0}" type="presParOf" srcId="{B41AAA58-CD59-4AC2-B1D0-4326AFFC8022}" destId="{37C24C6E-66C4-406A-9C5F-9B25DF3715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9A8C7-6E50-44B9-B3FD-87651170BA0D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VE"/>
        </a:p>
      </dgm:t>
    </dgm:pt>
    <dgm:pt modelId="{80FB18EB-D4F7-40D7-B594-F9E9E238C60C}">
      <dgm:prSet custT="1"/>
      <dgm:spPr/>
      <dgm:t>
        <a:bodyPr/>
        <a:lstStyle/>
        <a:p>
          <a:pPr algn="ctr" rtl="0"/>
          <a:r>
            <a:rPr lang="es-VE" sz="2600" b="0" dirty="0">
              <a:latin typeface="+mn-lt"/>
            </a:rPr>
            <a:t>Un electrodo auricular implantado a largo plazo, permite la detección y caracterización continua de AHRE durante largos períodos</a:t>
          </a:r>
        </a:p>
        <a:p>
          <a:pPr algn="ctr" rtl="0"/>
          <a:endParaRPr lang="es-VE" sz="2600" b="0" dirty="0">
            <a:latin typeface="+mn-lt"/>
          </a:endParaRPr>
        </a:p>
        <a:p>
          <a:pPr algn="ctr" rtl="0"/>
          <a:endParaRPr lang="es-VE" sz="2600" b="0" dirty="0">
            <a:latin typeface="+mn-lt"/>
          </a:endParaRPr>
        </a:p>
        <a:p>
          <a:pPr algn="ctr" rtl="0"/>
          <a:r>
            <a:rPr lang="es-VE" sz="2600" b="0" dirty="0">
              <a:latin typeface="+mn-lt"/>
            </a:rPr>
            <a:t>Cada año se implantan en EE.UU más de 400,000 MCP y DAI, permitiendo documentar estos episodios subclínicos a menudo en ausencia de evidencia clínica de FA</a:t>
          </a:r>
        </a:p>
        <a:p>
          <a:pPr algn="ctr" rtl="0"/>
          <a:endParaRPr lang="es-VE" sz="2600" b="0" dirty="0">
            <a:latin typeface="+mn-lt"/>
          </a:endParaRPr>
        </a:p>
        <a:p>
          <a:pPr algn="ctr" rtl="0"/>
          <a:r>
            <a:rPr lang="es-VE" sz="2600" b="0" dirty="0">
              <a:latin typeface="+mn-lt"/>
            </a:rPr>
            <a:t> </a:t>
          </a:r>
        </a:p>
      </dgm:t>
    </dgm:pt>
    <dgm:pt modelId="{3785ECAD-9B72-47BB-B732-C4F37911E20C}" type="parTrans" cxnId="{2726991C-6B5D-49A6-BCA5-647673A8C972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EC4EA138-736A-4403-9FBA-9D99BAAFBF48}" type="sibTrans" cxnId="{2726991C-6B5D-49A6-BCA5-647673A8C972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92BCA661-9DC7-402D-8681-B80804E37039}">
      <dgm:prSet custT="1"/>
      <dgm:spPr/>
      <dgm:t>
        <a:bodyPr/>
        <a:lstStyle/>
        <a:p>
          <a:pPr algn="ctr" rtl="0"/>
          <a:endParaRPr lang="es-VE" sz="2800" b="0" dirty="0">
            <a:latin typeface="+mn-lt"/>
          </a:endParaRPr>
        </a:p>
      </dgm:t>
    </dgm:pt>
    <dgm:pt modelId="{52D981EB-92D7-47A3-9873-7E79218F80FE}" type="parTrans" cxnId="{9164C7AE-0A25-4002-B944-F91E4CE22723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90F1BDE3-D9E4-4C7B-95B9-839D367F354E}" type="sibTrans" cxnId="{9164C7AE-0A25-4002-B944-F91E4CE22723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3F1538F3-67A1-4D0F-93E4-72754E07DA1F}">
      <dgm:prSet custT="1"/>
      <dgm:spPr/>
      <dgm:t>
        <a:bodyPr/>
        <a:lstStyle/>
        <a:p>
          <a:pPr algn="ctr" rtl="0"/>
          <a:endParaRPr lang="es-VE" sz="2800" b="0" dirty="0">
            <a:latin typeface="+mn-lt"/>
          </a:endParaRPr>
        </a:p>
      </dgm:t>
    </dgm:pt>
    <dgm:pt modelId="{1DE2B842-51C9-4751-85F5-E77C3211A3D0}" type="parTrans" cxnId="{68AD5171-74D3-4773-BFA7-973DDF1459B9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2BD239A6-0103-4717-92A9-EFD313507C58}" type="sibTrans" cxnId="{68AD5171-74D3-4773-BFA7-973DDF1459B9}">
      <dgm:prSet/>
      <dgm:spPr/>
      <dgm:t>
        <a:bodyPr/>
        <a:lstStyle/>
        <a:p>
          <a:pPr algn="ctr"/>
          <a:endParaRPr lang="es-VE" b="0">
            <a:latin typeface="+mn-lt"/>
          </a:endParaRPr>
        </a:p>
      </dgm:t>
    </dgm:pt>
    <dgm:pt modelId="{959871A8-D4F5-452A-9D03-1D48EBB2944A}" type="pres">
      <dgm:prSet presAssocID="{B5C9A8C7-6E50-44B9-B3FD-87651170BA0D}" presName="vert0" presStyleCnt="0">
        <dgm:presLayoutVars>
          <dgm:dir/>
          <dgm:animOne val="branch"/>
          <dgm:animLvl val="lvl"/>
        </dgm:presLayoutVars>
      </dgm:prSet>
      <dgm:spPr/>
    </dgm:pt>
    <dgm:pt modelId="{B765202A-5123-46E3-B8CF-9EBDA0B6FBF4}" type="pres">
      <dgm:prSet presAssocID="{80FB18EB-D4F7-40D7-B594-F9E9E238C60C}" presName="thickLine" presStyleLbl="alignNode1" presStyleIdx="0" presStyleCnt="3"/>
      <dgm:spPr/>
    </dgm:pt>
    <dgm:pt modelId="{322BBE7B-EE7A-4956-9108-D3578D806DFD}" type="pres">
      <dgm:prSet presAssocID="{80FB18EB-D4F7-40D7-B594-F9E9E238C60C}" presName="horz1" presStyleCnt="0"/>
      <dgm:spPr/>
    </dgm:pt>
    <dgm:pt modelId="{CEA72279-0293-4C8B-B7D8-50F7F3672985}" type="pres">
      <dgm:prSet presAssocID="{80FB18EB-D4F7-40D7-B594-F9E9E238C60C}" presName="tx1" presStyleLbl="revTx" presStyleIdx="0" presStyleCnt="3"/>
      <dgm:spPr/>
    </dgm:pt>
    <dgm:pt modelId="{366F100B-29FD-43EE-8149-5CC63E59013F}" type="pres">
      <dgm:prSet presAssocID="{80FB18EB-D4F7-40D7-B594-F9E9E238C60C}" presName="vert1" presStyleCnt="0"/>
      <dgm:spPr/>
    </dgm:pt>
    <dgm:pt modelId="{54DB643C-03E9-42E3-A6D9-8C885B0EA775}" type="pres">
      <dgm:prSet presAssocID="{92BCA661-9DC7-402D-8681-B80804E37039}" presName="thickLine" presStyleLbl="alignNode1" presStyleIdx="1" presStyleCnt="3"/>
      <dgm:spPr/>
    </dgm:pt>
    <dgm:pt modelId="{5C67349D-F57A-49AB-B668-FAD336137C30}" type="pres">
      <dgm:prSet presAssocID="{92BCA661-9DC7-402D-8681-B80804E37039}" presName="horz1" presStyleCnt="0"/>
      <dgm:spPr/>
    </dgm:pt>
    <dgm:pt modelId="{BAD24006-EBCD-4E7D-9FB5-64A7BA3CB0D8}" type="pres">
      <dgm:prSet presAssocID="{92BCA661-9DC7-402D-8681-B80804E37039}" presName="tx1" presStyleLbl="revTx" presStyleIdx="1" presStyleCnt="3"/>
      <dgm:spPr/>
    </dgm:pt>
    <dgm:pt modelId="{AA2047F6-3539-442F-82DD-C06414AB0B96}" type="pres">
      <dgm:prSet presAssocID="{92BCA661-9DC7-402D-8681-B80804E37039}" presName="vert1" presStyleCnt="0"/>
      <dgm:spPr/>
    </dgm:pt>
    <dgm:pt modelId="{8C6CCB87-ED4E-40DF-97DB-53419D111AB6}" type="pres">
      <dgm:prSet presAssocID="{3F1538F3-67A1-4D0F-93E4-72754E07DA1F}" presName="thickLine" presStyleLbl="alignNode1" presStyleIdx="2" presStyleCnt="3" custLinFactNeighborX="-8" custLinFactNeighborY="25493"/>
      <dgm:spPr/>
    </dgm:pt>
    <dgm:pt modelId="{3C09EF1B-1CDA-4930-879E-2ABFAAE2180F}" type="pres">
      <dgm:prSet presAssocID="{3F1538F3-67A1-4D0F-93E4-72754E07DA1F}" presName="horz1" presStyleCnt="0"/>
      <dgm:spPr/>
    </dgm:pt>
    <dgm:pt modelId="{17D4C667-0BC5-4F75-8547-DAD4440A347E}" type="pres">
      <dgm:prSet presAssocID="{3F1538F3-67A1-4D0F-93E4-72754E07DA1F}" presName="tx1" presStyleLbl="revTx" presStyleIdx="2" presStyleCnt="3" custLinFactNeighborY="5415"/>
      <dgm:spPr/>
    </dgm:pt>
    <dgm:pt modelId="{872BFF33-968E-4FAB-B1C9-2F6D7929F826}" type="pres">
      <dgm:prSet presAssocID="{3F1538F3-67A1-4D0F-93E4-72754E07DA1F}" presName="vert1" presStyleCnt="0"/>
      <dgm:spPr/>
    </dgm:pt>
  </dgm:ptLst>
  <dgm:cxnLst>
    <dgm:cxn modelId="{2726991C-6B5D-49A6-BCA5-647673A8C972}" srcId="{B5C9A8C7-6E50-44B9-B3FD-87651170BA0D}" destId="{80FB18EB-D4F7-40D7-B594-F9E9E238C60C}" srcOrd="0" destOrd="0" parTransId="{3785ECAD-9B72-47BB-B732-C4F37911E20C}" sibTransId="{EC4EA138-736A-4403-9FBA-9D99BAAFBF48}"/>
    <dgm:cxn modelId="{68AD5171-74D3-4773-BFA7-973DDF1459B9}" srcId="{B5C9A8C7-6E50-44B9-B3FD-87651170BA0D}" destId="{3F1538F3-67A1-4D0F-93E4-72754E07DA1F}" srcOrd="2" destOrd="0" parTransId="{1DE2B842-51C9-4751-85F5-E77C3211A3D0}" sibTransId="{2BD239A6-0103-4717-92A9-EFD313507C58}"/>
    <dgm:cxn modelId="{666E23AA-B55A-4094-8D73-264E837A7E3C}" type="presOf" srcId="{92BCA661-9DC7-402D-8681-B80804E37039}" destId="{BAD24006-EBCD-4E7D-9FB5-64A7BA3CB0D8}" srcOrd="0" destOrd="0" presId="urn:microsoft.com/office/officeart/2008/layout/LinedList"/>
    <dgm:cxn modelId="{9164C7AE-0A25-4002-B944-F91E4CE22723}" srcId="{B5C9A8C7-6E50-44B9-B3FD-87651170BA0D}" destId="{92BCA661-9DC7-402D-8681-B80804E37039}" srcOrd="1" destOrd="0" parTransId="{52D981EB-92D7-47A3-9873-7E79218F80FE}" sibTransId="{90F1BDE3-D9E4-4C7B-95B9-839D367F354E}"/>
    <dgm:cxn modelId="{66DA79B8-718B-428A-8018-B1FDC7B35557}" type="presOf" srcId="{B5C9A8C7-6E50-44B9-B3FD-87651170BA0D}" destId="{959871A8-D4F5-452A-9D03-1D48EBB2944A}" srcOrd="0" destOrd="0" presId="urn:microsoft.com/office/officeart/2008/layout/LinedList"/>
    <dgm:cxn modelId="{F48829C1-C228-4F32-A4DA-6FDE2AC67AAC}" type="presOf" srcId="{3F1538F3-67A1-4D0F-93E4-72754E07DA1F}" destId="{17D4C667-0BC5-4F75-8547-DAD4440A347E}" srcOrd="0" destOrd="0" presId="urn:microsoft.com/office/officeart/2008/layout/LinedList"/>
    <dgm:cxn modelId="{8409E3FE-9491-4077-91EE-0C38EE981D10}" type="presOf" srcId="{80FB18EB-D4F7-40D7-B594-F9E9E238C60C}" destId="{CEA72279-0293-4C8B-B7D8-50F7F3672985}" srcOrd="0" destOrd="0" presId="urn:microsoft.com/office/officeart/2008/layout/LinedList"/>
    <dgm:cxn modelId="{866C7480-1C0F-45C0-9A5F-6270E150FAE6}" type="presParOf" srcId="{959871A8-D4F5-452A-9D03-1D48EBB2944A}" destId="{B765202A-5123-46E3-B8CF-9EBDA0B6FBF4}" srcOrd="0" destOrd="0" presId="urn:microsoft.com/office/officeart/2008/layout/LinedList"/>
    <dgm:cxn modelId="{C606F441-D516-4F6B-8E71-D838DC594D74}" type="presParOf" srcId="{959871A8-D4F5-452A-9D03-1D48EBB2944A}" destId="{322BBE7B-EE7A-4956-9108-D3578D806DFD}" srcOrd="1" destOrd="0" presId="urn:microsoft.com/office/officeart/2008/layout/LinedList"/>
    <dgm:cxn modelId="{05E53259-88FE-496D-91D8-02DE49E45BB9}" type="presParOf" srcId="{322BBE7B-EE7A-4956-9108-D3578D806DFD}" destId="{CEA72279-0293-4C8B-B7D8-50F7F3672985}" srcOrd="0" destOrd="0" presId="urn:microsoft.com/office/officeart/2008/layout/LinedList"/>
    <dgm:cxn modelId="{9AB2F4CF-BD4C-4558-B27C-688FBE654290}" type="presParOf" srcId="{322BBE7B-EE7A-4956-9108-D3578D806DFD}" destId="{366F100B-29FD-43EE-8149-5CC63E59013F}" srcOrd="1" destOrd="0" presId="urn:microsoft.com/office/officeart/2008/layout/LinedList"/>
    <dgm:cxn modelId="{F2F647B3-CE38-4C18-9906-B1B995EE6AC0}" type="presParOf" srcId="{959871A8-D4F5-452A-9D03-1D48EBB2944A}" destId="{54DB643C-03E9-42E3-A6D9-8C885B0EA775}" srcOrd="2" destOrd="0" presId="urn:microsoft.com/office/officeart/2008/layout/LinedList"/>
    <dgm:cxn modelId="{9F92D5C7-E0FE-4649-B9B0-A37BC03520B2}" type="presParOf" srcId="{959871A8-D4F5-452A-9D03-1D48EBB2944A}" destId="{5C67349D-F57A-49AB-B668-FAD336137C30}" srcOrd="3" destOrd="0" presId="urn:microsoft.com/office/officeart/2008/layout/LinedList"/>
    <dgm:cxn modelId="{11A6675E-C1D9-4626-8D49-E4D8ACD9922D}" type="presParOf" srcId="{5C67349D-F57A-49AB-B668-FAD336137C30}" destId="{BAD24006-EBCD-4E7D-9FB5-64A7BA3CB0D8}" srcOrd="0" destOrd="0" presId="urn:microsoft.com/office/officeart/2008/layout/LinedList"/>
    <dgm:cxn modelId="{DC0396A7-6833-473A-9E2D-18D45327184D}" type="presParOf" srcId="{5C67349D-F57A-49AB-B668-FAD336137C30}" destId="{AA2047F6-3539-442F-82DD-C06414AB0B96}" srcOrd="1" destOrd="0" presId="urn:microsoft.com/office/officeart/2008/layout/LinedList"/>
    <dgm:cxn modelId="{7E58DAD2-2BFA-4B9F-B2A5-647D073C8818}" type="presParOf" srcId="{959871A8-D4F5-452A-9D03-1D48EBB2944A}" destId="{8C6CCB87-ED4E-40DF-97DB-53419D111AB6}" srcOrd="4" destOrd="0" presId="urn:microsoft.com/office/officeart/2008/layout/LinedList"/>
    <dgm:cxn modelId="{EAE325B8-3D26-4203-B64D-92AF856B44E9}" type="presParOf" srcId="{959871A8-D4F5-452A-9D03-1D48EBB2944A}" destId="{3C09EF1B-1CDA-4930-879E-2ABFAAE2180F}" srcOrd="5" destOrd="0" presId="urn:microsoft.com/office/officeart/2008/layout/LinedList"/>
    <dgm:cxn modelId="{C52411ED-D2D3-4D31-AB47-4F2D36536356}" type="presParOf" srcId="{3C09EF1B-1CDA-4930-879E-2ABFAAE2180F}" destId="{17D4C667-0BC5-4F75-8547-DAD4440A347E}" srcOrd="0" destOrd="0" presId="urn:microsoft.com/office/officeart/2008/layout/LinedList"/>
    <dgm:cxn modelId="{B7F94047-6BCE-4144-AA46-8F13A08AC41A}" type="presParOf" srcId="{3C09EF1B-1CDA-4930-879E-2ABFAAE2180F}" destId="{872BFF33-968E-4FAB-B1C9-2F6D7929F8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D0AA6-096F-4B40-9080-9D796A06B3B8}" type="doc">
      <dgm:prSet loTypeId="urn:microsoft.com/office/officeart/2005/8/layout/arrow6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2A9820AA-B868-4D6D-B798-5785A2678CDA}">
      <dgm:prSet phldrT="[Texto]" custT="1"/>
      <dgm:spPr/>
      <dgm:t>
        <a:bodyPr/>
        <a:lstStyle/>
        <a:p>
          <a:pPr algn="ctr">
            <a:tabLst/>
          </a:pPr>
          <a:r>
            <a:rPr lang="es-VE" sz="2000" dirty="0">
              <a:latin typeface="+mn-lt"/>
            </a:rPr>
            <a:t>La detección de AHRE predice un mayor riesgo de ECV y embolia sistémica</a:t>
          </a:r>
        </a:p>
      </dgm:t>
    </dgm:pt>
    <dgm:pt modelId="{37D0979B-CCCD-45D9-85E6-5C4FC61C94F4}" type="parTrans" cxnId="{18D1E082-37F1-4AD2-945E-F583EA3BB2F9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ED91BD70-43C2-464E-A6F4-CDB9AB70F64D}" type="sibTrans" cxnId="{18D1E082-37F1-4AD2-945E-F583EA3BB2F9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F130B3A6-4F90-4FED-929A-6AEBD9748F0A}">
      <dgm:prSet phldrT="[Texto]" custT="1"/>
      <dgm:spPr/>
      <dgm:t>
        <a:bodyPr/>
        <a:lstStyle/>
        <a:p>
          <a:pPr algn="ctr">
            <a:tabLst/>
          </a:pPr>
          <a:r>
            <a:rPr lang="es-VE" sz="2000" dirty="0">
              <a:latin typeface="+mn-lt"/>
            </a:rPr>
            <a:t>La supresión  de AHRE reducirá el riesgo de  FA sintomática en pacientes con indicación estándar para estimulación y sin antecedentes de  FA</a:t>
          </a:r>
        </a:p>
      </dgm:t>
    </dgm:pt>
    <dgm:pt modelId="{FD74249F-57D5-4FC8-B7B1-BDE77E6613E3}" type="parTrans" cxnId="{D5570664-262E-454B-85E6-4C5317E5A859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F00C9984-08E2-4E31-B16B-F939D226CAB9}" type="sibTrans" cxnId="{D5570664-262E-454B-85E6-4C5317E5A859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59C9D73E-F175-4772-9DD0-776C39CF89D1}" type="pres">
      <dgm:prSet presAssocID="{21ED0AA6-096F-4B40-9080-9D796A06B3B8}" presName="compositeShape" presStyleCnt="0">
        <dgm:presLayoutVars>
          <dgm:chMax val="2"/>
          <dgm:dir/>
          <dgm:resizeHandles val="exact"/>
        </dgm:presLayoutVars>
      </dgm:prSet>
      <dgm:spPr/>
    </dgm:pt>
    <dgm:pt modelId="{4C0A04C8-B81D-4CA6-8C29-DC3B253F4110}" type="pres">
      <dgm:prSet presAssocID="{21ED0AA6-096F-4B40-9080-9D796A06B3B8}" presName="ribbon" presStyleLbl="node1" presStyleIdx="0" presStyleCnt="1"/>
      <dgm:spPr/>
    </dgm:pt>
    <dgm:pt modelId="{1BFF54C7-5443-44BC-AA96-0A7E35D1203D}" type="pres">
      <dgm:prSet presAssocID="{21ED0AA6-096F-4B40-9080-9D796A06B3B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A7D9255-CC7A-40D9-A801-E905AD9923CE}" type="pres">
      <dgm:prSet presAssocID="{21ED0AA6-096F-4B40-9080-9D796A06B3B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63ED134-5A45-4C52-AF64-AD7B445BC209}" type="presOf" srcId="{2A9820AA-B868-4D6D-B798-5785A2678CDA}" destId="{1BFF54C7-5443-44BC-AA96-0A7E35D1203D}" srcOrd="0" destOrd="0" presId="urn:microsoft.com/office/officeart/2005/8/layout/arrow6"/>
    <dgm:cxn modelId="{D5570664-262E-454B-85E6-4C5317E5A859}" srcId="{21ED0AA6-096F-4B40-9080-9D796A06B3B8}" destId="{F130B3A6-4F90-4FED-929A-6AEBD9748F0A}" srcOrd="1" destOrd="0" parTransId="{FD74249F-57D5-4FC8-B7B1-BDE77E6613E3}" sibTransId="{F00C9984-08E2-4E31-B16B-F939D226CAB9}"/>
    <dgm:cxn modelId="{807B556A-F025-4595-BD24-6C136521327A}" type="presOf" srcId="{21ED0AA6-096F-4B40-9080-9D796A06B3B8}" destId="{59C9D73E-F175-4772-9DD0-776C39CF89D1}" srcOrd="0" destOrd="0" presId="urn:microsoft.com/office/officeart/2005/8/layout/arrow6"/>
    <dgm:cxn modelId="{0B4DC455-0632-4A86-A993-1C491E5CE627}" type="presOf" srcId="{F130B3A6-4F90-4FED-929A-6AEBD9748F0A}" destId="{FA7D9255-CC7A-40D9-A801-E905AD9923CE}" srcOrd="0" destOrd="0" presId="urn:microsoft.com/office/officeart/2005/8/layout/arrow6"/>
    <dgm:cxn modelId="{18D1E082-37F1-4AD2-945E-F583EA3BB2F9}" srcId="{21ED0AA6-096F-4B40-9080-9D796A06B3B8}" destId="{2A9820AA-B868-4D6D-B798-5785A2678CDA}" srcOrd="0" destOrd="0" parTransId="{37D0979B-CCCD-45D9-85E6-5C4FC61C94F4}" sibTransId="{ED91BD70-43C2-464E-A6F4-CDB9AB70F64D}"/>
    <dgm:cxn modelId="{18E6E311-B3E9-48EE-AFBB-82A46D84533F}" type="presParOf" srcId="{59C9D73E-F175-4772-9DD0-776C39CF89D1}" destId="{4C0A04C8-B81D-4CA6-8C29-DC3B253F4110}" srcOrd="0" destOrd="0" presId="urn:microsoft.com/office/officeart/2005/8/layout/arrow6"/>
    <dgm:cxn modelId="{4EFF8EE3-77FA-4CC5-9C54-E352B7DBC971}" type="presParOf" srcId="{59C9D73E-F175-4772-9DD0-776C39CF89D1}" destId="{1BFF54C7-5443-44BC-AA96-0A7E35D1203D}" srcOrd="1" destOrd="0" presId="urn:microsoft.com/office/officeart/2005/8/layout/arrow6"/>
    <dgm:cxn modelId="{E0364223-1117-45EC-A631-EF6633F073FA}" type="presParOf" srcId="{59C9D73E-F175-4772-9DD0-776C39CF89D1}" destId="{FA7D9255-CC7A-40D9-A801-E905AD9923C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BFFD4-E201-4F74-B7A7-9CEA9C41B308}" type="doc">
      <dgm:prSet loTypeId="urn:microsoft.com/office/officeart/2008/layout/Lin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VE"/>
        </a:p>
      </dgm:t>
    </dgm:pt>
    <dgm:pt modelId="{9A03314A-7181-4413-B01E-DFE52BB1C7B6}">
      <dgm:prSet phldrT="[Texto]" custT="1"/>
      <dgm:spPr/>
      <dgm:t>
        <a:bodyPr/>
        <a:lstStyle/>
        <a:p>
          <a:pPr algn="ctr"/>
          <a:r>
            <a:rPr lang="es-VE" sz="2600" b="1" dirty="0">
              <a:latin typeface="+mn-lt"/>
            </a:rPr>
            <a:t>Estudiar en la eficacia de la estimulación auricular con sobrecarga continua para prevenir la FA clínica</a:t>
          </a:r>
          <a:r>
            <a:rPr lang="es-VE" sz="2800" b="1" dirty="0">
              <a:latin typeface="+mn-lt"/>
            </a:rPr>
            <a:t> </a:t>
          </a:r>
        </a:p>
      </dgm:t>
    </dgm:pt>
    <dgm:pt modelId="{8AA2D2E6-ECC0-4ADE-9571-3964CBC30824}" type="parTrans" cxnId="{8BDA10D2-C431-474C-8C94-F9B6B14EE8F3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3711A210-1F38-460E-B7B1-EFF6B38CB394}" type="sibTrans" cxnId="{8BDA10D2-C431-474C-8C94-F9B6B14EE8F3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4B4CA70E-2DBB-4742-9F0E-8E4DFF82FFF8}">
      <dgm:prSet phldrT="[Texto]" custT="1"/>
      <dgm:spPr/>
      <dgm:t>
        <a:bodyPr/>
        <a:lstStyle/>
        <a:p>
          <a:pPr algn="ctr"/>
          <a:r>
            <a:rPr lang="es-VE" sz="2600" b="1" dirty="0">
              <a:latin typeface="+mn-lt"/>
            </a:rPr>
            <a:t>Evaluar prospectivamente si los episodios subclínicos de AHRE detectados por DIC se asocian con un mayor riesgo de ECV isquémico en pacientes que no tienen otra evidencia de FA</a:t>
          </a:r>
          <a:endParaRPr lang="es-VE" b="1" dirty="0">
            <a:latin typeface="+mn-lt"/>
          </a:endParaRPr>
        </a:p>
      </dgm:t>
    </dgm:pt>
    <dgm:pt modelId="{B1BFFB6B-C26B-4D06-90F8-66577FDC72FD}" type="sibTrans" cxnId="{B74A8529-CE20-41AF-9F37-F507F4794C39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3CF69D76-E5D0-4A70-BA9D-190AF97ED96E}" type="parTrans" cxnId="{B74A8529-CE20-41AF-9F37-F507F4794C39}">
      <dgm:prSet/>
      <dgm:spPr/>
      <dgm:t>
        <a:bodyPr/>
        <a:lstStyle/>
        <a:p>
          <a:pPr algn="ctr"/>
          <a:endParaRPr lang="es-VE" b="1">
            <a:latin typeface="+mn-lt"/>
          </a:endParaRPr>
        </a:p>
      </dgm:t>
    </dgm:pt>
    <dgm:pt modelId="{ACAD3056-4187-46CC-AF99-850B3C73AB08}" type="pres">
      <dgm:prSet presAssocID="{B75BFFD4-E201-4F74-B7A7-9CEA9C41B308}" presName="vert0" presStyleCnt="0">
        <dgm:presLayoutVars>
          <dgm:dir/>
          <dgm:animOne val="branch"/>
          <dgm:animLvl val="lvl"/>
        </dgm:presLayoutVars>
      </dgm:prSet>
      <dgm:spPr/>
    </dgm:pt>
    <dgm:pt modelId="{0BB88E58-A53A-4728-B1FF-A02704C11972}" type="pres">
      <dgm:prSet presAssocID="{4B4CA70E-2DBB-4742-9F0E-8E4DFF82FFF8}" presName="thickLine" presStyleLbl="alignNode1" presStyleIdx="0" presStyleCnt="2"/>
      <dgm:spPr/>
    </dgm:pt>
    <dgm:pt modelId="{2FD9B45B-8A2D-4BAF-8E79-DA5BC5F61606}" type="pres">
      <dgm:prSet presAssocID="{4B4CA70E-2DBB-4742-9F0E-8E4DFF82FFF8}" presName="horz1" presStyleCnt="0"/>
      <dgm:spPr/>
    </dgm:pt>
    <dgm:pt modelId="{0FA8C149-2A3F-48B1-970E-DFD2895B9706}" type="pres">
      <dgm:prSet presAssocID="{4B4CA70E-2DBB-4742-9F0E-8E4DFF82FFF8}" presName="tx1" presStyleLbl="revTx" presStyleIdx="0" presStyleCnt="2"/>
      <dgm:spPr/>
    </dgm:pt>
    <dgm:pt modelId="{0FD5557C-6F59-42B9-9E5F-7371F33B7B0C}" type="pres">
      <dgm:prSet presAssocID="{4B4CA70E-2DBB-4742-9F0E-8E4DFF82FFF8}" presName="vert1" presStyleCnt="0"/>
      <dgm:spPr/>
    </dgm:pt>
    <dgm:pt modelId="{4160C37A-D40B-4535-BABC-A00F959B805E}" type="pres">
      <dgm:prSet presAssocID="{9A03314A-7181-4413-B01E-DFE52BB1C7B6}" presName="thickLine" presStyleLbl="alignNode1" presStyleIdx="1" presStyleCnt="2"/>
      <dgm:spPr/>
    </dgm:pt>
    <dgm:pt modelId="{DC712445-9EDD-4416-BAF0-19F53D2F3492}" type="pres">
      <dgm:prSet presAssocID="{9A03314A-7181-4413-B01E-DFE52BB1C7B6}" presName="horz1" presStyleCnt="0"/>
      <dgm:spPr/>
    </dgm:pt>
    <dgm:pt modelId="{41EA98CE-ACD4-46F3-A816-DF3E214AD39D}" type="pres">
      <dgm:prSet presAssocID="{9A03314A-7181-4413-B01E-DFE52BB1C7B6}" presName="tx1" presStyleLbl="revTx" presStyleIdx="1" presStyleCnt="2"/>
      <dgm:spPr/>
    </dgm:pt>
    <dgm:pt modelId="{576221A8-667F-4A01-9D7B-E0BBEEF96EAB}" type="pres">
      <dgm:prSet presAssocID="{9A03314A-7181-4413-B01E-DFE52BB1C7B6}" presName="vert1" presStyleCnt="0"/>
      <dgm:spPr/>
    </dgm:pt>
  </dgm:ptLst>
  <dgm:cxnLst>
    <dgm:cxn modelId="{B74A8529-CE20-41AF-9F37-F507F4794C39}" srcId="{B75BFFD4-E201-4F74-B7A7-9CEA9C41B308}" destId="{4B4CA70E-2DBB-4742-9F0E-8E4DFF82FFF8}" srcOrd="0" destOrd="0" parTransId="{3CF69D76-E5D0-4A70-BA9D-190AF97ED96E}" sibTransId="{B1BFFB6B-C26B-4D06-90F8-66577FDC72FD}"/>
    <dgm:cxn modelId="{5A70615B-9C0A-4D10-8460-2F234CB9F9E0}" type="presOf" srcId="{4B4CA70E-2DBB-4742-9F0E-8E4DFF82FFF8}" destId="{0FA8C149-2A3F-48B1-970E-DFD2895B9706}" srcOrd="0" destOrd="0" presId="urn:microsoft.com/office/officeart/2008/layout/LinedList"/>
    <dgm:cxn modelId="{BDCB3BC6-187B-4047-8842-605C87E7949F}" type="presOf" srcId="{9A03314A-7181-4413-B01E-DFE52BB1C7B6}" destId="{41EA98CE-ACD4-46F3-A816-DF3E214AD39D}" srcOrd="0" destOrd="0" presId="urn:microsoft.com/office/officeart/2008/layout/LinedList"/>
    <dgm:cxn modelId="{8BDA10D2-C431-474C-8C94-F9B6B14EE8F3}" srcId="{B75BFFD4-E201-4F74-B7A7-9CEA9C41B308}" destId="{9A03314A-7181-4413-B01E-DFE52BB1C7B6}" srcOrd="1" destOrd="0" parTransId="{8AA2D2E6-ECC0-4ADE-9571-3964CBC30824}" sibTransId="{3711A210-1F38-460E-B7B1-EFF6B38CB394}"/>
    <dgm:cxn modelId="{ED7903F5-C1C7-4E27-9C09-FEA9FFC609A7}" type="presOf" srcId="{B75BFFD4-E201-4F74-B7A7-9CEA9C41B308}" destId="{ACAD3056-4187-46CC-AF99-850B3C73AB08}" srcOrd="0" destOrd="0" presId="urn:microsoft.com/office/officeart/2008/layout/LinedList"/>
    <dgm:cxn modelId="{358E3897-1AB7-4F51-814A-7EC9EBE38D97}" type="presParOf" srcId="{ACAD3056-4187-46CC-AF99-850B3C73AB08}" destId="{0BB88E58-A53A-4728-B1FF-A02704C11972}" srcOrd="0" destOrd="0" presId="urn:microsoft.com/office/officeart/2008/layout/LinedList"/>
    <dgm:cxn modelId="{38392A0C-B53E-4E5A-B467-DF27F1238D6A}" type="presParOf" srcId="{ACAD3056-4187-46CC-AF99-850B3C73AB08}" destId="{2FD9B45B-8A2D-4BAF-8E79-DA5BC5F61606}" srcOrd="1" destOrd="0" presId="urn:microsoft.com/office/officeart/2008/layout/LinedList"/>
    <dgm:cxn modelId="{FD1C0494-1E01-4CA5-BBE9-C0A6475BB8ED}" type="presParOf" srcId="{2FD9B45B-8A2D-4BAF-8E79-DA5BC5F61606}" destId="{0FA8C149-2A3F-48B1-970E-DFD2895B9706}" srcOrd="0" destOrd="0" presId="urn:microsoft.com/office/officeart/2008/layout/LinedList"/>
    <dgm:cxn modelId="{1C7FF836-9880-44F5-8442-B84B67512E18}" type="presParOf" srcId="{2FD9B45B-8A2D-4BAF-8E79-DA5BC5F61606}" destId="{0FD5557C-6F59-42B9-9E5F-7371F33B7B0C}" srcOrd="1" destOrd="0" presId="urn:microsoft.com/office/officeart/2008/layout/LinedList"/>
    <dgm:cxn modelId="{0BE7D932-CE95-4EAE-BBA7-EFD4D4D19BE2}" type="presParOf" srcId="{ACAD3056-4187-46CC-AF99-850B3C73AB08}" destId="{4160C37A-D40B-4535-BABC-A00F959B805E}" srcOrd="2" destOrd="0" presId="urn:microsoft.com/office/officeart/2008/layout/LinedList"/>
    <dgm:cxn modelId="{6EA3CD21-30EF-4F94-8224-30E173951C13}" type="presParOf" srcId="{ACAD3056-4187-46CC-AF99-850B3C73AB08}" destId="{DC712445-9EDD-4416-BAF0-19F53D2F3492}" srcOrd="3" destOrd="0" presId="urn:microsoft.com/office/officeart/2008/layout/LinedList"/>
    <dgm:cxn modelId="{3DB9BE5A-9F0F-4E7B-BCE6-EB2BD5981D7B}" type="presParOf" srcId="{DC712445-9EDD-4416-BAF0-19F53D2F3492}" destId="{41EA98CE-ACD4-46F3-A816-DF3E214AD39D}" srcOrd="0" destOrd="0" presId="urn:microsoft.com/office/officeart/2008/layout/LinedList"/>
    <dgm:cxn modelId="{86234E64-B055-4473-B945-B1A06F286DCB}" type="presParOf" srcId="{DC712445-9EDD-4416-BAF0-19F53D2F3492}" destId="{576221A8-667F-4A01-9D7B-E0BBEEF96E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D55BC-DF73-40A7-9FDC-9B08D3B890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A81A9BF-6973-4B71-9017-79295F33AF21}">
      <dgm:prSet phldrT="[Texto]"/>
      <dgm:spPr/>
      <dgm:t>
        <a:bodyPr/>
        <a:lstStyle/>
        <a:p>
          <a:pPr algn="just"/>
          <a:endParaRPr lang="es-VE" b="1" dirty="0">
            <a:latin typeface="+mj-lt"/>
          </a:endParaRPr>
        </a:p>
        <a:p>
          <a:pPr algn="just"/>
          <a:r>
            <a:rPr lang="es-VE" b="1" dirty="0">
              <a:latin typeface="+mj-lt"/>
            </a:rPr>
            <a:t>PFP</a:t>
          </a:r>
        </a:p>
      </dgm:t>
    </dgm:pt>
    <dgm:pt modelId="{3BF6EE7E-2C63-4E9E-A9AE-AABCE2110252}" type="parTrans" cxnId="{9485A18B-A70A-46BB-AB51-FC5C8EE4D211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D9F7D979-4E98-40EA-A404-3F73738143F2}" type="sibTrans" cxnId="{9485A18B-A70A-46BB-AB51-FC5C8EE4D211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A4344370-FBFD-4547-87E5-28617FB92C15}">
      <dgm:prSet phldrT="[Texto]"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2500" dirty="0">
              <a:latin typeface="+mj-lt"/>
            </a:rPr>
            <a:t>Evento cerebro vascular  isquémico (ECV) y embolia sistémica (No SNC)</a:t>
          </a:r>
        </a:p>
        <a:p>
          <a:pPr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500" dirty="0">
            <a:latin typeface="+mj-lt"/>
          </a:endParaRPr>
        </a:p>
        <a:p>
          <a:pPr algn="just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dirty="0">
            <a:latin typeface="+mj-lt"/>
          </a:endParaRPr>
        </a:p>
      </dgm:t>
    </dgm:pt>
    <dgm:pt modelId="{41B58525-2242-4B8C-8DC6-F7C3817F86B9}" type="parTrans" cxnId="{EFD58F64-C3D4-4ADE-AE26-9EEDBE76307B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58FB7C0B-D56D-458E-A0EF-F37FE5B6D5B6}" type="sibTrans" cxnId="{EFD58F64-C3D4-4ADE-AE26-9EEDBE76307B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0BC6D859-B62B-40F9-90C6-D7125AE4D1F6}">
      <dgm:prSet phldrT="[Texto]"/>
      <dgm:spPr/>
      <dgm:t>
        <a:bodyPr/>
        <a:lstStyle/>
        <a:p>
          <a:pPr algn="just" rtl="0"/>
          <a:r>
            <a:rPr lang="es-VE" b="1" dirty="0">
              <a:latin typeface="+mj-lt"/>
            </a:rPr>
            <a:t>PFS</a:t>
          </a:r>
        </a:p>
      </dgm:t>
    </dgm:pt>
    <dgm:pt modelId="{A5009590-7828-4CAA-BCE4-11A780560C34}" type="parTrans" cxnId="{6A6E20E4-9F8F-4EED-B04B-B62A0685F64E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D7ABE8CB-48F6-4130-9F7A-3E1CBFB8DB1B}" type="sibTrans" cxnId="{6A6E20E4-9F8F-4EED-B04B-B62A0685F64E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B82610DE-87A7-484C-B3B1-AFFC341F7035}">
      <dgm:prSet phldrT="[Texto]" custT="1"/>
      <dgm:spPr/>
      <dgm:t>
        <a:bodyPr/>
        <a:lstStyle/>
        <a:p>
          <a:pPr marR="0" algn="just" rtl="0" eaLnBrk="1" fontAlgn="auto" latinLnBrk="0" hangingPunct="1">
            <a:buClrTx/>
            <a:buSzTx/>
            <a:buFontTx/>
            <a:tabLst/>
            <a:defRPr/>
          </a:pPr>
          <a:r>
            <a:rPr lang="pt-BR" sz="2500" dirty="0">
              <a:latin typeface="+mj-lt"/>
            </a:rPr>
            <a:t>TA sintomática o </a:t>
          </a:r>
          <a:r>
            <a:rPr lang="pt-BR" sz="2500" dirty="0" err="1">
              <a:latin typeface="+mj-lt"/>
            </a:rPr>
            <a:t>asintomática</a:t>
          </a:r>
          <a:r>
            <a:rPr lang="pt-BR" sz="2500" dirty="0">
              <a:latin typeface="+mj-lt"/>
            </a:rPr>
            <a:t> documentada por ECG</a:t>
          </a:r>
          <a:endParaRPr lang="es-VE" sz="2500" dirty="0">
            <a:latin typeface="+mj-lt"/>
          </a:endParaRPr>
        </a:p>
      </dgm:t>
    </dgm:pt>
    <dgm:pt modelId="{23FA13E3-82E4-42A7-9433-A2F2A065E385}" type="parTrans" cxnId="{CD1A83DA-BCA3-4A67-84C4-149BC6F65ED6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D4A4D48F-3486-463E-A85C-97BA46844C24}" type="sibTrans" cxnId="{CD1A83DA-BCA3-4A67-84C4-149BC6F65ED6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DA43C93B-35A9-43D6-BA93-F4C249C5B4ED}">
      <dgm:prSet phldrT="[Texto]"/>
      <dgm:spPr/>
      <dgm:t>
        <a:bodyPr/>
        <a:lstStyle/>
        <a:p>
          <a:pPr algn="just"/>
          <a:r>
            <a:rPr lang="es-VE" dirty="0">
              <a:latin typeface="+mj-lt"/>
            </a:rPr>
            <a:t>Muerte Vascular</a:t>
          </a:r>
        </a:p>
      </dgm:t>
    </dgm:pt>
    <dgm:pt modelId="{2A8C4048-7AB9-4758-86A3-1860AC1B70A8}" type="parTrans" cxnId="{2D7901BB-5C35-4653-84F7-26328324E033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02D26227-E31C-4A80-8AB6-207BE2304984}" type="sibTrans" cxnId="{2D7901BB-5C35-4653-84F7-26328324E033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2214B0B8-824E-41AD-9552-95EE68EC697C}">
      <dgm:prSet phldrT="[Texto]"/>
      <dgm:spPr/>
      <dgm:t>
        <a:bodyPr/>
        <a:lstStyle/>
        <a:p>
          <a:pPr algn="just"/>
          <a:r>
            <a:rPr lang="es-VE" dirty="0">
              <a:latin typeface="+mj-lt"/>
            </a:rPr>
            <a:t>IAM</a:t>
          </a:r>
        </a:p>
      </dgm:t>
    </dgm:pt>
    <dgm:pt modelId="{D8A7D3BB-1A73-4886-8D53-4D3D82508551}" type="parTrans" cxnId="{A8F0A178-D46A-42C3-891A-A2DE910099FE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163415AB-D851-4639-BF3B-EC2ADE65E3AB}" type="sibTrans" cxnId="{A8F0A178-D46A-42C3-891A-A2DE910099FE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E38D0810-9EB9-406B-A9B1-958626B5940C}">
      <dgm:prSet phldrT="[Texto]"/>
      <dgm:spPr/>
      <dgm:t>
        <a:bodyPr/>
        <a:lstStyle/>
        <a:p>
          <a:pPr algn="just" rtl="0"/>
          <a:r>
            <a:rPr lang="pt-BR" dirty="0">
              <a:latin typeface="+mj-lt"/>
            </a:rPr>
            <a:t>TA sintomática o </a:t>
          </a:r>
          <a:r>
            <a:rPr lang="pt-BR" dirty="0" err="1">
              <a:latin typeface="+mj-lt"/>
            </a:rPr>
            <a:t>asintomática</a:t>
          </a:r>
          <a:r>
            <a:rPr lang="pt-BR" dirty="0">
              <a:latin typeface="+mj-lt"/>
            </a:rPr>
            <a:t> documentada por ECG</a:t>
          </a:r>
          <a:endParaRPr lang="es-VE" dirty="0">
            <a:solidFill>
              <a:schemeClr val="tx1"/>
            </a:solidFill>
            <a:latin typeface="+mj-lt"/>
          </a:endParaRPr>
        </a:p>
      </dgm:t>
    </dgm:pt>
    <dgm:pt modelId="{302B3531-6D60-41C6-B01A-95B892D62B6F}" type="parTrans" cxnId="{260CD11F-89B6-4348-B014-1F202D1D6AE2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7C09C97F-9D7B-43C1-B94E-9D101373C6BC}" type="sibTrans" cxnId="{260CD11F-89B6-4348-B014-1F202D1D6AE2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616AAB73-B7E4-4C26-8C93-732D00D6AEF9}">
      <dgm:prSet phldrT="[Texto]"/>
      <dgm:spPr/>
      <dgm:t>
        <a:bodyPr/>
        <a:lstStyle/>
        <a:p>
          <a:pPr algn="just"/>
          <a:r>
            <a:rPr lang="es-VE" dirty="0">
              <a:solidFill>
                <a:schemeClr val="tx1"/>
              </a:solidFill>
              <a:latin typeface="+mj-lt"/>
            </a:rPr>
            <a:t>Compuesto de </a:t>
          </a:r>
          <a:r>
            <a:rPr lang="es-VE" dirty="0" err="1">
              <a:solidFill>
                <a:schemeClr val="tx1"/>
              </a:solidFill>
              <a:latin typeface="+mj-lt"/>
            </a:rPr>
            <a:t>Stroke</a:t>
          </a:r>
          <a:endParaRPr lang="es-VE" dirty="0">
            <a:solidFill>
              <a:schemeClr val="tx1"/>
            </a:solidFill>
            <a:latin typeface="+mj-lt"/>
          </a:endParaRPr>
        </a:p>
      </dgm:t>
    </dgm:pt>
    <dgm:pt modelId="{16D3F4A1-6070-4018-9CCC-A4AE05B0C292}" type="parTrans" cxnId="{9A1FFAC9-F3D8-4468-B16F-17CE0A92FD04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30362259-C5D2-4BBE-861F-101021C05109}" type="sibTrans" cxnId="{9A1FFAC9-F3D8-4468-B16F-17CE0A92FD04}">
      <dgm:prSet/>
      <dgm:spPr/>
      <dgm:t>
        <a:bodyPr/>
        <a:lstStyle/>
        <a:p>
          <a:pPr algn="just"/>
          <a:endParaRPr lang="es-VE">
            <a:latin typeface="+mj-lt"/>
          </a:endParaRPr>
        </a:p>
      </dgm:t>
    </dgm:pt>
    <dgm:pt modelId="{FB3D9537-1210-4775-8597-2A13244F348F}" type="pres">
      <dgm:prSet presAssocID="{89CD55BC-DF73-40A7-9FDC-9B08D3B8907C}" presName="vert0" presStyleCnt="0">
        <dgm:presLayoutVars>
          <dgm:dir/>
          <dgm:animOne val="branch"/>
          <dgm:animLvl val="lvl"/>
        </dgm:presLayoutVars>
      </dgm:prSet>
      <dgm:spPr/>
    </dgm:pt>
    <dgm:pt modelId="{DEE15111-B051-4AAC-8E1A-31FD42454D8F}" type="pres">
      <dgm:prSet presAssocID="{BA81A9BF-6973-4B71-9017-79295F33AF21}" presName="thickLine" presStyleLbl="alignNode1" presStyleIdx="0" presStyleCnt="2"/>
      <dgm:spPr/>
    </dgm:pt>
    <dgm:pt modelId="{2D5646F3-DC6D-4721-B3C9-1911F97026CF}" type="pres">
      <dgm:prSet presAssocID="{BA81A9BF-6973-4B71-9017-79295F33AF21}" presName="horz1" presStyleCnt="0"/>
      <dgm:spPr/>
    </dgm:pt>
    <dgm:pt modelId="{32EE548D-FD00-43D7-8188-DEAF6742FFB1}" type="pres">
      <dgm:prSet presAssocID="{BA81A9BF-6973-4B71-9017-79295F33AF21}" presName="tx1" presStyleLbl="revTx" presStyleIdx="0" presStyleCnt="8"/>
      <dgm:spPr/>
    </dgm:pt>
    <dgm:pt modelId="{0DC94BD3-7585-4944-B922-8E403ED55230}" type="pres">
      <dgm:prSet presAssocID="{BA81A9BF-6973-4B71-9017-79295F33AF21}" presName="vert1" presStyleCnt="0"/>
      <dgm:spPr/>
    </dgm:pt>
    <dgm:pt modelId="{9A84A505-2495-4A1E-8DE5-BEEA387F4A52}" type="pres">
      <dgm:prSet presAssocID="{A4344370-FBFD-4547-87E5-28617FB92C15}" presName="vertSpace2a" presStyleCnt="0"/>
      <dgm:spPr/>
    </dgm:pt>
    <dgm:pt modelId="{06E0EB07-A803-43DF-81F2-EE8AB572E1A5}" type="pres">
      <dgm:prSet presAssocID="{A4344370-FBFD-4547-87E5-28617FB92C15}" presName="horz2" presStyleCnt="0"/>
      <dgm:spPr/>
    </dgm:pt>
    <dgm:pt modelId="{314D4E4B-822D-456C-8702-D0880F18BD0B}" type="pres">
      <dgm:prSet presAssocID="{A4344370-FBFD-4547-87E5-28617FB92C15}" presName="horzSpace2" presStyleCnt="0"/>
      <dgm:spPr/>
    </dgm:pt>
    <dgm:pt modelId="{6C9D6872-4468-46A3-A3F8-35F16A6DF756}" type="pres">
      <dgm:prSet presAssocID="{A4344370-FBFD-4547-87E5-28617FB92C15}" presName="tx2" presStyleLbl="revTx" presStyleIdx="1" presStyleCnt="8"/>
      <dgm:spPr/>
    </dgm:pt>
    <dgm:pt modelId="{EE69B6C9-F33E-48B2-9B06-EEF0EB5AC8EE}" type="pres">
      <dgm:prSet presAssocID="{A4344370-FBFD-4547-87E5-28617FB92C15}" presName="vert2" presStyleCnt="0"/>
      <dgm:spPr/>
    </dgm:pt>
    <dgm:pt modelId="{CE4C0435-8572-4F9D-8A57-22F2198DC73E}" type="pres">
      <dgm:prSet presAssocID="{A4344370-FBFD-4547-87E5-28617FB92C15}" presName="thinLine2b" presStyleLbl="callout" presStyleIdx="0" presStyleCnt="6"/>
      <dgm:spPr/>
    </dgm:pt>
    <dgm:pt modelId="{E38D768D-0A9B-48EF-ADF0-AC4B6E4E65C8}" type="pres">
      <dgm:prSet presAssocID="{A4344370-FBFD-4547-87E5-28617FB92C15}" presName="vertSpace2b" presStyleCnt="0"/>
      <dgm:spPr/>
    </dgm:pt>
    <dgm:pt modelId="{CF2CBB6C-F82B-4894-A8ED-07607DC38275}" type="pres">
      <dgm:prSet presAssocID="{B82610DE-87A7-484C-B3B1-AFFC341F7035}" presName="horz2" presStyleCnt="0"/>
      <dgm:spPr/>
    </dgm:pt>
    <dgm:pt modelId="{E45C2CC1-592E-49AD-9D7C-1176AFCA4A50}" type="pres">
      <dgm:prSet presAssocID="{B82610DE-87A7-484C-B3B1-AFFC341F7035}" presName="horzSpace2" presStyleCnt="0"/>
      <dgm:spPr/>
    </dgm:pt>
    <dgm:pt modelId="{8C5C71E1-6286-438A-B693-210627D1EE44}" type="pres">
      <dgm:prSet presAssocID="{B82610DE-87A7-484C-B3B1-AFFC341F7035}" presName="tx2" presStyleLbl="revTx" presStyleIdx="2" presStyleCnt="8"/>
      <dgm:spPr/>
    </dgm:pt>
    <dgm:pt modelId="{B9496AC1-7192-4D66-9BA7-8BBCFA858728}" type="pres">
      <dgm:prSet presAssocID="{B82610DE-87A7-484C-B3B1-AFFC341F7035}" presName="vert2" presStyleCnt="0"/>
      <dgm:spPr/>
    </dgm:pt>
    <dgm:pt modelId="{ED7937A3-2054-4A24-A227-852F5AF8DBF8}" type="pres">
      <dgm:prSet presAssocID="{B82610DE-87A7-484C-B3B1-AFFC341F7035}" presName="thinLine2b" presStyleLbl="callout" presStyleIdx="1" presStyleCnt="6"/>
      <dgm:spPr/>
    </dgm:pt>
    <dgm:pt modelId="{8D665237-C52C-4E28-B050-239C7DE9F193}" type="pres">
      <dgm:prSet presAssocID="{B82610DE-87A7-484C-B3B1-AFFC341F7035}" presName="vertSpace2b" presStyleCnt="0"/>
      <dgm:spPr/>
    </dgm:pt>
    <dgm:pt modelId="{99743838-823B-49C1-BD66-21971AA7950B}" type="pres">
      <dgm:prSet presAssocID="{0BC6D859-B62B-40F9-90C6-D7125AE4D1F6}" presName="thickLine" presStyleLbl="alignNode1" presStyleIdx="1" presStyleCnt="2"/>
      <dgm:spPr/>
    </dgm:pt>
    <dgm:pt modelId="{E95D2999-4EC8-409E-9365-03382E8DE07E}" type="pres">
      <dgm:prSet presAssocID="{0BC6D859-B62B-40F9-90C6-D7125AE4D1F6}" presName="horz1" presStyleCnt="0"/>
      <dgm:spPr/>
    </dgm:pt>
    <dgm:pt modelId="{E6E87C0A-FC36-4377-9CDF-FE5A730D1080}" type="pres">
      <dgm:prSet presAssocID="{0BC6D859-B62B-40F9-90C6-D7125AE4D1F6}" presName="tx1" presStyleLbl="revTx" presStyleIdx="3" presStyleCnt="8"/>
      <dgm:spPr/>
    </dgm:pt>
    <dgm:pt modelId="{755318B4-8D07-4D4D-8C7D-E53E86CBD7C0}" type="pres">
      <dgm:prSet presAssocID="{0BC6D859-B62B-40F9-90C6-D7125AE4D1F6}" presName="vert1" presStyleCnt="0"/>
      <dgm:spPr/>
    </dgm:pt>
    <dgm:pt modelId="{985971A1-986D-4C33-99CE-85A298AB1699}" type="pres">
      <dgm:prSet presAssocID="{DA43C93B-35A9-43D6-BA93-F4C249C5B4ED}" presName="vertSpace2a" presStyleCnt="0"/>
      <dgm:spPr/>
    </dgm:pt>
    <dgm:pt modelId="{9B3E1690-28D1-47C8-85FA-09AEBB5411CA}" type="pres">
      <dgm:prSet presAssocID="{DA43C93B-35A9-43D6-BA93-F4C249C5B4ED}" presName="horz2" presStyleCnt="0"/>
      <dgm:spPr/>
    </dgm:pt>
    <dgm:pt modelId="{7C8D5430-341C-4778-8B98-4799F4FF0A41}" type="pres">
      <dgm:prSet presAssocID="{DA43C93B-35A9-43D6-BA93-F4C249C5B4ED}" presName="horzSpace2" presStyleCnt="0"/>
      <dgm:spPr/>
    </dgm:pt>
    <dgm:pt modelId="{52AC3F58-1C27-4D18-948F-757887554ACB}" type="pres">
      <dgm:prSet presAssocID="{DA43C93B-35A9-43D6-BA93-F4C249C5B4ED}" presName="tx2" presStyleLbl="revTx" presStyleIdx="4" presStyleCnt="8"/>
      <dgm:spPr/>
    </dgm:pt>
    <dgm:pt modelId="{85F21B51-D0FA-4EBA-97AA-597875A73A1F}" type="pres">
      <dgm:prSet presAssocID="{DA43C93B-35A9-43D6-BA93-F4C249C5B4ED}" presName="vert2" presStyleCnt="0"/>
      <dgm:spPr/>
    </dgm:pt>
    <dgm:pt modelId="{8D7E4823-82D1-43E0-B5F2-FE25EDBC55B7}" type="pres">
      <dgm:prSet presAssocID="{DA43C93B-35A9-43D6-BA93-F4C249C5B4ED}" presName="thinLine2b" presStyleLbl="callout" presStyleIdx="2" presStyleCnt="6"/>
      <dgm:spPr/>
    </dgm:pt>
    <dgm:pt modelId="{AB3E9C8A-1FAD-4999-9E3E-EB30A5ADE4F0}" type="pres">
      <dgm:prSet presAssocID="{DA43C93B-35A9-43D6-BA93-F4C249C5B4ED}" presName="vertSpace2b" presStyleCnt="0"/>
      <dgm:spPr/>
    </dgm:pt>
    <dgm:pt modelId="{01926B3D-B3FC-47F1-BDB3-219CE85B4A7F}" type="pres">
      <dgm:prSet presAssocID="{2214B0B8-824E-41AD-9552-95EE68EC697C}" presName="horz2" presStyleCnt="0"/>
      <dgm:spPr/>
    </dgm:pt>
    <dgm:pt modelId="{2C86ED44-A299-4FD7-A20D-614080B22643}" type="pres">
      <dgm:prSet presAssocID="{2214B0B8-824E-41AD-9552-95EE68EC697C}" presName="horzSpace2" presStyleCnt="0"/>
      <dgm:spPr/>
    </dgm:pt>
    <dgm:pt modelId="{33FDFD8B-525A-4AFD-BB8E-39E77DC3C6ED}" type="pres">
      <dgm:prSet presAssocID="{2214B0B8-824E-41AD-9552-95EE68EC697C}" presName="tx2" presStyleLbl="revTx" presStyleIdx="5" presStyleCnt="8"/>
      <dgm:spPr/>
    </dgm:pt>
    <dgm:pt modelId="{6A976A2E-44AB-4BF1-A808-944A2F9752C0}" type="pres">
      <dgm:prSet presAssocID="{2214B0B8-824E-41AD-9552-95EE68EC697C}" presName="vert2" presStyleCnt="0"/>
      <dgm:spPr/>
    </dgm:pt>
    <dgm:pt modelId="{D2E1AEA6-C10A-4846-9825-DA7084B76089}" type="pres">
      <dgm:prSet presAssocID="{2214B0B8-824E-41AD-9552-95EE68EC697C}" presName="thinLine2b" presStyleLbl="callout" presStyleIdx="3" presStyleCnt="6"/>
      <dgm:spPr/>
    </dgm:pt>
    <dgm:pt modelId="{77D15600-0833-4B01-8625-F3416A016CEA}" type="pres">
      <dgm:prSet presAssocID="{2214B0B8-824E-41AD-9552-95EE68EC697C}" presName="vertSpace2b" presStyleCnt="0"/>
      <dgm:spPr/>
    </dgm:pt>
    <dgm:pt modelId="{6B2B8306-FBC7-4FFD-99C1-69106ABA72BF}" type="pres">
      <dgm:prSet presAssocID="{E38D0810-9EB9-406B-A9B1-958626B5940C}" presName="horz2" presStyleCnt="0"/>
      <dgm:spPr/>
    </dgm:pt>
    <dgm:pt modelId="{5D285783-E223-4869-B268-2ECCD52BE34F}" type="pres">
      <dgm:prSet presAssocID="{E38D0810-9EB9-406B-A9B1-958626B5940C}" presName="horzSpace2" presStyleCnt="0"/>
      <dgm:spPr/>
    </dgm:pt>
    <dgm:pt modelId="{95C285AA-6CAF-4EFE-A0BD-4DAA852AA717}" type="pres">
      <dgm:prSet presAssocID="{E38D0810-9EB9-406B-A9B1-958626B5940C}" presName="tx2" presStyleLbl="revTx" presStyleIdx="6" presStyleCnt="8"/>
      <dgm:spPr/>
    </dgm:pt>
    <dgm:pt modelId="{AEA509DF-06EB-4420-B208-A81BF191B05B}" type="pres">
      <dgm:prSet presAssocID="{E38D0810-9EB9-406B-A9B1-958626B5940C}" presName="vert2" presStyleCnt="0"/>
      <dgm:spPr/>
    </dgm:pt>
    <dgm:pt modelId="{A94C9CA0-9EA1-46A3-944D-9FC2150BE356}" type="pres">
      <dgm:prSet presAssocID="{E38D0810-9EB9-406B-A9B1-958626B5940C}" presName="thinLine2b" presStyleLbl="callout" presStyleIdx="4" presStyleCnt="6"/>
      <dgm:spPr/>
    </dgm:pt>
    <dgm:pt modelId="{79A8769A-99D6-48E9-AF0E-F4320817A597}" type="pres">
      <dgm:prSet presAssocID="{E38D0810-9EB9-406B-A9B1-958626B5940C}" presName="vertSpace2b" presStyleCnt="0"/>
      <dgm:spPr/>
    </dgm:pt>
    <dgm:pt modelId="{9982044D-4AE3-41D0-B21F-162AC6F98192}" type="pres">
      <dgm:prSet presAssocID="{616AAB73-B7E4-4C26-8C93-732D00D6AEF9}" presName="horz2" presStyleCnt="0"/>
      <dgm:spPr/>
    </dgm:pt>
    <dgm:pt modelId="{4BD440B4-C427-4072-8E9B-3888774D148E}" type="pres">
      <dgm:prSet presAssocID="{616AAB73-B7E4-4C26-8C93-732D00D6AEF9}" presName="horzSpace2" presStyleCnt="0"/>
      <dgm:spPr/>
    </dgm:pt>
    <dgm:pt modelId="{A19A403C-922B-46FE-A3EB-5A198E9B7B09}" type="pres">
      <dgm:prSet presAssocID="{616AAB73-B7E4-4C26-8C93-732D00D6AEF9}" presName="tx2" presStyleLbl="revTx" presStyleIdx="7" presStyleCnt="8"/>
      <dgm:spPr/>
    </dgm:pt>
    <dgm:pt modelId="{E57112FD-3961-4FC6-9C0E-DEB5198AF559}" type="pres">
      <dgm:prSet presAssocID="{616AAB73-B7E4-4C26-8C93-732D00D6AEF9}" presName="vert2" presStyleCnt="0"/>
      <dgm:spPr/>
    </dgm:pt>
    <dgm:pt modelId="{315CF570-E8A2-47D9-BCEC-6926F6045480}" type="pres">
      <dgm:prSet presAssocID="{616AAB73-B7E4-4C26-8C93-732D00D6AEF9}" presName="thinLine2b" presStyleLbl="callout" presStyleIdx="5" presStyleCnt="6"/>
      <dgm:spPr/>
    </dgm:pt>
    <dgm:pt modelId="{10717FC7-E8DB-4B12-A9D1-2E13B88647E5}" type="pres">
      <dgm:prSet presAssocID="{616AAB73-B7E4-4C26-8C93-732D00D6AEF9}" presName="vertSpace2b" presStyleCnt="0"/>
      <dgm:spPr/>
    </dgm:pt>
  </dgm:ptLst>
  <dgm:cxnLst>
    <dgm:cxn modelId="{260CD11F-89B6-4348-B014-1F202D1D6AE2}" srcId="{0BC6D859-B62B-40F9-90C6-D7125AE4D1F6}" destId="{E38D0810-9EB9-406B-A9B1-958626B5940C}" srcOrd="2" destOrd="0" parTransId="{302B3531-6D60-41C6-B01A-95B892D62B6F}" sibTransId="{7C09C97F-9D7B-43C1-B94E-9D101373C6BC}"/>
    <dgm:cxn modelId="{20A1CF3B-4A29-4131-B173-E97175E1DD58}" type="presOf" srcId="{E38D0810-9EB9-406B-A9B1-958626B5940C}" destId="{95C285AA-6CAF-4EFE-A0BD-4DAA852AA717}" srcOrd="0" destOrd="0" presId="urn:microsoft.com/office/officeart/2008/layout/LinedList"/>
    <dgm:cxn modelId="{EFD58F64-C3D4-4ADE-AE26-9EEDBE76307B}" srcId="{BA81A9BF-6973-4B71-9017-79295F33AF21}" destId="{A4344370-FBFD-4547-87E5-28617FB92C15}" srcOrd="0" destOrd="0" parTransId="{41B58525-2242-4B8C-8DC6-F7C3817F86B9}" sibTransId="{58FB7C0B-D56D-458E-A0EF-F37FE5B6D5B6}"/>
    <dgm:cxn modelId="{BFF86D45-5AAB-444C-80C6-98AFE34C4308}" type="presOf" srcId="{A4344370-FBFD-4547-87E5-28617FB92C15}" destId="{6C9D6872-4468-46A3-A3F8-35F16A6DF756}" srcOrd="0" destOrd="0" presId="urn:microsoft.com/office/officeart/2008/layout/LinedList"/>
    <dgm:cxn modelId="{CEE95676-4E09-40D9-848F-179612801FD4}" type="presOf" srcId="{0BC6D859-B62B-40F9-90C6-D7125AE4D1F6}" destId="{E6E87C0A-FC36-4377-9CDF-FE5A730D1080}" srcOrd="0" destOrd="0" presId="urn:microsoft.com/office/officeart/2008/layout/LinedList"/>
    <dgm:cxn modelId="{5B0B8E56-AB1A-4F11-ACDD-AC3107CACF9E}" type="presOf" srcId="{BA81A9BF-6973-4B71-9017-79295F33AF21}" destId="{32EE548D-FD00-43D7-8188-DEAF6742FFB1}" srcOrd="0" destOrd="0" presId="urn:microsoft.com/office/officeart/2008/layout/LinedList"/>
    <dgm:cxn modelId="{A8F0A178-D46A-42C3-891A-A2DE910099FE}" srcId="{0BC6D859-B62B-40F9-90C6-D7125AE4D1F6}" destId="{2214B0B8-824E-41AD-9552-95EE68EC697C}" srcOrd="1" destOrd="0" parTransId="{D8A7D3BB-1A73-4886-8D53-4D3D82508551}" sibTransId="{163415AB-D851-4639-BF3B-EC2ADE65E3AB}"/>
    <dgm:cxn modelId="{D5FF8484-6E5B-46BB-91A1-D0AD36C31349}" type="presOf" srcId="{2214B0B8-824E-41AD-9552-95EE68EC697C}" destId="{33FDFD8B-525A-4AFD-BB8E-39E77DC3C6ED}" srcOrd="0" destOrd="0" presId="urn:microsoft.com/office/officeart/2008/layout/LinedList"/>
    <dgm:cxn modelId="{9485A18B-A70A-46BB-AB51-FC5C8EE4D211}" srcId="{89CD55BC-DF73-40A7-9FDC-9B08D3B8907C}" destId="{BA81A9BF-6973-4B71-9017-79295F33AF21}" srcOrd="0" destOrd="0" parTransId="{3BF6EE7E-2C63-4E9E-A9AE-AABCE2110252}" sibTransId="{D9F7D979-4E98-40EA-A404-3F73738143F2}"/>
    <dgm:cxn modelId="{76682895-5666-4881-A45C-9CC776A208DC}" type="presOf" srcId="{DA43C93B-35A9-43D6-BA93-F4C249C5B4ED}" destId="{52AC3F58-1C27-4D18-948F-757887554ACB}" srcOrd="0" destOrd="0" presId="urn:microsoft.com/office/officeart/2008/layout/LinedList"/>
    <dgm:cxn modelId="{2D7901BB-5C35-4653-84F7-26328324E033}" srcId="{0BC6D859-B62B-40F9-90C6-D7125AE4D1F6}" destId="{DA43C93B-35A9-43D6-BA93-F4C249C5B4ED}" srcOrd="0" destOrd="0" parTransId="{2A8C4048-7AB9-4758-86A3-1860AC1B70A8}" sibTransId="{02D26227-E31C-4A80-8AB6-207BE2304984}"/>
    <dgm:cxn modelId="{9A1FFAC9-F3D8-4468-B16F-17CE0A92FD04}" srcId="{0BC6D859-B62B-40F9-90C6-D7125AE4D1F6}" destId="{616AAB73-B7E4-4C26-8C93-732D00D6AEF9}" srcOrd="3" destOrd="0" parTransId="{16D3F4A1-6070-4018-9CCC-A4AE05B0C292}" sibTransId="{30362259-C5D2-4BBE-861F-101021C05109}"/>
    <dgm:cxn modelId="{AA4479D2-EA4A-44CA-ADB9-1B57C33F7A55}" type="presOf" srcId="{616AAB73-B7E4-4C26-8C93-732D00D6AEF9}" destId="{A19A403C-922B-46FE-A3EB-5A198E9B7B09}" srcOrd="0" destOrd="0" presId="urn:microsoft.com/office/officeart/2008/layout/LinedList"/>
    <dgm:cxn modelId="{CD1A83DA-BCA3-4A67-84C4-149BC6F65ED6}" srcId="{BA81A9BF-6973-4B71-9017-79295F33AF21}" destId="{B82610DE-87A7-484C-B3B1-AFFC341F7035}" srcOrd="1" destOrd="0" parTransId="{23FA13E3-82E4-42A7-9433-A2F2A065E385}" sibTransId="{D4A4D48F-3486-463E-A85C-97BA46844C24}"/>
    <dgm:cxn modelId="{6A6E20E4-9F8F-4EED-B04B-B62A0685F64E}" srcId="{89CD55BC-DF73-40A7-9FDC-9B08D3B8907C}" destId="{0BC6D859-B62B-40F9-90C6-D7125AE4D1F6}" srcOrd="1" destOrd="0" parTransId="{A5009590-7828-4CAA-BCE4-11A780560C34}" sibTransId="{D7ABE8CB-48F6-4130-9F7A-3E1CBFB8DB1B}"/>
    <dgm:cxn modelId="{4076CCF3-0BBC-4023-B923-3B48D66B124A}" type="presOf" srcId="{B82610DE-87A7-484C-B3B1-AFFC341F7035}" destId="{8C5C71E1-6286-438A-B693-210627D1EE44}" srcOrd="0" destOrd="0" presId="urn:microsoft.com/office/officeart/2008/layout/LinedList"/>
    <dgm:cxn modelId="{6CF6FBF6-7F25-45FF-83C3-25996994155C}" type="presOf" srcId="{89CD55BC-DF73-40A7-9FDC-9B08D3B8907C}" destId="{FB3D9537-1210-4775-8597-2A13244F348F}" srcOrd="0" destOrd="0" presId="urn:microsoft.com/office/officeart/2008/layout/LinedList"/>
    <dgm:cxn modelId="{BCC3E45D-976D-4958-A4D5-E39A09788A15}" type="presParOf" srcId="{FB3D9537-1210-4775-8597-2A13244F348F}" destId="{DEE15111-B051-4AAC-8E1A-31FD42454D8F}" srcOrd="0" destOrd="0" presId="urn:microsoft.com/office/officeart/2008/layout/LinedList"/>
    <dgm:cxn modelId="{5EC4536E-EDAF-4088-885B-12173711DC66}" type="presParOf" srcId="{FB3D9537-1210-4775-8597-2A13244F348F}" destId="{2D5646F3-DC6D-4721-B3C9-1911F97026CF}" srcOrd="1" destOrd="0" presId="urn:microsoft.com/office/officeart/2008/layout/LinedList"/>
    <dgm:cxn modelId="{39BA2EB3-D0A4-4E60-9F6F-C2142DFECA5D}" type="presParOf" srcId="{2D5646F3-DC6D-4721-B3C9-1911F97026CF}" destId="{32EE548D-FD00-43D7-8188-DEAF6742FFB1}" srcOrd="0" destOrd="0" presId="urn:microsoft.com/office/officeart/2008/layout/LinedList"/>
    <dgm:cxn modelId="{321BFBF0-FF06-4CFF-A547-5B5C3CD23F60}" type="presParOf" srcId="{2D5646F3-DC6D-4721-B3C9-1911F97026CF}" destId="{0DC94BD3-7585-4944-B922-8E403ED55230}" srcOrd="1" destOrd="0" presId="urn:microsoft.com/office/officeart/2008/layout/LinedList"/>
    <dgm:cxn modelId="{8F323C10-1ED8-4DFF-8B33-C96227E7A280}" type="presParOf" srcId="{0DC94BD3-7585-4944-B922-8E403ED55230}" destId="{9A84A505-2495-4A1E-8DE5-BEEA387F4A52}" srcOrd="0" destOrd="0" presId="urn:microsoft.com/office/officeart/2008/layout/LinedList"/>
    <dgm:cxn modelId="{9786C57E-ED16-45DE-8428-7F27847EB426}" type="presParOf" srcId="{0DC94BD3-7585-4944-B922-8E403ED55230}" destId="{06E0EB07-A803-43DF-81F2-EE8AB572E1A5}" srcOrd="1" destOrd="0" presId="urn:microsoft.com/office/officeart/2008/layout/LinedList"/>
    <dgm:cxn modelId="{304ECB63-D147-4176-A48F-62C107CE4F83}" type="presParOf" srcId="{06E0EB07-A803-43DF-81F2-EE8AB572E1A5}" destId="{314D4E4B-822D-456C-8702-D0880F18BD0B}" srcOrd="0" destOrd="0" presId="urn:microsoft.com/office/officeart/2008/layout/LinedList"/>
    <dgm:cxn modelId="{C747C23F-AA2E-4607-9BB5-95C28DF4458E}" type="presParOf" srcId="{06E0EB07-A803-43DF-81F2-EE8AB572E1A5}" destId="{6C9D6872-4468-46A3-A3F8-35F16A6DF756}" srcOrd="1" destOrd="0" presId="urn:microsoft.com/office/officeart/2008/layout/LinedList"/>
    <dgm:cxn modelId="{EF2C2BA2-7457-463D-A8F5-DEFA8C25B376}" type="presParOf" srcId="{06E0EB07-A803-43DF-81F2-EE8AB572E1A5}" destId="{EE69B6C9-F33E-48B2-9B06-EEF0EB5AC8EE}" srcOrd="2" destOrd="0" presId="urn:microsoft.com/office/officeart/2008/layout/LinedList"/>
    <dgm:cxn modelId="{DCFFB9EF-CD90-4A66-9C7E-3CB02EFC1632}" type="presParOf" srcId="{0DC94BD3-7585-4944-B922-8E403ED55230}" destId="{CE4C0435-8572-4F9D-8A57-22F2198DC73E}" srcOrd="2" destOrd="0" presId="urn:microsoft.com/office/officeart/2008/layout/LinedList"/>
    <dgm:cxn modelId="{BA1E87CA-6F93-40A3-80EA-6DB0C5566B40}" type="presParOf" srcId="{0DC94BD3-7585-4944-B922-8E403ED55230}" destId="{E38D768D-0A9B-48EF-ADF0-AC4B6E4E65C8}" srcOrd="3" destOrd="0" presId="urn:microsoft.com/office/officeart/2008/layout/LinedList"/>
    <dgm:cxn modelId="{75A530B6-10FC-45DB-B97B-20C6ED817139}" type="presParOf" srcId="{0DC94BD3-7585-4944-B922-8E403ED55230}" destId="{CF2CBB6C-F82B-4894-A8ED-07607DC38275}" srcOrd="4" destOrd="0" presId="urn:microsoft.com/office/officeart/2008/layout/LinedList"/>
    <dgm:cxn modelId="{5F4C62B5-CFD3-43D7-A8EF-A3B0F567EDF7}" type="presParOf" srcId="{CF2CBB6C-F82B-4894-A8ED-07607DC38275}" destId="{E45C2CC1-592E-49AD-9D7C-1176AFCA4A50}" srcOrd="0" destOrd="0" presId="urn:microsoft.com/office/officeart/2008/layout/LinedList"/>
    <dgm:cxn modelId="{79D0ADD4-BD3D-4DCA-8FBF-034D2D304438}" type="presParOf" srcId="{CF2CBB6C-F82B-4894-A8ED-07607DC38275}" destId="{8C5C71E1-6286-438A-B693-210627D1EE44}" srcOrd="1" destOrd="0" presId="urn:microsoft.com/office/officeart/2008/layout/LinedList"/>
    <dgm:cxn modelId="{4ADCABF2-48FF-4D7B-A7FB-C48F301852E8}" type="presParOf" srcId="{CF2CBB6C-F82B-4894-A8ED-07607DC38275}" destId="{B9496AC1-7192-4D66-9BA7-8BBCFA858728}" srcOrd="2" destOrd="0" presId="urn:microsoft.com/office/officeart/2008/layout/LinedList"/>
    <dgm:cxn modelId="{12FBB501-6C71-4731-B73F-C6578E1A85E1}" type="presParOf" srcId="{0DC94BD3-7585-4944-B922-8E403ED55230}" destId="{ED7937A3-2054-4A24-A227-852F5AF8DBF8}" srcOrd="5" destOrd="0" presId="urn:microsoft.com/office/officeart/2008/layout/LinedList"/>
    <dgm:cxn modelId="{0CF7128D-91B0-49AF-959B-2A6802C54F59}" type="presParOf" srcId="{0DC94BD3-7585-4944-B922-8E403ED55230}" destId="{8D665237-C52C-4E28-B050-239C7DE9F193}" srcOrd="6" destOrd="0" presId="urn:microsoft.com/office/officeart/2008/layout/LinedList"/>
    <dgm:cxn modelId="{A3D976E4-A83E-48E8-89D8-A4EE353DF4D9}" type="presParOf" srcId="{FB3D9537-1210-4775-8597-2A13244F348F}" destId="{99743838-823B-49C1-BD66-21971AA7950B}" srcOrd="2" destOrd="0" presId="urn:microsoft.com/office/officeart/2008/layout/LinedList"/>
    <dgm:cxn modelId="{AA068503-402A-4940-A3B5-485734357715}" type="presParOf" srcId="{FB3D9537-1210-4775-8597-2A13244F348F}" destId="{E95D2999-4EC8-409E-9365-03382E8DE07E}" srcOrd="3" destOrd="0" presId="urn:microsoft.com/office/officeart/2008/layout/LinedList"/>
    <dgm:cxn modelId="{DCB93F6B-C9F8-4ED5-BEDF-06F9DC4183F4}" type="presParOf" srcId="{E95D2999-4EC8-409E-9365-03382E8DE07E}" destId="{E6E87C0A-FC36-4377-9CDF-FE5A730D1080}" srcOrd="0" destOrd="0" presId="urn:microsoft.com/office/officeart/2008/layout/LinedList"/>
    <dgm:cxn modelId="{C3F30004-ABFD-4801-A98E-995CFA589069}" type="presParOf" srcId="{E95D2999-4EC8-409E-9365-03382E8DE07E}" destId="{755318B4-8D07-4D4D-8C7D-E53E86CBD7C0}" srcOrd="1" destOrd="0" presId="urn:microsoft.com/office/officeart/2008/layout/LinedList"/>
    <dgm:cxn modelId="{49A5D347-045A-4DDC-9F2F-ECCF8C4D78AB}" type="presParOf" srcId="{755318B4-8D07-4D4D-8C7D-E53E86CBD7C0}" destId="{985971A1-986D-4C33-99CE-85A298AB1699}" srcOrd="0" destOrd="0" presId="urn:microsoft.com/office/officeart/2008/layout/LinedList"/>
    <dgm:cxn modelId="{6F60DBBF-EDB7-447E-A311-9530C0796558}" type="presParOf" srcId="{755318B4-8D07-4D4D-8C7D-E53E86CBD7C0}" destId="{9B3E1690-28D1-47C8-85FA-09AEBB5411CA}" srcOrd="1" destOrd="0" presId="urn:microsoft.com/office/officeart/2008/layout/LinedList"/>
    <dgm:cxn modelId="{EFF389A1-81B3-415F-AFE6-8AA54662F1EE}" type="presParOf" srcId="{9B3E1690-28D1-47C8-85FA-09AEBB5411CA}" destId="{7C8D5430-341C-4778-8B98-4799F4FF0A41}" srcOrd="0" destOrd="0" presId="urn:microsoft.com/office/officeart/2008/layout/LinedList"/>
    <dgm:cxn modelId="{776B2C72-D0EC-4FC5-9BCB-408A576E5776}" type="presParOf" srcId="{9B3E1690-28D1-47C8-85FA-09AEBB5411CA}" destId="{52AC3F58-1C27-4D18-948F-757887554ACB}" srcOrd="1" destOrd="0" presId="urn:microsoft.com/office/officeart/2008/layout/LinedList"/>
    <dgm:cxn modelId="{3EE07088-88A5-41AE-A937-DE5DDBEA34EF}" type="presParOf" srcId="{9B3E1690-28D1-47C8-85FA-09AEBB5411CA}" destId="{85F21B51-D0FA-4EBA-97AA-597875A73A1F}" srcOrd="2" destOrd="0" presId="urn:microsoft.com/office/officeart/2008/layout/LinedList"/>
    <dgm:cxn modelId="{89042F2A-13B4-471E-B403-94A842F2D75E}" type="presParOf" srcId="{755318B4-8D07-4D4D-8C7D-E53E86CBD7C0}" destId="{8D7E4823-82D1-43E0-B5F2-FE25EDBC55B7}" srcOrd="2" destOrd="0" presId="urn:microsoft.com/office/officeart/2008/layout/LinedList"/>
    <dgm:cxn modelId="{AD8A308B-320B-4D58-82B1-EF3D562DE373}" type="presParOf" srcId="{755318B4-8D07-4D4D-8C7D-E53E86CBD7C0}" destId="{AB3E9C8A-1FAD-4999-9E3E-EB30A5ADE4F0}" srcOrd="3" destOrd="0" presId="urn:microsoft.com/office/officeart/2008/layout/LinedList"/>
    <dgm:cxn modelId="{32BF7874-6C8D-479F-8961-283F59C9E896}" type="presParOf" srcId="{755318B4-8D07-4D4D-8C7D-E53E86CBD7C0}" destId="{01926B3D-B3FC-47F1-BDB3-219CE85B4A7F}" srcOrd="4" destOrd="0" presId="urn:microsoft.com/office/officeart/2008/layout/LinedList"/>
    <dgm:cxn modelId="{E57A2E32-637F-42F9-AC12-E3496FD91301}" type="presParOf" srcId="{01926B3D-B3FC-47F1-BDB3-219CE85B4A7F}" destId="{2C86ED44-A299-4FD7-A20D-614080B22643}" srcOrd="0" destOrd="0" presId="urn:microsoft.com/office/officeart/2008/layout/LinedList"/>
    <dgm:cxn modelId="{A47690F9-C75B-464A-AC3F-5C007A1AF3D1}" type="presParOf" srcId="{01926B3D-B3FC-47F1-BDB3-219CE85B4A7F}" destId="{33FDFD8B-525A-4AFD-BB8E-39E77DC3C6ED}" srcOrd="1" destOrd="0" presId="urn:microsoft.com/office/officeart/2008/layout/LinedList"/>
    <dgm:cxn modelId="{649A4230-CA88-4819-860A-174CD9CBC0DC}" type="presParOf" srcId="{01926B3D-B3FC-47F1-BDB3-219CE85B4A7F}" destId="{6A976A2E-44AB-4BF1-A808-944A2F9752C0}" srcOrd="2" destOrd="0" presId="urn:microsoft.com/office/officeart/2008/layout/LinedList"/>
    <dgm:cxn modelId="{35927AC9-590E-43BB-8949-58F6077F220D}" type="presParOf" srcId="{755318B4-8D07-4D4D-8C7D-E53E86CBD7C0}" destId="{D2E1AEA6-C10A-4846-9825-DA7084B76089}" srcOrd="5" destOrd="0" presId="urn:microsoft.com/office/officeart/2008/layout/LinedList"/>
    <dgm:cxn modelId="{CDCE8E04-B268-416C-B217-43D90685A6F9}" type="presParOf" srcId="{755318B4-8D07-4D4D-8C7D-E53E86CBD7C0}" destId="{77D15600-0833-4B01-8625-F3416A016CEA}" srcOrd="6" destOrd="0" presId="urn:microsoft.com/office/officeart/2008/layout/LinedList"/>
    <dgm:cxn modelId="{029E6F96-7656-454A-8E8F-B977AFADCEAE}" type="presParOf" srcId="{755318B4-8D07-4D4D-8C7D-E53E86CBD7C0}" destId="{6B2B8306-FBC7-4FFD-99C1-69106ABA72BF}" srcOrd="7" destOrd="0" presId="urn:microsoft.com/office/officeart/2008/layout/LinedList"/>
    <dgm:cxn modelId="{8FDE6472-1E2F-43C5-A21F-E324471DAA94}" type="presParOf" srcId="{6B2B8306-FBC7-4FFD-99C1-69106ABA72BF}" destId="{5D285783-E223-4869-B268-2ECCD52BE34F}" srcOrd="0" destOrd="0" presId="urn:microsoft.com/office/officeart/2008/layout/LinedList"/>
    <dgm:cxn modelId="{9A5713B9-3E50-4AC2-9CBC-AB9DF5BB6DD6}" type="presParOf" srcId="{6B2B8306-FBC7-4FFD-99C1-69106ABA72BF}" destId="{95C285AA-6CAF-4EFE-A0BD-4DAA852AA717}" srcOrd="1" destOrd="0" presId="urn:microsoft.com/office/officeart/2008/layout/LinedList"/>
    <dgm:cxn modelId="{5B312EC8-2FAE-489A-9B4D-B44DAFE92430}" type="presParOf" srcId="{6B2B8306-FBC7-4FFD-99C1-69106ABA72BF}" destId="{AEA509DF-06EB-4420-B208-A81BF191B05B}" srcOrd="2" destOrd="0" presId="urn:microsoft.com/office/officeart/2008/layout/LinedList"/>
    <dgm:cxn modelId="{629A6AB5-9571-4027-8172-61F4D8924B2D}" type="presParOf" srcId="{755318B4-8D07-4D4D-8C7D-E53E86CBD7C0}" destId="{A94C9CA0-9EA1-46A3-944D-9FC2150BE356}" srcOrd="8" destOrd="0" presId="urn:microsoft.com/office/officeart/2008/layout/LinedList"/>
    <dgm:cxn modelId="{BE838E52-C0A5-4C0A-B34E-FC04D5CADFAA}" type="presParOf" srcId="{755318B4-8D07-4D4D-8C7D-E53E86CBD7C0}" destId="{79A8769A-99D6-48E9-AF0E-F4320817A597}" srcOrd="9" destOrd="0" presId="urn:microsoft.com/office/officeart/2008/layout/LinedList"/>
    <dgm:cxn modelId="{35FBA8A2-DA2D-49F3-BAA1-A1548158F2B0}" type="presParOf" srcId="{755318B4-8D07-4D4D-8C7D-E53E86CBD7C0}" destId="{9982044D-4AE3-41D0-B21F-162AC6F98192}" srcOrd="10" destOrd="0" presId="urn:microsoft.com/office/officeart/2008/layout/LinedList"/>
    <dgm:cxn modelId="{54B0ADFF-145E-4F53-BA87-CDBD0C7038F3}" type="presParOf" srcId="{9982044D-4AE3-41D0-B21F-162AC6F98192}" destId="{4BD440B4-C427-4072-8E9B-3888774D148E}" srcOrd="0" destOrd="0" presId="urn:microsoft.com/office/officeart/2008/layout/LinedList"/>
    <dgm:cxn modelId="{F7AA27E3-B56E-48AA-84AC-B779F87E8B59}" type="presParOf" srcId="{9982044D-4AE3-41D0-B21F-162AC6F98192}" destId="{A19A403C-922B-46FE-A3EB-5A198E9B7B09}" srcOrd="1" destOrd="0" presId="urn:microsoft.com/office/officeart/2008/layout/LinedList"/>
    <dgm:cxn modelId="{3FBA5C30-D2E7-4C17-9992-45DA8B9FCBFA}" type="presParOf" srcId="{9982044D-4AE3-41D0-B21F-162AC6F98192}" destId="{E57112FD-3961-4FC6-9C0E-DEB5198AF559}" srcOrd="2" destOrd="0" presId="urn:microsoft.com/office/officeart/2008/layout/LinedList"/>
    <dgm:cxn modelId="{46775337-4262-4BAB-8BCA-E22828B1F550}" type="presParOf" srcId="{755318B4-8D07-4D4D-8C7D-E53E86CBD7C0}" destId="{315CF570-E8A2-47D9-BCEC-6926F6045480}" srcOrd="11" destOrd="0" presId="urn:microsoft.com/office/officeart/2008/layout/LinedList"/>
    <dgm:cxn modelId="{755D870F-725F-4FC1-8252-EFC489F1B782}" type="presParOf" srcId="{755318B4-8D07-4D4D-8C7D-E53E86CBD7C0}" destId="{10717FC7-E8DB-4B12-A9D1-2E13B88647E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D0D390-96FC-4EC7-8F9B-E2798A26A6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7769D88-1005-47EC-9BF2-92A1624FAB9E}">
      <dgm:prSet phldrT="[Texto]"/>
      <dgm:spPr/>
      <dgm:t>
        <a:bodyPr/>
        <a:lstStyle/>
        <a:p>
          <a:pPr algn="ctr"/>
          <a:r>
            <a:rPr lang="es-VE" dirty="0">
              <a:latin typeface="+mn-lt"/>
            </a:rPr>
            <a:t>Seguimiento multicéntrico</a:t>
          </a:r>
        </a:p>
      </dgm:t>
    </dgm:pt>
    <dgm:pt modelId="{1040C771-4591-4B4A-9FB7-26A4384881B2}" type="parTrans" cxnId="{7EDE73C0-47B9-460F-B97C-D54B5304AE6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380FFF51-DA89-4333-8DA4-29641EED714E}" type="sibTrans" cxnId="{7EDE73C0-47B9-460F-B97C-D54B5304AE6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C361248C-12E3-4E0F-A552-9D2AC06B862C}">
      <dgm:prSet phldrT="[Texto]"/>
      <dgm:spPr/>
      <dgm:t>
        <a:bodyPr/>
        <a:lstStyle/>
        <a:p>
          <a:pPr algn="ctr"/>
          <a:r>
            <a:rPr lang="es-VE" dirty="0">
              <a:latin typeface="+mn-lt"/>
            </a:rPr>
            <a:t>Aproximadamente un período de 3,5 años</a:t>
          </a:r>
        </a:p>
      </dgm:t>
    </dgm:pt>
    <dgm:pt modelId="{C83E4344-C91F-46BF-A575-DF010EAEA753}" type="parTrans" cxnId="{37330AA9-5EFC-45DE-9E7C-2A5B94A68D44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F7B4D410-4B74-4C1A-917B-97781D88BABB}" type="sibTrans" cxnId="{37330AA9-5EFC-45DE-9E7C-2A5B94A68D44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509A0FBD-B75A-41F8-A3DB-4FAEC42121F6}">
      <dgm:prSet phldrT="[Texto]"/>
      <dgm:spPr/>
      <dgm:t>
        <a:bodyPr/>
        <a:lstStyle/>
        <a:p>
          <a:pPr algn="ctr"/>
          <a:r>
            <a:rPr lang="es-VE" dirty="0">
              <a:latin typeface="+mn-lt"/>
            </a:rPr>
            <a:t>Aleatorización</a:t>
          </a:r>
        </a:p>
      </dgm:t>
    </dgm:pt>
    <dgm:pt modelId="{DD143191-7F93-4E76-9C30-B18F2802C618}" type="parTrans" cxnId="{C4A1C16A-40AA-44AC-8E8E-F747CBE0F882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435C1C94-A818-49D3-948A-CC9DADAA9483}" type="sibTrans" cxnId="{C4A1C16A-40AA-44AC-8E8E-F747CBE0F882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FA8226BB-9D33-4ED0-94DB-7C7F9698A564}">
      <dgm:prSet phldrT="[Texto]" custT="1"/>
      <dgm:spPr/>
      <dgm:t>
        <a:bodyPr/>
        <a:lstStyle/>
        <a:p>
          <a:pPr algn="ctr"/>
          <a:r>
            <a:rPr lang="es-VE" sz="2800" dirty="0">
              <a:latin typeface="+mn-lt"/>
            </a:rPr>
            <a:t>2580 pacientes</a:t>
          </a:r>
        </a:p>
      </dgm:t>
    </dgm:pt>
    <dgm:pt modelId="{B99812CB-8584-423E-8879-1439ED86F115}" type="parTrans" cxnId="{232445FB-9E26-4667-A995-7293C87DF2F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55433DE9-1071-47AC-8E5C-AC061B2390FB}" type="sibTrans" cxnId="{232445FB-9E26-4667-A995-7293C87DF2F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2C8F4794-4FA6-489A-B382-4FFAC37D15B9}">
      <dgm:prSet phldrT="[Texto]" custT="1"/>
      <dgm:spPr/>
      <dgm:t>
        <a:bodyPr/>
        <a:lstStyle/>
        <a:p>
          <a:pPr algn="ctr"/>
          <a:r>
            <a:rPr lang="es-VE" sz="3600" dirty="0">
              <a:latin typeface="+mn-lt"/>
            </a:rPr>
            <a:t>Ensayo simple ciego </a:t>
          </a:r>
        </a:p>
      </dgm:t>
    </dgm:pt>
    <dgm:pt modelId="{A90B9E1D-F0F3-4571-91A0-A0EA785EC97D}" type="parTrans" cxnId="{BD041A9F-4168-4D21-9C4A-F6CE9B05C8FF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E4FDBBA8-C997-4323-B8A4-1793CD6C6239}" type="sibTrans" cxnId="{BD041A9F-4168-4D21-9C4A-F6CE9B05C8FF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5CEB10E0-5279-49E9-90D0-F4AC144144B1}">
      <dgm:prSet phldrT="[Texto]"/>
      <dgm:spPr/>
      <dgm:t>
        <a:bodyPr/>
        <a:lstStyle/>
        <a:p>
          <a:pPr algn="ctr"/>
          <a:r>
            <a:rPr lang="es-VE" dirty="0">
              <a:latin typeface="+mn-lt"/>
            </a:rPr>
            <a:t>Algoritmo</a:t>
          </a:r>
        </a:p>
      </dgm:t>
    </dgm:pt>
    <dgm:pt modelId="{C598A352-8103-44E6-8B2A-256E0C4D093C}" type="parTrans" cxnId="{37253F4E-63F4-40A0-906E-BF28FF0CA0E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BF2A8F3F-924A-490D-B6C5-56B1EC6B4750}" type="sibTrans" cxnId="{37253F4E-63F4-40A0-906E-BF28FF0CA0E8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875323FA-E257-47E7-9080-26CFBBEB31E5}">
      <dgm:prSet phldrT="[Texto]"/>
      <dgm:spPr/>
      <dgm:t>
        <a:bodyPr/>
        <a:lstStyle/>
        <a:p>
          <a:pPr algn="ctr"/>
          <a:r>
            <a:rPr lang="es-VE" dirty="0">
              <a:latin typeface="+mn-lt"/>
            </a:rPr>
            <a:t>Estimulación de supresión de FA</a:t>
          </a:r>
        </a:p>
      </dgm:t>
    </dgm:pt>
    <dgm:pt modelId="{3372CF7F-28C3-48A9-B300-859CC33C9331}" type="parTrans" cxnId="{A606BD4B-BA8E-412B-97A6-05923A9C00C1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2A1807EB-99C6-4789-A949-6E3A43E86262}" type="sibTrans" cxnId="{A606BD4B-BA8E-412B-97A6-05923A9C00C1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EA15986C-2790-4416-9E80-39B65CBFE192}">
      <dgm:prSet phldrT="[Texto]"/>
      <dgm:spPr/>
      <dgm:t>
        <a:bodyPr/>
        <a:lstStyle/>
        <a:p>
          <a:pPr algn="ctr"/>
          <a:r>
            <a:rPr lang="es-VE" dirty="0">
              <a:latin typeface="+mn-lt"/>
            </a:rPr>
            <a:t>No estimulación de Supresión  de FA</a:t>
          </a:r>
        </a:p>
      </dgm:t>
    </dgm:pt>
    <dgm:pt modelId="{4A82D474-95E9-43CA-A217-8360E2FD87F5}" type="parTrans" cxnId="{FDB089D1-CB91-46D9-85F6-3EB9FE976142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B0A378A5-67B8-4270-9B70-3F74EFD8BF26}" type="sibTrans" cxnId="{FDB089D1-CB91-46D9-85F6-3EB9FE976142}">
      <dgm:prSet/>
      <dgm:spPr/>
      <dgm:t>
        <a:bodyPr/>
        <a:lstStyle/>
        <a:p>
          <a:pPr algn="ctr"/>
          <a:endParaRPr lang="es-VE">
            <a:latin typeface="+mn-lt"/>
          </a:endParaRPr>
        </a:p>
      </dgm:t>
    </dgm:pt>
    <dgm:pt modelId="{46DA2401-6337-4245-B56C-4167ED6FE061}" type="pres">
      <dgm:prSet presAssocID="{31D0D390-96FC-4EC7-8F9B-E2798A26A630}" presName="vert0" presStyleCnt="0">
        <dgm:presLayoutVars>
          <dgm:dir/>
          <dgm:animOne val="branch"/>
          <dgm:animLvl val="lvl"/>
        </dgm:presLayoutVars>
      </dgm:prSet>
      <dgm:spPr/>
    </dgm:pt>
    <dgm:pt modelId="{362C0D6E-5CB4-4F81-8F8E-9412619C8960}" type="pres">
      <dgm:prSet presAssocID="{2C8F4794-4FA6-489A-B382-4FFAC37D15B9}" presName="thickLine" presStyleLbl="alignNode1" presStyleIdx="0" presStyleCnt="3"/>
      <dgm:spPr/>
    </dgm:pt>
    <dgm:pt modelId="{6B291B4E-940D-458A-94E8-626A277A5462}" type="pres">
      <dgm:prSet presAssocID="{2C8F4794-4FA6-489A-B382-4FFAC37D15B9}" presName="horz1" presStyleCnt="0"/>
      <dgm:spPr/>
    </dgm:pt>
    <dgm:pt modelId="{C08154A6-ACBD-42F9-90A0-6D02FEC078F5}" type="pres">
      <dgm:prSet presAssocID="{2C8F4794-4FA6-489A-B382-4FFAC37D15B9}" presName="tx1" presStyleLbl="revTx" presStyleIdx="0" presStyleCnt="8" custScaleX="500000"/>
      <dgm:spPr/>
    </dgm:pt>
    <dgm:pt modelId="{DE205181-B350-4177-B1A8-82E32720CE2D}" type="pres">
      <dgm:prSet presAssocID="{2C8F4794-4FA6-489A-B382-4FFAC37D15B9}" presName="vert1" presStyleCnt="0"/>
      <dgm:spPr/>
    </dgm:pt>
    <dgm:pt modelId="{B0FF8E02-8D6B-4AFC-BF76-C9BEF8C2F39E}" type="pres">
      <dgm:prSet presAssocID="{C7769D88-1005-47EC-9BF2-92A1624FAB9E}" presName="thickLine" presStyleLbl="alignNode1" presStyleIdx="1" presStyleCnt="3"/>
      <dgm:spPr/>
    </dgm:pt>
    <dgm:pt modelId="{54158EFE-F6EC-47DF-8878-8776CDDA392E}" type="pres">
      <dgm:prSet presAssocID="{C7769D88-1005-47EC-9BF2-92A1624FAB9E}" presName="horz1" presStyleCnt="0"/>
      <dgm:spPr/>
    </dgm:pt>
    <dgm:pt modelId="{D23962B5-B5BF-43CF-A629-884C969154A5}" type="pres">
      <dgm:prSet presAssocID="{C7769D88-1005-47EC-9BF2-92A1624FAB9E}" presName="tx1" presStyleLbl="revTx" presStyleIdx="1" presStyleCnt="8"/>
      <dgm:spPr/>
    </dgm:pt>
    <dgm:pt modelId="{3441827B-EB0E-4247-A61D-2C411A597659}" type="pres">
      <dgm:prSet presAssocID="{C7769D88-1005-47EC-9BF2-92A1624FAB9E}" presName="vert1" presStyleCnt="0"/>
      <dgm:spPr/>
    </dgm:pt>
    <dgm:pt modelId="{B4AEE4C8-1F0C-4FA3-970C-743FBA32CFA0}" type="pres">
      <dgm:prSet presAssocID="{C361248C-12E3-4E0F-A552-9D2AC06B862C}" presName="vertSpace2a" presStyleCnt="0"/>
      <dgm:spPr/>
    </dgm:pt>
    <dgm:pt modelId="{52177575-FEA9-4CC2-9F9D-931C41D28F0C}" type="pres">
      <dgm:prSet presAssocID="{C361248C-12E3-4E0F-A552-9D2AC06B862C}" presName="horz2" presStyleCnt="0"/>
      <dgm:spPr/>
    </dgm:pt>
    <dgm:pt modelId="{AC99B6A0-038B-4AE6-9310-D77DF0275E45}" type="pres">
      <dgm:prSet presAssocID="{C361248C-12E3-4E0F-A552-9D2AC06B862C}" presName="horzSpace2" presStyleCnt="0"/>
      <dgm:spPr/>
    </dgm:pt>
    <dgm:pt modelId="{BC5057E9-91FF-4DCE-83AD-DD4888F63E68}" type="pres">
      <dgm:prSet presAssocID="{C361248C-12E3-4E0F-A552-9D2AC06B862C}" presName="tx2" presStyleLbl="revTx" presStyleIdx="2" presStyleCnt="8" custScaleX="386461"/>
      <dgm:spPr/>
    </dgm:pt>
    <dgm:pt modelId="{4D98B772-BE94-4022-B821-A2373B8CAF15}" type="pres">
      <dgm:prSet presAssocID="{C361248C-12E3-4E0F-A552-9D2AC06B862C}" presName="vert2" presStyleCnt="0"/>
      <dgm:spPr/>
    </dgm:pt>
    <dgm:pt modelId="{34E4D1A1-89A8-442F-B5E5-06B12AE1EF2A}" type="pres">
      <dgm:prSet presAssocID="{C361248C-12E3-4E0F-A552-9D2AC06B862C}" presName="thinLine2b" presStyleLbl="callout" presStyleIdx="0" presStyleCnt="2"/>
      <dgm:spPr/>
    </dgm:pt>
    <dgm:pt modelId="{FE8FE466-A384-426F-9FC2-3B0673DA406F}" type="pres">
      <dgm:prSet presAssocID="{C361248C-12E3-4E0F-A552-9D2AC06B862C}" presName="vertSpace2b" presStyleCnt="0"/>
      <dgm:spPr/>
    </dgm:pt>
    <dgm:pt modelId="{EE9BCD02-C8C4-4DEB-AC6B-DBBFA8C9B357}" type="pres">
      <dgm:prSet presAssocID="{509A0FBD-B75A-41F8-A3DB-4FAEC42121F6}" presName="thickLine" presStyleLbl="alignNode1" presStyleIdx="2" presStyleCnt="3"/>
      <dgm:spPr/>
    </dgm:pt>
    <dgm:pt modelId="{D7DD9DAD-0E7F-4A28-9CB0-54399D84FDCA}" type="pres">
      <dgm:prSet presAssocID="{509A0FBD-B75A-41F8-A3DB-4FAEC42121F6}" presName="horz1" presStyleCnt="0"/>
      <dgm:spPr/>
    </dgm:pt>
    <dgm:pt modelId="{53F23431-FEEC-4EC8-945F-80AEA6BEF965}" type="pres">
      <dgm:prSet presAssocID="{509A0FBD-B75A-41F8-A3DB-4FAEC42121F6}" presName="tx1" presStyleLbl="revTx" presStyleIdx="3" presStyleCnt="8" custScaleX="159809"/>
      <dgm:spPr/>
    </dgm:pt>
    <dgm:pt modelId="{727DF172-1383-4B2F-ABEC-D30135B3000E}" type="pres">
      <dgm:prSet presAssocID="{509A0FBD-B75A-41F8-A3DB-4FAEC42121F6}" presName="vert1" presStyleCnt="0"/>
      <dgm:spPr/>
    </dgm:pt>
    <dgm:pt modelId="{3ECFE3CE-8FB6-4D06-933D-12F8317D7394}" type="pres">
      <dgm:prSet presAssocID="{FA8226BB-9D33-4ED0-94DB-7C7F9698A564}" presName="vertSpace2a" presStyleCnt="0"/>
      <dgm:spPr/>
    </dgm:pt>
    <dgm:pt modelId="{8188BFB0-F2AF-44C0-864B-743BAFBCAFB5}" type="pres">
      <dgm:prSet presAssocID="{FA8226BB-9D33-4ED0-94DB-7C7F9698A564}" presName="horz2" presStyleCnt="0"/>
      <dgm:spPr/>
    </dgm:pt>
    <dgm:pt modelId="{39A54A80-54C8-41DB-BCCA-37C5FD3151D7}" type="pres">
      <dgm:prSet presAssocID="{FA8226BB-9D33-4ED0-94DB-7C7F9698A564}" presName="horzSpace2" presStyleCnt="0"/>
      <dgm:spPr/>
    </dgm:pt>
    <dgm:pt modelId="{26632CDC-60CD-4A55-94C0-338868882EA3}" type="pres">
      <dgm:prSet presAssocID="{FA8226BB-9D33-4ED0-94DB-7C7F9698A564}" presName="tx2" presStyleLbl="revTx" presStyleIdx="4" presStyleCnt="8" custScaleX="108840"/>
      <dgm:spPr/>
    </dgm:pt>
    <dgm:pt modelId="{1A2BE220-7961-49D9-BDA3-38217AC36F15}" type="pres">
      <dgm:prSet presAssocID="{FA8226BB-9D33-4ED0-94DB-7C7F9698A564}" presName="vert2" presStyleCnt="0"/>
      <dgm:spPr/>
    </dgm:pt>
    <dgm:pt modelId="{C915E1FA-D820-425E-8ADF-673DBF07D015}" type="pres">
      <dgm:prSet presAssocID="{5CEB10E0-5279-49E9-90D0-F4AC144144B1}" presName="horz3" presStyleCnt="0"/>
      <dgm:spPr/>
    </dgm:pt>
    <dgm:pt modelId="{9E6DFB79-F7B5-41EF-B39B-27B3A1223D1A}" type="pres">
      <dgm:prSet presAssocID="{5CEB10E0-5279-49E9-90D0-F4AC144144B1}" presName="horzSpace3" presStyleCnt="0"/>
      <dgm:spPr/>
    </dgm:pt>
    <dgm:pt modelId="{58DEF11F-39C1-4CAA-A83E-11CDA68A5B05}" type="pres">
      <dgm:prSet presAssocID="{5CEB10E0-5279-49E9-90D0-F4AC144144B1}" presName="tx3" presStyleLbl="revTx" presStyleIdx="5" presStyleCnt="8"/>
      <dgm:spPr/>
    </dgm:pt>
    <dgm:pt modelId="{1C8EC7D1-8EEE-4D09-9FBA-635F207175AB}" type="pres">
      <dgm:prSet presAssocID="{5CEB10E0-5279-49E9-90D0-F4AC144144B1}" presName="vert3" presStyleCnt="0"/>
      <dgm:spPr/>
    </dgm:pt>
    <dgm:pt modelId="{752C0172-B0F3-4DAA-8391-ADAADC10469E}" type="pres">
      <dgm:prSet presAssocID="{875323FA-E257-47E7-9080-26CFBBEB31E5}" presName="horz4" presStyleCnt="0"/>
      <dgm:spPr/>
    </dgm:pt>
    <dgm:pt modelId="{9138DFF0-A5D1-4FB8-85B2-E3E79CF2D031}" type="pres">
      <dgm:prSet presAssocID="{875323FA-E257-47E7-9080-26CFBBEB31E5}" presName="horzSpace4" presStyleCnt="0"/>
      <dgm:spPr/>
    </dgm:pt>
    <dgm:pt modelId="{4CBEEBA0-8EF4-4237-BD73-C24BEE9D1E71}" type="pres">
      <dgm:prSet presAssocID="{875323FA-E257-47E7-9080-26CFBBEB31E5}" presName="tx4" presStyleLbl="revTx" presStyleIdx="6" presStyleCnt="8">
        <dgm:presLayoutVars>
          <dgm:bulletEnabled val="1"/>
        </dgm:presLayoutVars>
      </dgm:prSet>
      <dgm:spPr/>
    </dgm:pt>
    <dgm:pt modelId="{10CD64C8-CCC9-415D-9F73-3E7F3D8D281F}" type="pres">
      <dgm:prSet presAssocID="{EA15986C-2790-4416-9E80-39B65CBFE192}" presName="horz4" presStyleCnt="0"/>
      <dgm:spPr/>
    </dgm:pt>
    <dgm:pt modelId="{154E3838-0CB5-4B7B-8FB5-3F9F2163F939}" type="pres">
      <dgm:prSet presAssocID="{EA15986C-2790-4416-9E80-39B65CBFE192}" presName="horzSpace4" presStyleCnt="0"/>
      <dgm:spPr/>
    </dgm:pt>
    <dgm:pt modelId="{3C9D5430-5EE0-4B38-877E-5D888B84DD8A}" type="pres">
      <dgm:prSet presAssocID="{EA15986C-2790-4416-9E80-39B65CBFE192}" presName="tx4" presStyleLbl="revTx" presStyleIdx="7" presStyleCnt="8">
        <dgm:presLayoutVars>
          <dgm:bulletEnabled val="1"/>
        </dgm:presLayoutVars>
      </dgm:prSet>
      <dgm:spPr/>
    </dgm:pt>
    <dgm:pt modelId="{2E4C4001-8C11-4230-877A-C0F747AF8B9E}" type="pres">
      <dgm:prSet presAssocID="{FA8226BB-9D33-4ED0-94DB-7C7F9698A564}" presName="thinLine2b" presStyleLbl="callout" presStyleIdx="1" presStyleCnt="2"/>
      <dgm:spPr/>
    </dgm:pt>
    <dgm:pt modelId="{9A62AE24-8211-44F2-B5BE-C70F6C7C1746}" type="pres">
      <dgm:prSet presAssocID="{FA8226BB-9D33-4ED0-94DB-7C7F9698A564}" presName="vertSpace2b" presStyleCnt="0"/>
      <dgm:spPr/>
    </dgm:pt>
  </dgm:ptLst>
  <dgm:cxnLst>
    <dgm:cxn modelId="{CF023D0B-1738-40F6-990A-DE85C01744A2}" type="presOf" srcId="{509A0FBD-B75A-41F8-A3DB-4FAEC42121F6}" destId="{53F23431-FEEC-4EC8-945F-80AEA6BEF965}" srcOrd="0" destOrd="0" presId="urn:microsoft.com/office/officeart/2008/layout/LinedList"/>
    <dgm:cxn modelId="{2BB10B25-4105-45D9-AC52-964458B08E44}" type="presOf" srcId="{2C8F4794-4FA6-489A-B382-4FFAC37D15B9}" destId="{C08154A6-ACBD-42F9-90A0-6D02FEC078F5}" srcOrd="0" destOrd="0" presId="urn:microsoft.com/office/officeart/2008/layout/LinedList"/>
    <dgm:cxn modelId="{CDF85161-56B8-4F92-AA49-0437E4278B61}" type="presOf" srcId="{FA8226BB-9D33-4ED0-94DB-7C7F9698A564}" destId="{26632CDC-60CD-4A55-94C0-338868882EA3}" srcOrd="0" destOrd="0" presId="urn:microsoft.com/office/officeart/2008/layout/LinedList"/>
    <dgm:cxn modelId="{C4A1C16A-40AA-44AC-8E8E-F747CBE0F882}" srcId="{31D0D390-96FC-4EC7-8F9B-E2798A26A630}" destId="{509A0FBD-B75A-41F8-A3DB-4FAEC42121F6}" srcOrd="2" destOrd="0" parTransId="{DD143191-7F93-4E76-9C30-B18F2802C618}" sibTransId="{435C1C94-A818-49D3-948A-CC9DADAA9483}"/>
    <dgm:cxn modelId="{A606BD4B-BA8E-412B-97A6-05923A9C00C1}" srcId="{5CEB10E0-5279-49E9-90D0-F4AC144144B1}" destId="{875323FA-E257-47E7-9080-26CFBBEB31E5}" srcOrd="0" destOrd="0" parTransId="{3372CF7F-28C3-48A9-B300-859CC33C9331}" sibTransId="{2A1807EB-99C6-4789-A949-6E3A43E86262}"/>
    <dgm:cxn modelId="{37253F4E-63F4-40A0-906E-BF28FF0CA0E8}" srcId="{FA8226BB-9D33-4ED0-94DB-7C7F9698A564}" destId="{5CEB10E0-5279-49E9-90D0-F4AC144144B1}" srcOrd="0" destOrd="0" parTransId="{C598A352-8103-44E6-8B2A-256E0C4D093C}" sibTransId="{BF2A8F3F-924A-490D-B6C5-56B1EC6B4750}"/>
    <dgm:cxn modelId="{FB69158A-8931-4234-946E-2A91FDA7C9CC}" type="presOf" srcId="{C361248C-12E3-4E0F-A552-9D2AC06B862C}" destId="{BC5057E9-91FF-4DCE-83AD-DD4888F63E68}" srcOrd="0" destOrd="0" presId="urn:microsoft.com/office/officeart/2008/layout/LinedList"/>
    <dgm:cxn modelId="{11A7B38A-F103-4DAB-AAEF-C1656246D4BD}" type="presOf" srcId="{5CEB10E0-5279-49E9-90D0-F4AC144144B1}" destId="{58DEF11F-39C1-4CAA-A83E-11CDA68A5B05}" srcOrd="0" destOrd="0" presId="urn:microsoft.com/office/officeart/2008/layout/LinedList"/>
    <dgm:cxn modelId="{26635C8C-61FA-47ED-BD70-73870299EDE1}" type="presOf" srcId="{C7769D88-1005-47EC-9BF2-92A1624FAB9E}" destId="{D23962B5-B5BF-43CF-A629-884C969154A5}" srcOrd="0" destOrd="0" presId="urn:microsoft.com/office/officeart/2008/layout/LinedList"/>
    <dgm:cxn modelId="{BD041A9F-4168-4D21-9C4A-F6CE9B05C8FF}" srcId="{31D0D390-96FC-4EC7-8F9B-E2798A26A630}" destId="{2C8F4794-4FA6-489A-B382-4FFAC37D15B9}" srcOrd="0" destOrd="0" parTransId="{A90B9E1D-F0F3-4571-91A0-A0EA785EC97D}" sibTransId="{E4FDBBA8-C997-4323-B8A4-1793CD6C6239}"/>
    <dgm:cxn modelId="{37330AA9-5EFC-45DE-9E7C-2A5B94A68D44}" srcId="{C7769D88-1005-47EC-9BF2-92A1624FAB9E}" destId="{C361248C-12E3-4E0F-A552-9D2AC06B862C}" srcOrd="0" destOrd="0" parTransId="{C83E4344-C91F-46BF-A575-DF010EAEA753}" sibTransId="{F7B4D410-4B74-4C1A-917B-97781D88BABB}"/>
    <dgm:cxn modelId="{5B2C42B2-73EE-4428-814F-471CFC8B7CB0}" type="presOf" srcId="{EA15986C-2790-4416-9E80-39B65CBFE192}" destId="{3C9D5430-5EE0-4B38-877E-5D888B84DD8A}" srcOrd="0" destOrd="0" presId="urn:microsoft.com/office/officeart/2008/layout/LinedList"/>
    <dgm:cxn modelId="{33F9DAB3-F50D-4B21-8350-78EDB0CAAAEF}" type="presOf" srcId="{31D0D390-96FC-4EC7-8F9B-E2798A26A630}" destId="{46DA2401-6337-4245-B56C-4167ED6FE061}" srcOrd="0" destOrd="0" presId="urn:microsoft.com/office/officeart/2008/layout/LinedList"/>
    <dgm:cxn modelId="{7EDE73C0-47B9-460F-B97C-D54B5304AE68}" srcId="{31D0D390-96FC-4EC7-8F9B-E2798A26A630}" destId="{C7769D88-1005-47EC-9BF2-92A1624FAB9E}" srcOrd="1" destOrd="0" parTransId="{1040C771-4591-4B4A-9FB7-26A4384881B2}" sibTransId="{380FFF51-DA89-4333-8DA4-29641EED714E}"/>
    <dgm:cxn modelId="{FDB089D1-CB91-46D9-85F6-3EB9FE976142}" srcId="{5CEB10E0-5279-49E9-90D0-F4AC144144B1}" destId="{EA15986C-2790-4416-9E80-39B65CBFE192}" srcOrd="1" destOrd="0" parTransId="{4A82D474-95E9-43CA-A217-8360E2FD87F5}" sibTransId="{B0A378A5-67B8-4270-9B70-3F74EFD8BF26}"/>
    <dgm:cxn modelId="{1BD0EFD9-0E7E-4638-8DF5-24B9BACE5619}" type="presOf" srcId="{875323FA-E257-47E7-9080-26CFBBEB31E5}" destId="{4CBEEBA0-8EF4-4237-BD73-C24BEE9D1E71}" srcOrd="0" destOrd="0" presId="urn:microsoft.com/office/officeart/2008/layout/LinedList"/>
    <dgm:cxn modelId="{232445FB-9E26-4667-A995-7293C87DF2F8}" srcId="{509A0FBD-B75A-41F8-A3DB-4FAEC42121F6}" destId="{FA8226BB-9D33-4ED0-94DB-7C7F9698A564}" srcOrd="0" destOrd="0" parTransId="{B99812CB-8584-423E-8879-1439ED86F115}" sibTransId="{55433DE9-1071-47AC-8E5C-AC061B2390FB}"/>
    <dgm:cxn modelId="{104C49A0-4D72-417A-BF5F-786388CD16BB}" type="presParOf" srcId="{46DA2401-6337-4245-B56C-4167ED6FE061}" destId="{362C0D6E-5CB4-4F81-8F8E-9412619C8960}" srcOrd="0" destOrd="0" presId="urn:microsoft.com/office/officeart/2008/layout/LinedList"/>
    <dgm:cxn modelId="{B234C2AC-BC08-4D18-9CA1-1587C5F146F8}" type="presParOf" srcId="{46DA2401-6337-4245-B56C-4167ED6FE061}" destId="{6B291B4E-940D-458A-94E8-626A277A5462}" srcOrd="1" destOrd="0" presId="urn:microsoft.com/office/officeart/2008/layout/LinedList"/>
    <dgm:cxn modelId="{82BDC49A-0C02-43E4-A2D4-90775D625A9E}" type="presParOf" srcId="{6B291B4E-940D-458A-94E8-626A277A5462}" destId="{C08154A6-ACBD-42F9-90A0-6D02FEC078F5}" srcOrd="0" destOrd="0" presId="urn:microsoft.com/office/officeart/2008/layout/LinedList"/>
    <dgm:cxn modelId="{71C95A31-AF46-4612-B12A-8DA5B69B506F}" type="presParOf" srcId="{6B291B4E-940D-458A-94E8-626A277A5462}" destId="{DE205181-B350-4177-B1A8-82E32720CE2D}" srcOrd="1" destOrd="0" presId="urn:microsoft.com/office/officeart/2008/layout/LinedList"/>
    <dgm:cxn modelId="{DEBDD9D3-F9AA-4CA1-91E4-69EDAF5818B4}" type="presParOf" srcId="{46DA2401-6337-4245-B56C-4167ED6FE061}" destId="{B0FF8E02-8D6B-4AFC-BF76-C9BEF8C2F39E}" srcOrd="2" destOrd="0" presId="urn:microsoft.com/office/officeart/2008/layout/LinedList"/>
    <dgm:cxn modelId="{10A04041-5B08-4D2E-B6F5-A0EC29E455F9}" type="presParOf" srcId="{46DA2401-6337-4245-B56C-4167ED6FE061}" destId="{54158EFE-F6EC-47DF-8878-8776CDDA392E}" srcOrd="3" destOrd="0" presId="urn:microsoft.com/office/officeart/2008/layout/LinedList"/>
    <dgm:cxn modelId="{C7B34779-4B5B-4972-BECB-E53136E75BEF}" type="presParOf" srcId="{54158EFE-F6EC-47DF-8878-8776CDDA392E}" destId="{D23962B5-B5BF-43CF-A629-884C969154A5}" srcOrd="0" destOrd="0" presId="urn:microsoft.com/office/officeart/2008/layout/LinedList"/>
    <dgm:cxn modelId="{08483DB4-2F49-468C-950E-230BE2E885F7}" type="presParOf" srcId="{54158EFE-F6EC-47DF-8878-8776CDDA392E}" destId="{3441827B-EB0E-4247-A61D-2C411A597659}" srcOrd="1" destOrd="0" presId="urn:microsoft.com/office/officeart/2008/layout/LinedList"/>
    <dgm:cxn modelId="{07816B43-62D2-4D9A-8AB5-E07FD5D0A3FC}" type="presParOf" srcId="{3441827B-EB0E-4247-A61D-2C411A597659}" destId="{B4AEE4C8-1F0C-4FA3-970C-743FBA32CFA0}" srcOrd="0" destOrd="0" presId="urn:microsoft.com/office/officeart/2008/layout/LinedList"/>
    <dgm:cxn modelId="{81930177-3CC3-4CCD-BA11-34EE1873B5A1}" type="presParOf" srcId="{3441827B-EB0E-4247-A61D-2C411A597659}" destId="{52177575-FEA9-4CC2-9F9D-931C41D28F0C}" srcOrd="1" destOrd="0" presId="urn:microsoft.com/office/officeart/2008/layout/LinedList"/>
    <dgm:cxn modelId="{DAA48582-8A76-46E3-A39A-D237442BBB31}" type="presParOf" srcId="{52177575-FEA9-4CC2-9F9D-931C41D28F0C}" destId="{AC99B6A0-038B-4AE6-9310-D77DF0275E45}" srcOrd="0" destOrd="0" presId="urn:microsoft.com/office/officeart/2008/layout/LinedList"/>
    <dgm:cxn modelId="{93605ADA-19B2-4448-B2D8-E60ED5DD5A57}" type="presParOf" srcId="{52177575-FEA9-4CC2-9F9D-931C41D28F0C}" destId="{BC5057E9-91FF-4DCE-83AD-DD4888F63E68}" srcOrd="1" destOrd="0" presId="urn:microsoft.com/office/officeart/2008/layout/LinedList"/>
    <dgm:cxn modelId="{A830087F-89C0-409F-8182-7D995EB0C372}" type="presParOf" srcId="{52177575-FEA9-4CC2-9F9D-931C41D28F0C}" destId="{4D98B772-BE94-4022-B821-A2373B8CAF15}" srcOrd="2" destOrd="0" presId="urn:microsoft.com/office/officeart/2008/layout/LinedList"/>
    <dgm:cxn modelId="{880A6508-1BEB-4AA7-BC8B-9D8A6A59ABC9}" type="presParOf" srcId="{3441827B-EB0E-4247-A61D-2C411A597659}" destId="{34E4D1A1-89A8-442F-B5E5-06B12AE1EF2A}" srcOrd="2" destOrd="0" presId="urn:microsoft.com/office/officeart/2008/layout/LinedList"/>
    <dgm:cxn modelId="{3A8F1ADC-29D7-4A6E-A626-31AA13844232}" type="presParOf" srcId="{3441827B-EB0E-4247-A61D-2C411A597659}" destId="{FE8FE466-A384-426F-9FC2-3B0673DA406F}" srcOrd="3" destOrd="0" presId="urn:microsoft.com/office/officeart/2008/layout/LinedList"/>
    <dgm:cxn modelId="{1C1AAFF2-554D-4C0F-B67C-9AFDC75AB82C}" type="presParOf" srcId="{46DA2401-6337-4245-B56C-4167ED6FE061}" destId="{EE9BCD02-C8C4-4DEB-AC6B-DBBFA8C9B357}" srcOrd="4" destOrd="0" presId="urn:microsoft.com/office/officeart/2008/layout/LinedList"/>
    <dgm:cxn modelId="{73AAF39E-5A92-402F-8A23-A820428AF1DA}" type="presParOf" srcId="{46DA2401-6337-4245-B56C-4167ED6FE061}" destId="{D7DD9DAD-0E7F-4A28-9CB0-54399D84FDCA}" srcOrd="5" destOrd="0" presId="urn:microsoft.com/office/officeart/2008/layout/LinedList"/>
    <dgm:cxn modelId="{EDA27478-8239-40BE-B348-B6CCA1AF7577}" type="presParOf" srcId="{D7DD9DAD-0E7F-4A28-9CB0-54399D84FDCA}" destId="{53F23431-FEEC-4EC8-945F-80AEA6BEF965}" srcOrd="0" destOrd="0" presId="urn:microsoft.com/office/officeart/2008/layout/LinedList"/>
    <dgm:cxn modelId="{5525D57A-2621-48D3-9263-5F9C34D0CDCE}" type="presParOf" srcId="{D7DD9DAD-0E7F-4A28-9CB0-54399D84FDCA}" destId="{727DF172-1383-4B2F-ABEC-D30135B3000E}" srcOrd="1" destOrd="0" presId="urn:microsoft.com/office/officeart/2008/layout/LinedList"/>
    <dgm:cxn modelId="{AE7594E4-A9D8-4DA5-B37C-85E6BD61B4C4}" type="presParOf" srcId="{727DF172-1383-4B2F-ABEC-D30135B3000E}" destId="{3ECFE3CE-8FB6-4D06-933D-12F8317D7394}" srcOrd="0" destOrd="0" presId="urn:microsoft.com/office/officeart/2008/layout/LinedList"/>
    <dgm:cxn modelId="{5EB24ACE-2522-49C2-8F46-FF8CEDC3B73B}" type="presParOf" srcId="{727DF172-1383-4B2F-ABEC-D30135B3000E}" destId="{8188BFB0-F2AF-44C0-864B-743BAFBCAFB5}" srcOrd="1" destOrd="0" presId="urn:microsoft.com/office/officeart/2008/layout/LinedList"/>
    <dgm:cxn modelId="{CE814C86-615D-423E-B6D2-3F35F1CD9C7E}" type="presParOf" srcId="{8188BFB0-F2AF-44C0-864B-743BAFBCAFB5}" destId="{39A54A80-54C8-41DB-BCCA-37C5FD3151D7}" srcOrd="0" destOrd="0" presId="urn:microsoft.com/office/officeart/2008/layout/LinedList"/>
    <dgm:cxn modelId="{502A9D97-BFAA-4B73-B76E-13D3C8E26466}" type="presParOf" srcId="{8188BFB0-F2AF-44C0-864B-743BAFBCAFB5}" destId="{26632CDC-60CD-4A55-94C0-338868882EA3}" srcOrd="1" destOrd="0" presId="urn:microsoft.com/office/officeart/2008/layout/LinedList"/>
    <dgm:cxn modelId="{F0ABB1CC-2F06-4286-ABC5-0F4143774C70}" type="presParOf" srcId="{8188BFB0-F2AF-44C0-864B-743BAFBCAFB5}" destId="{1A2BE220-7961-49D9-BDA3-38217AC36F15}" srcOrd="2" destOrd="0" presId="urn:microsoft.com/office/officeart/2008/layout/LinedList"/>
    <dgm:cxn modelId="{276085D5-4CCB-47D1-9DE1-26395ABAEF54}" type="presParOf" srcId="{1A2BE220-7961-49D9-BDA3-38217AC36F15}" destId="{C915E1FA-D820-425E-8ADF-673DBF07D015}" srcOrd="0" destOrd="0" presId="urn:microsoft.com/office/officeart/2008/layout/LinedList"/>
    <dgm:cxn modelId="{269987B2-43B0-4CD7-B8D7-E8E1C813BF68}" type="presParOf" srcId="{C915E1FA-D820-425E-8ADF-673DBF07D015}" destId="{9E6DFB79-F7B5-41EF-B39B-27B3A1223D1A}" srcOrd="0" destOrd="0" presId="urn:microsoft.com/office/officeart/2008/layout/LinedList"/>
    <dgm:cxn modelId="{F7EFDA67-189D-4C41-B5CC-094576663C40}" type="presParOf" srcId="{C915E1FA-D820-425E-8ADF-673DBF07D015}" destId="{58DEF11F-39C1-4CAA-A83E-11CDA68A5B05}" srcOrd="1" destOrd="0" presId="urn:microsoft.com/office/officeart/2008/layout/LinedList"/>
    <dgm:cxn modelId="{5EC975E6-F6D8-4D5C-9321-4B38421C4DB0}" type="presParOf" srcId="{C915E1FA-D820-425E-8ADF-673DBF07D015}" destId="{1C8EC7D1-8EEE-4D09-9FBA-635F207175AB}" srcOrd="2" destOrd="0" presId="urn:microsoft.com/office/officeart/2008/layout/LinedList"/>
    <dgm:cxn modelId="{AFEBA0F9-BB2D-4F48-8B3C-39E3BEAB33B3}" type="presParOf" srcId="{1C8EC7D1-8EEE-4D09-9FBA-635F207175AB}" destId="{752C0172-B0F3-4DAA-8391-ADAADC10469E}" srcOrd="0" destOrd="0" presId="urn:microsoft.com/office/officeart/2008/layout/LinedList"/>
    <dgm:cxn modelId="{09F5858A-1AFA-4CAA-8884-513D9479CEFB}" type="presParOf" srcId="{752C0172-B0F3-4DAA-8391-ADAADC10469E}" destId="{9138DFF0-A5D1-4FB8-85B2-E3E79CF2D031}" srcOrd="0" destOrd="0" presId="urn:microsoft.com/office/officeart/2008/layout/LinedList"/>
    <dgm:cxn modelId="{4A4D3052-F916-4B41-92F1-EF43978AF225}" type="presParOf" srcId="{752C0172-B0F3-4DAA-8391-ADAADC10469E}" destId="{4CBEEBA0-8EF4-4237-BD73-C24BEE9D1E71}" srcOrd="1" destOrd="0" presId="urn:microsoft.com/office/officeart/2008/layout/LinedList"/>
    <dgm:cxn modelId="{D8A38BEB-130B-477E-BBCC-3644C1516905}" type="presParOf" srcId="{1C8EC7D1-8EEE-4D09-9FBA-635F207175AB}" destId="{10CD64C8-CCC9-415D-9F73-3E7F3D8D281F}" srcOrd="1" destOrd="0" presId="urn:microsoft.com/office/officeart/2008/layout/LinedList"/>
    <dgm:cxn modelId="{31144963-715D-4BFA-BCB2-B29ECB48F6B2}" type="presParOf" srcId="{10CD64C8-CCC9-415D-9F73-3E7F3D8D281F}" destId="{154E3838-0CB5-4B7B-8FB5-3F9F2163F939}" srcOrd="0" destOrd="0" presId="urn:microsoft.com/office/officeart/2008/layout/LinedList"/>
    <dgm:cxn modelId="{73F41F98-8362-4402-8B91-EF3678BA6852}" type="presParOf" srcId="{10CD64C8-CCC9-415D-9F73-3E7F3D8D281F}" destId="{3C9D5430-5EE0-4B38-877E-5D888B84DD8A}" srcOrd="1" destOrd="0" presId="urn:microsoft.com/office/officeart/2008/layout/LinedList"/>
    <dgm:cxn modelId="{25D71549-83B8-4A81-9FCE-8603A41A874D}" type="presParOf" srcId="{727DF172-1383-4B2F-ABEC-D30135B3000E}" destId="{2E4C4001-8C11-4230-877A-C0F747AF8B9E}" srcOrd="2" destOrd="0" presId="urn:microsoft.com/office/officeart/2008/layout/LinedList"/>
    <dgm:cxn modelId="{C7D8544F-C3D8-43DB-8D47-E5CF9CE7C089}" type="presParOf" srcId="{727DF172-1383-4B2F-ABEC-D30135B3000E}" destId="{9A62AE24-8211-44F2-B5BE-C70F6C7C174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68170C-209D-4C17-B8B4-029790AC39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78587B92-058F-43E9-86DE-1D9C474494CA}">
      <dgm:prSet phldrT="[Texto]" custT="1"/>
      <dgm:spPr/>
      <dgm:t>
        <a:bodyPr/>
        <a:lstStyle/>
        <a:p>
          <a:pPr algn="ctr"/>
          <a:r>
            <a:rPr lang="es-VE" sz="2400" dirty="0">
              <a:latin typeface="+mn-lt"/>
            </a:rPr>
            <a:t>Edad &gt;65 años</a:t>
          </a:r>
        </a:p>
      </dgm:t>
    </dgm:pt>
    <dgm:pt modelId="{72ED5BED-FC1F-4AE9-AD70-41A4D9BA67DC}" type="parTrans" cxnId="{D24757C0-9ECE-43B0-8E51-8B5533C447DF}">
      <dgm:prSet/>
      <dgm:spPr/>
      <dgm:t>
        <a:bodyPr/>
        <a:lstStyle/>
        <a:p>
          <a:pPr algn="ctr"/>
          <a:endParaRPr lang="es-VE" sz="2400">
            <a:latin typeface="+mn-lt"/>
          </a:endParaRPr>
        </a:p>
      </dgm:t>
    </dgm:pt>
    <dgm:pt modelId="{F519F79D-C06A-47E5-841B-4285F3E51A89}" type="sibTrans" cxnId="{D24757C0-9ECE-43B0-8E51-8B5533C447DF}">
      <dgm:prSet/>
      <dgm:spPr/>
      <dgm:t>
        <a:bodyPr/>
        <a:lstStyle/>
        <a:p>
          <a:pPr algn="ctr"/>
          <a:endParaRPr lang="es-VE" sz="2400">
            <a:latin typeface="+mn-lt"/>
          </a:endParaRPr>
        </a:p>
      </dgm:t>
    </dgm:pt>
    <dgm:pt modelId="{A3B25A58-9661-4F50-9F76-942E9165804B}">
      <dgm:prSet phldrT="[Texto]" custT="1"/>
      <dgm:spPr/>
      <dgm:t>
        <a:bodyPr/>
        <a:lstStyle/>
        <a:p>
          <a:pPr algn="ctr"/>
          <a:r>
            <a:rPr lang="es-VE" sz="1800" dirty="0">
              <a:latin typeface="+mn-lt"/>
            </a:rPr>
            <a:t>DISPOSITIVO INTRACARDÍACO (&lt;8sem)</a:t>
          </a:r>
        </a:p>
      </dgm:t>
    </dgm:pt>
    <dgm:pt modelId="{795302AB-4557-4E52-A14C-CD2CC2851CE6}" type="parTrans" cxnId="{8FEA057F-441A-4A19-AC58-CA640F2F0039}">
      <dgm:prSet/>
      <dgm:spPr/>
      <dgm:t>
        <a:bodyPr/>
        <a:lstStyle/>
        <a:p>
          <a:pPr algn="ctr"/>
          <a:endParaRPr lang="es-VE" sz="2400">
            <a:latin typeface="+mn-lt"/>
          </a:endParaRPr>
        </a:p>
      </dgm:t>
    </dgm:pt>
    <dgm:pt modelId="{8DB4CDC0-5E0D-413E-9314-10B8A2B2CE14}" type="sibTrans" cxnId="{8FEA057F-441A-4A19-AC58-CA640F2F0039}">
      <dgm:prSet/>
      <dgm:spPr/>
      <dgm:t>
        <a:bodyPr/>
        <a:lstStyle/>
        <a:p>
          <a:pPr algn="ctr"/>
          <a:endParaRPr lang="es-VE" sz="2400">
            <a:latin typeface="+mn-lt"/>
          </a:endParaRPr>
        </a:p>
      </dgm:t>
    </dgm:pt>
    <dgm:pt modelId="{9F51A36E-9DA0-45FE-8722-FDEC40C5E124}">
      <dgm:prSet phldrT="[Texto]" custT="1"/>
      <dgm:spPr/>
      <dgm:t>
        <a:bodyPr/>
        <a:lstStyle/>
        <a:p>
          <a:pPr algn="ctr"/>
          <a:r>
            <a:rPr lang="es-VE" sz="2400" dirty="0">
              <a:latin typeface="+mn-lt"/>
            </a:rPr>
            <a:t>HTA que requieren terapia farmacológica*</a:t>
          </a:r>
        </a:p>
      </dgm:t>
    </dgm:pt>
    <dgm:pt modelId="{663C2C28-6FC6-45E4-A03C-45C9AB9CE5A9}" type="parTrans" cxnId="{C33C2555-12EB-42EE-9836-FC9190C9C55D}">
      <dgm:prSet/>
      <dgm:spPr/>
      <dgm:t>
        <a:bodyPr/>
        <a:lstStyle/>
        <a:p>
          <a:pPr algn="ctr"/>
          <a:endParaRPr lang="es-VE" sz="2400">
            <a:latin typeface="+mn-lt"/>
          </a:endParaRPr>
        </a:p>
      </dgm:t>
    </dgm:pt>
    <dgm:pt modelId="{B07FB8BE-67FB-46DD-8B61-FBAE3F93A74B}" type="sibTrans" cxnId="{C33C2555-12EB-42EE-9836-FC9190C9C55D}">
      <dgm:prSet/>
      <dgm:spPr/>
      <dgm:t>
        <a:bodyPr/>
        <a:lstStyle/>
        <a:p>
          <a:pPr algn="ctr"/>
          <a:endParaRPr lang="es-VE" sz="2400">
            <a:latin typeface="+mn-lt"/>
          </a:endParaRPr>
        </a:p>
      </dgm:t>
    </dgm:pt>
    <dgm:pt modelId="{8FD8706C-3D9E-4FDC-9DA1-0CC384821AB4}">
      <dgm:prSet phldrT="[Texto]" custT="1"/>
      <dgm:spPr/>
      <dgm:t>
        <a:bodyPr/>
        <a:lstStyle/>
        <a:p>
          <a:pPr algn="ctr"/>
          <a:r>
            <a:rPr lang="es-VE" sz="1800" dirty="0">
              <a:latin typeface="+mn-lt"/>
            </a:rPr>
            <a:t>St. </a:t>
          </a:r>
          <a:r>
            <a:rPr lang="es-VE" sz="1800" dirty="0" err="1">
              <a:latin typeface="+mn-lt"/>
            </a:rPr>
            <a:t>Jude</a:t>
          </a:r>
          <a:r>
            <a:rPr lang="es-VE" sz="1800" dirty="0">
              <a:latin typeface="+mn-lt"/>
            </a:rPr>
            <a:t> Medical Inc. IDENTITY® </a:t>
          </a:r>
          <a:r>
            <a:rPr lang="es-VE" sz="1800" dirty="0" err="1">
              <a:latin typeface="+mn-lt"/>
            </a:rPr>
            <a:t>Adx</a:t>
          </a:r>
          <a:r>
            <a:rPr lang="es-VE" sz="1800" dirty="0">
              <a:latin typeface="+mn-lt"/>
            </a:rPr>
            <a:t> DR (Modelo 5386/5380)</a:t>
          </a:r>
          <a:r>
            <a:rPr lang="pt-BR" sz="1800" dirty="0">
              <a:latin typeface="+mn-lt"/>
            </a:rPr>
            <a:t> </a:t>
          </a:r>
          <a:endParaRPr lang="es-VE" sz="1800" dirty="0">
            <a:latin typeface="+mn-lt"/>
          </a:endParaRPr>
        </a:p>
      </dgm:t>
    </dgm:pt>
    <dgm:pt modelId="{E431D972-5002-4BE4-AF20-07D54FB4BCBF}" type="parTrans" cxnId="{5B97F061-8373-4BD0-B371-5FC5FD5C1B08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177CF109-9E08-4604-92D8-24ABD645FD97}" type="sibTrans" cxnId="{5B97F061-8373-4BD0-B371-5FC5FD5C1B08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13C85A49-9829-4593-86AB-634F4AC899C4}">
      <dgm:prSet phldrT="[Texto]" custT="1"/>
      <dgm:spPr/>
      <dgm:t>
        <a:bodyPr/>
        <a:lstStyle/>
        <a:p>
          <a:pPr algn="ctr"/>
          <a:r>
            <a:rPr lang="es-VE" sz="2000" dirty="0">
              <a:latin typeface="+mn-lt"/>
            </a:rPr>
            <a:t>Otro MCP de St. </a:t>
          </a:r>
          <a:r>
            <a:rPr lang="es-VE" sz="2000" dirty="0" err="1">
              <a:latin typeface="+mn-lt"/>
            </a:rPr>
            <a:t>Jude</a:t>
          </a:r>
          <a:r>
            <a:rPr lang="es-VE" sz="2000" dirty="0">
              <a:latin typeface="+mn-lt"/>
            </a:rPr>
            <a:t> Medical</a:t>
          </a:r>
        </a:p>
      </dgm:t>
    </dgm:pt>
    <dgm:pt modelId="{97E4E552-A2F5-405F-80AB-36B146832E75}" type="parTrans" cxnId="{5206A6B5-3B0E-43A2-9E86-89D9924FA02D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18DEF201-3D14-4962-9993-F7A77F426112}" type="sibTrans" cxnId="{5206A6B5-3B0E-43A2-9E86-89D9924FA02D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33C5887F-0C4A-4BC4-ACA7-23DBB0116EC9}">
      <dgm:prSet phldrT="[Texto]" custT="1"/>
      <dgm:spPr/>
      <dgm:t>
        <a:bodyPr/>
        <a:lstStyle/>
        <a:p>
          <a:pPr algn="ctr"/>
          <a:r>
            <a:rPr lang="es-VE" sz="2400" dirty="0">
              <a:latin typeface="+mn-lt"/>
            </a:rPr>
            <a:t>Indicación para ENS o BAV </a:t>
          </a:r>
        </a:p>
      </dgm:t>
    </dgm:pt>
    <dgm:pt modelId="{95A0D181-00B6-4EBC-A215-90C998E18511}" type="parTrans" cxnId="{37811ACC-5995-49B4-8C6B-27A77A6B7CE0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C7D99163-8160-4056-87C5-CB375747737F}" type="sibTrans" cxnId="{37811ACC-5995-49B4-8C6B-27A77A6B7CE0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C7FF30FB-BB37-414D-847F-A3943107374E}" type="pres">
      <dgm:prSet presAssocID="{CD68170C-209D-4C17-B8B4-029790AC39C1}" presName="vert0" presStyleCnt="0">
        <dgm:presLayoutVars>
          <dgm:dir/>
          <dgm:animOne val="branch"/>
          <dgm:animLvl val="lvl"/>
        </dgm:presLayoutVars>
      </dgm:prSet>
      <dgm:spPr/>
    </dgm:pt>
    <dgm:pt modelId="{4A2B3B30-9EF2-47CE-A18E-D7B9E9B56818}" type="pres">
      <dgm:prSet presAssocID="{78587B92-058F-43E9-86DE-1D9C474494CA}" presName="thickLine" presStyleLbl="alignNode1" presStyleIdx="0" presStyleCnt="4"/>
      <dgm:spPr/>
    </dgm:pt>
    <dgm:pt modelId="{1D152E41-02AD-411E-9A4C-91977C26895D}" type="pres">
      <dgm:prSet presAssocID="{78587B92-058F-43E9-86DE-1D9C474494CA}" presName="horz1" presStyleCnt="0"/>
      <dgm:spPr/>
    </dgm:pt>
    <dgm:pt modelId="{8CAA608B-2D29-4FE0-B03C-F7BA7C39A5A8}" type="pres">
      <dgm:prSet presAssocID="{78587B92-058F-43E9-86DE-1D9C474494CA}" presName="tx1" presStyleLbl="revTx" presStyleIdx="0" presStyleCnt="6" custScaleX="500000"/>
      <dgm:spPr/>
    </dgm:pt>
    <dgm:pt modelId="{0CC8E458-8F0E-480E-B350-B434C6E17F3D}" type="pres">
      <dgm:prSet presAssocID="{78587B92-058F-43E9-86DE-1D9C474494CA}" presName="vert1" presStyleCnt="0"/>
      <dgm:spPr/>
    </dgm:pt>
    <dgm:pt modelId="{38282C8D-2EB0-4F1F-9FFF-6EC84F5B3240}" type="pres">
      <dgm:prSet presAssocID="{9F51A36E-9DA0-45FE-8722-FDEC40C5E124}" presName="thickLine" presStyleLbl="alignNode1" presStyleIdx="1" presStyleCnt="4"/>
      <dgm:spPr/>
    </dgm:pt>
    <dgm:pt modelId="{488A22ED-AA86-4B08-93B7-0BA205ADC2BA}" type="pres">
      <dgm:prSet presAssocID="{9F51A36E-9DA0-45FE-8722-FDEC40C5E124}" presName="horz1" presStyleCnt="0"/>
      <dgm:spPr/>
    </dgm:pt>
    <dgm:pt modelId="{41EAD88B-8A91-4509-A532-6ADFCA36B3A3}" type="pres">
      <dgm:prSet presAssocID="{9F51A36E-9DA0-45FE-8722-FDEC40C5E124}" presName="tx1" presStyleLbl="revTx" presStyleIdx="1" presStyleCnt="6" custScaleX="500000"/>
      <dgm:spPr/>
    </dgm:pt>
    <dgm:pt modelId="{F75EFCCB-95F7-4109-B189-F3EA36B54158}" type="pres">
      <dgm:prSet presAssocID="{9F51A36E-9DA0-45FE-8722-FDEC40C5E124}" presName="vert1" presStyleCnt="0"/>
      <dgm:spPr/>
    </dgm:pt>
    <dgm:pt modelId="{AAC700BF-EACC-4E46-8527-3192F603A497}" type="pres">
      <dgm:prSet presAssocID="{A3B25A58-9661-4F50-9F76-942E9165804B}" presName="thickLine" presStyleLbl="alignNode1" presStyleIdx="2" presStyleCnt="4"/>
      <dgm:spPr/>
    </dgm:pt>
    <dgm:pt modelId="{13F04233-1808-4832-979A-D155636A1848}" type="pres">
      <dgm:prSet presAssocID="{A3B25A58-9661-4F50-9F76-942E9165804B}" presName="horz1" presStyleCnt="0"/>
      <dgm:spPr/>
    </dgm:pt>
    <dgm:pt modelId="{675E004C-9A4E-4A17-89C5-F70D6125CE70}" type="pres">
      <dgm:prSet presAssocID="{A3B25A58-9661-4F50-9F76-942E9165804B}" presName="tx1" presStyleLbl="revTx" presStyleIdx="2" presStyleCnt="6"/>
      <dgm:spPr/>
    </dgm:pt>
    <dgm:pt modelId="{2E95EB96-EA99-4085-9440-F563B2329D14}" type="pres">
      <dgm:prSet presAssocID="{A3B25A58-9661-4F50-9F76-942E9165804B}" presName="vert1" presStyleCnt="0"/>
      <dgm:spPr/>
    </dgm:pt>
    <dgm:pt modelId="{9D6AC561-44FD-4630-9302-E297B4EE9F36}" type="pres">
      <dgm:prSet presAssocID="{8FD8706C-3D9E-4FDC-9DA1-0CC384821AB4}" presName="vertSpace2a" presStyleCnt="0"/>
      <dgm:spPr/>
    </dgm:pt>
    <dgm:pt modelId="{E8A793B4-CE19-45B9-A4D9-AA5E469812AD}" type="pres">
      <dgm:prSet presAssocID="{8FD8706C-3D9E-4FDC-9DA1-0CC384821AB4}" presName="horz2" presStyleCnt="0"/>
      <dgm:spPr/>
    </dgm:pt>
    <dgm:pt modelId="{7DA2629D-8EC5-4F1C-905C-045C96488C60}" type="pres">
      <dgm:prSet presAssocID="{8FD8706C-3D9E-4FDC-9DA1-0CC384821AB4}" presName="horzSpace2" presStyleCnt="0"/>
      <dgm:spPr/>
    </dgm:pt>
    <dgm:pt modelId="{21325022-AB50-4312-B60C-5882053F34B2}" type="pres">
      <dgm:prSet presAssocID="{8FD8706C-3D9E-4FDC-9DA1-0CC384821AB4}" presName="tx2" presStyleLbl="revTx" presStyleIdx="3" presStyleCnt="6"/>
      <dgm:spPr/>
    </dgm:pt>
    <dgm:pt modelId="{6B3953C4-9D84-4C2D-83DE-6BDD9F8302F4}" type="pres">
      <dgm:prSet presAssocID="{8FD8706C-3D9E-4FDC-9DA1-0CC384821AB4}" presName="vert2" presStyleCnt="0"/>
      <dgm:spPr/>
    </dgm:pt>
    <dgm:pt modelId="{2F94F4E3-0DE0-4689-89B4-D128FC5B4D0C}" type="pres">
      <dgm:prSet presAssocID="{8FD8706C-3D9E-4FDC-9DA1-0CC384821AB4}" presName="thinLine2b" presStyleLbl="callout" presStyleIdx="0" presStyleCnt="2"/>
      <dgm:spPr/>
    </dgm:pt>
    <dgm:pt modelId="{0DD36F78-5D81-4AF4-A6EF-72E9B525464E}" type="pres">
      <dgm:prSet presAssocID="{8FD8706C-3D9E-4FDC-9DA1-0CC384821AB4}" presName="vertSpace2b" presStyleCnt="0"/>
      <dgm:spPr/>
    </dgm:pt>
    <dgm:pt modelId="{DF2C3D77-FC51-4AC6-B51C-C1EEB00371D5}" type="pres">
      <dgm:prSet presAssocID="{13C85A49-9829-4593-86AB-634F4AC899C4}" presName="horz2" presStyleCnt="0"/>
      <dgm:spPr/>
    </dgm:pt>
    <dgm:pt modelId="{D75E3499-FBFB-409A-89AC-235A6C044EAB}" type="pres">
      <dgm:prSet presAssocID="{13C85A49-9829-4593-86AB-634F4AC899C4}" presName="horzSpace2" presStyleCnt="0"/>
      <dgm:spPr/>
    </dgm:pt>
    <dgm:pt modelId="{BE1C2812-79F1-42AF-BC3A-0BBEE540AE78}" type="pres">
      <dgm:prSet presAssocID="{13C85A49-9829-4593-86AB-634F4AC899C4}" presName="tx2" presStyleLbl="revTx" presStyleIdx="4" presStyleCnt="6"/>
      <dgm:spPr/>
    </dgm:pt>
    <dgm:pt modelId="{A68B8FED-EF50-4128-8B1A-CCE239250FDD}" type="pres">
      <dgm:prSet presAssocID="{13C85A49-9829-4593-86AB-634F4AC899C4}" presName="vert2" presStyleCnt="0"/>
      <dgm:spPr/>
    </dgm:pt>
    <dgm:pt modelId="{88591428-CB87-4645-B39D-AE740DBCB5ED}" type="pres">
      <dgm:prSet presAssocID="{13C85A49-9829-4593-86AB-634F4AC899C4}" presName="thinLine2b" presStyleLbl="callout" presStyleIdx="1" presStyleCnt="2"/>
      <dgm:spPr/>
    </dgm:pt>
    <dgm:pt modelId="{D329F302-1A12-42F0-9562-3EFFCA7A1838}" type="pres">
      <dgm:prSet presAssocID="{13C85A49-9829-4593-86AB-634F4AC899C4}" presName="vertSpace2b" presStyleCnt="0"/>
      <dgm:spPr/>
    </dgm:pt>
    <dgm:pt modelId="{DC50B641-D8D6-44B1-82B4-8BD71BFB773D}" type="pres">
      <dgm:prSet presAssocID="{33C5887F-0C4A-4BC4-ACA7-23DBB0116EC9}" presName="thickLine" presStyleLbl="alignNode1" presStyleIdx="3" presStyleCnt="4"/>
      <dgm:spPr/>
    </dgm:pt>
    <dgm:pt modelId="{64D895BC-9E07-4485-8E69-85FD33C89267}" type="pres">
      <dgm:prSet presAssocID="{33C5887F-0C4A-4BC4-ACA7-23DBB0116EC9}" presName="horz1" presStyleCnt="0"/>
      <dgm:spPr/>
    </dgm:pt>
    <dgm:pt modelId="{24610D83-3BA4-4F7A-9EEF-99063CFDCE56}" type="pres">
      <dgm:prSet presAssocID="{33C5887F-0C4A-4BC4-ACA7-23DBB0116EC9}" presName="tx1" presStyleLbl="revTx" presStyleIdx="5" presStyleCnt="6" custScaleX="500000"/>
      <dgm:spPr/>
    </dgm:pt>
    <dgm:pt modelId="{6644A438-2A16-43CF-A78F-0629C7FEADBD}" type="pres">
      <dgm:prSet presAssocID="{33C5887F-0C4A-4BC4-ACA7-23DBB0116EC9}" presName="vert1" presStyleCnt="0"/>
      <dgm:spPr/>
    </dgm:pt>
  </dgm:ptLst>
  <dgm:cxnLst>
    <dgm:cxn modelId="{83449010-E396-466A-8CAF-A81FD2E2C585}" type="presOf" srcId="{78587B92-058F-43E9-86DE-1D9C474494CA}" destId="{8CAA608B-2D29-4FE0-B03C-F7BA7C39A5A8}" srcOrd="0" destOrd="0" presId="urn:microsoft.com/office/officeart/2008/layout/LinedList"/>
    <dgm:cxn modelId="{2263D41E-CC8E-4C4B-BA5C-C7CCCF99565B}" type="presOf" srcId="{13C85A49-9829-4593-86AB-634F4AC899C4}" destId="{BE1C2812-79F1-42AF-BC3A-0BBEE540AE78}" srcOrd="0" destOrd="0" presId="urn:microsoft.com/office/officeart/2008/layout/LinedList"/>
    <dgm:cxn modelId="{D743E75F-4EED-4C5E-A41E-1AAFD9766835}" type="presOf" srcId="{CD68170C-209D-4C17-B8B4-029790AC39C1}" destId="{C7FF30FB-BB37-414D-847F-A3943107374E}" srcOrd="0" destOrd="0" presId="urn:microsoft.com/office/officeart/2008/layout/LinedList"/>
    <dgm:cxn modelId="{5B97F061-8373-4BD0-B371-5FC5FD5C1B08}" srcId="{A3B25A58-9661-4F50-9F76-942E9165804B}" destId="{8FD8706C-3D9E-4FDC-9DA1-0CC384821AB4}" srcOrd="0" destOrd="0" parTransId="{E431D972-5002-4BE4-AF20-07D54FB4BCBF}" sibTransId="{177CF109-9E08-4604-92D8-24ABD645FD97}"/>
    <dgm:cxn modelId="{E3942153-8541-4DDE-8061-B36C8C985067}" type="presOf" srcId="{8FD8706C-3D9E-4FDC-9DA1-0CC384821AB4}" destId="{21325022-AB50-4312-B60C-5882053F34B2}" srcOrd="0" destOrd="0" presId="urn:microsoft.com/office/officeart/2008/layout/LinedList"/>
    <dgm:cxn modelId="{C33C2555-12EB-42EE-9836-FC9190C9C55D}" srcId="{CD68170C-209D-4C17-B8B4-029790AC39C1}" destId="{9F51A36E-9DA0-45FE-8722-FDEC40C5E124}" srcOrd="1" destOrd="0" parTransId="{663C2C28-6FC6-45E4-A03C-45C9AB9CE5A9}" sibTransId="{B07FB8BE-67FB-46DD-8B61-FBAE3F93A74B}"/>
    <dgm:cxn modelId="{8FEA057F-441A-4A19-AC58-CA640F2F0039}" srcId="{CD68170C-209D-4C17-B8B4-029790AC39C1}" destId="{A3B25A58-9661-4F50-9F76-942E9165804B}" srcOrd="2" destOrd="0" parTransId="{795302AB-4557-4E52-A14C-CD2CC2851CE6}" sibTransId="{8DB4CDC0-5E0D-413E-9314-10B8A2B2CE14}"/>
    <dgm:cxn modelId="{E4650087-E214-407E-9D1D-C7218137E358}" type="presOf" srcId="{A3B25A58-9661-4F50-9F76-942E9165804B}" destId="{675E004C-9A4E-4A17-89C5-F70D6125CE70}" srcOrd="0" destOrd="0" presId="urn:microsoft.com/office/officeart/2008/layout/LinedList"/>
    <dgm:cxn modelId="{5206A6B5-3B0E-43A2-9E86-89D9924FA02D}" srcId="{A3B25A58-9661-4F50-9F76-942E9165804B}" destId="{13C85A49-9829-4593-86AB-634F4AC899C4}" srcOrd="1" destOrd="0" parTransId="{97E4E552-A2F5-405F-80AB-36B146832E75}" sibTransId="{18DEF201-3D14-4962-9993-F7A77F426112}"/>
    <dgm:cxn modelId="{D24757C0-9ECE-43B0-8E51-8B5533C447DF}" srcId="{CD68170C-209D-4C17-B8B4-029790AC39C1}" destId="{78587B92-058F-43E9-86DE-1D9C474494CA}" srcOrd="0" destOrd="0" parTransId="{72ED5BED-FC1F-4AE9-AD70-41A4D9BA67DC}" sibTransId="{F519F79D-C06A-47E5-841B-4285F3E51A89}"/>
    <dgm:cxn modelId="{974DCBC7-C4FF-4490-870C-23A9D8E48A69}" type="presOf" srcId="{9F51A36E-9DA0-45FE-8722-FDEC40C5E124}" destId="{41EAD88B-8A91-4509-A532-6ADFCA36B3A3}" srcOrd="0" destOrd="0" presId="urn:microsoft.com/office/officeart/2008/layout/LinedList"/>
    <dgm:cxn modelId="{37811ACC-5995-49B4-8C6B-27A77A6B7CE0}" srcId="{CD68170C-209D-4C17-B8B4-029790AC39C1}" destId="{33C5887F-0C4A-4BC4-ACA7-23DBB0116EC9}" srcOrd="3" destOrd="0" parTransId="{95A0D181-00B6-4EBC-A215-90C998E18511}" sibTransId="{C7D99163-8160-4056-87C5-CB375747737F}"/>
    <dgm:cxn modelId="{0289CAF7-6906-4A7C-88BD-7D8A764E4F19}" type="presOf" srcId="{33C5887F-0C4A-4BC4-ACA7-23DBB0116EC9}" destId="{24610D83-3BA4-4F7A-9EEF-99063CFDCE56}" srcOrd="0" destOrd="0" presId="urn:microsoft.com/office/officeart/2008/layout/LinedList"/>
    <dgm:cxn modelId="{98DE3DE0-3F25-4CF5-8018-7AC548E914F0}" type="presParOf" srcId="{C7FF30FB-BB37-414D-847F-A3943107374E}" destId="{4A2B3B30-9EF2-47CE-A18E-D7B9E9B56818}" srcOrd="0" destOrd="0" presId="urn:microsoft.com/office/officeart/2008/layout/LinedList"/>
    <dgm:cxn modelId="{49D7FEDB-210E-49E7-8482-312F122B4AB6}" type="presParOf" srcId="{C7FF30FB-BB37-414D-847F-A3943107374E}" destId="{1D152E41-02AD-411E-9A4C-91977C26895D}" srcOrd="1" destOrd="0" presId="urn:microsoft.com/office/officeart/2008/layout/LinedList"/>
    <dgm:cxn modelId="{9D875AF7-CCD0-46BB-B56D-6B084F6A2D63}" type="presParOf" srcId="{1D152E41-02AD-411E-9A4C-91977C26895D}" destId="{8CAA608B-2D29-4FE0-B03C-F7BA7C39A5A8}" srcOrd="0" destOrd="0" presId="urn:microsoft.com/office/officeart/2008/layout/LinedList"/>
    <dgm:cxn modelId="{B7FB1B98-0E64-4EF8-B2FF-793CBF4AAA7B}" type="presParOf" srcId="{1D152E41-02AD-411E-9A4C-91977C26895D}" destId="{0CC8E458-8F0E-480E-B350-B434C6E17F3D}" srcOrd="1" destOrd="0" presId="urn:microsoft.com/office/officeart/2008/layout/LinedList"/>
    <dgm:cxn modelId="{DFAAB0EF-A617-4422-8DAE-3C788420C3D1}" type="presParOf" srcId="{C7FF30FB-BB37-414D-847F-A3943107374E}" destId="{38282C8D-2EB0-4F1F-9FFF-6EC84F5B3240}" srcOrd="2" destOrd="0" presId="urn:microsoft.com/office/officeart/2008/layout/LinedList"/>
    <dgm:cxn modelId="{9BAAD740-8A66-4514-A184-6B5C10302607}" type="presParOf" srcId="{C7FF30FB-BB37-414D-847F-A3943107374E}" destId="{488A22ED-AA86-4B08-93B7-0BA205ADC2BA}" srcOrd="3" destOrd="0" presId="urn:microsoft.com/office/officeart/2008/layout/LinedList"/>
    <dgm:cxn modelId="{97427CC5-BB01-461A-9C10-C00EE612D343}" type="presParOf" srcId="{488A22ED-AA86-4B08-93B7-0BA205ADC2BA}" destId="{41EAD88B-8A91-4509-A532-6ADFCA36B3A3}" srcOrd="0" destOrd="0" presId="urn:microsoft.com/office/officeart/2008/layout/LinedList"/>
    <dgm:cxn modelId="{8FF79DCA-DE5E-443B-AE51-EA88E5E71231}" type="presParOf" srcId="{488A22ED-AA86-4B08-93B7-0BA205ADC2BA}" destId="{F75EFCCB-95F7-4109-B189-F3EA36B54158}" srcOrd="1" destOrd="0" presId="urn:microsoft.com/office/officeart/2008/layout/LinedList"/>
    <dgm:cxn modelId="{2378059F-E05C-402D-8DC2-9B34872F2238}" type="presParOf" srcId="{C7FF30FB-BB37-414D-847F-A3943107374E}" destId="{AAC700BF-EACC-4E46-8527-3192F603A497}" srcOrd="4" destOrd="0" presId="urn:microsoft.com/office/officeart/2008/layout/LinedList"/>
    <dgm:cxn modelId="{2509DF70-9BE9-4B45-B09B-F7736654B327}" type="presParOf" srcId="{C7FF30FB-BB37-414D-847F-A3943107374E}" destId="{13F04233-1808-4832-979A-D155636A1848}" srcOrd="5" destOrd="0" presId="urn:microsoft.com/office/officeart/2008/layout/LinedList"/>
    <dgm:cxn modelId="{A9C499BA-6FF1-4E19-83F4-8F1C6C41179C}" type="presParOf" srcId="{13F04233-1808-4832-979A-D155636A1848}" destId="{675E004C-9A4E-4A17-89C5-F70D6125CE70}" srcOrd="0" destOrd="0" presId="urn:microsoft.com/office/officeart/2008/layout/LinedList"/>
    <dgm:cxn modelId="{09D2AFA2-F69A-42DC-A4CD-36202EFC7A6E}" type="presParOf" srcId="{13F04233-1808-4832-979A-D155636A1848}" destId="{2E95EB96-EA99-4085-9440-F563B2329D14}" srcOrd="1" destOrd="0" presId="urn:microsoft.com/office/officeart/2008/layout/LinedList"/>
    <dgm:cxn modelId="{1800B916-279D-4512-BB69-EFD8F576ED7B}" type="presParOf" srcId="{2E95EB96-EA99-4085-9440-F563B2329D14}" destId="{9D6AC561-44FD-4630-9302-E297B4EE9F36}" srcOrd="0" destOrd="0" presId="urn:microsoft.com/office/officeart/2008/layout/LinedList"/>
    <dgm:cxn modelId="{C5961E34-FBF2-4F23-83BB-73A36B80FC98}" type="presParOf" srcId="{2E95EB96-EA99-4085-9440-F563B2329D14}" destId="{E8A793B4-CE19-45B9-A4D9-AA5E469812AD}" srcOrd="1" destOrd="0" presId="urn:microsoft.com/office/officeart/2008/layout/LinedList"/>
    <dgm:cxn modelId="{7E11F326-08D4-4733-A8E3-0135CA44DC09}" type="presParOf" srcId="{E8A793B4-CE19-45B9-A4D9-AA5E469812AD}" destId="{7DA2629D-8EC5-4F1C-905C-045C96488C60}" srcOrd="0" destOrd="0" presId="urn:microsoft.com/office/officeart/2008/layout/LinedList"/>
    <dgm:cxn modelId="{BBEAB065-6B18-4859-BECC-B5B5F76959DF}" type="presParOf" srcId="{E8A793B4-CE19-45B9-A4D9-AA5E469812AD}" destId="{21325022-AB50-4312-B60C-5882053F34B2}" srcOrd="1" destOrd="0" presId="urn:microsoft.com/office/officeart/2008/layout/LinedList"/>
    <dgm:cxn modelId="{A4811153-5764-4FF4-9120-1C5E04977837}" type="presParOf" srcId="{E8A793B4-CE19-45B9-A4D9-AA5E469812AD}" destId="{6B3953C4-9D84-4C2D-83DE-6BDD9F8302F4}" srcOrd="2" destOrd="0" presId="urn:microsoft.com/office/officeart/2008/layout/LinedList"/>
    <dgm:cxn modelId="{036E17B2-233F-4F00-87C3-B6FD8E10D77E}" type="presParOf" srcId="{2E95EB96-EA99-4085-9440-F563B2329D14}" destId="{2F94F4E3-0DE0-4689-89B4-D128FC5B4D0C}" srcOrd="2" destOrd="0" presId="urn:microsoft.com/office/officeart/2008/layout/LinedList"/>
    <dgm:cxn modelId="{F16B73EC-7B43-43D1-9869-AB584ADA5A5A}" type="presParOf" srcId="{2E95EB96-EA99-4085-9440-F563B2329D14}" destId="{0DD36F78-5D81-4AF4-A6EF-72E9B525464E}" srcOrd="3" destOrd="0" presId="urn:microsoft.com/office/officeart/2008/layout/LinedList"/>
    <dgm:cxn modelId="{1C09CE17-7BEF-40F0-82A8-C2E77C57D006}" type="presParOf" srcId="{2E95EB96-EA99-4085-9440-F563B2329D14}" destId="{DF2C3D77-FC51-4AC6-B51C-C1EEB00371D5}" srcOrd="4" destOrd="0" presId="urn:microsoft.com/office/officeart/2008/layout/LinedList"/>
    <dgm:cxn modelId="{13BF2A9D-826F-4311-B204-4CF98DD41F21}" type="presParOf" srcId="{DF2C3D77-FC51-4AC6-B51C-C1EEB00371D5}" destId="{D75E3499-FBFB-409A-89AC-235A6C044EAB}" srcOrd="0" destOrd="0" presId="urn:microsoft.com/office/officeart/2008/layout/LinedList"/>
    <dgm:cxn modelId="{28401F68-7F57-4A28-BD91-7569E9536A57}" type="presParOf" srcId="{DF2C3D77-FC51-4AC6-B51C-C1EEB00371D5}" destId="{BE1C2812-79F1-42AF-BC3A-0BBEE540AE78}" srcOrd="1" destOrd="0" presId="urn:microsoft.com/office/officeart/2008/layout/LinedList"/>
    <dgm:cxn modelId="{50F35D6F-CC52-4ED3-B032-947CA1D95D6C}" type="presParOf" srcId="{DF2C3D77-FC51-4AC6-B51C-C1EEB00371D5}" destId="{A68B8FED-EF50-4128-8B1A-CCE239250FDD}" srcOrd="2" destOrd="0" presId="urn:microsoft.com/office/officeart/2008/layout/LinedList"/>
    <dgm:cxn modelId="{D23EC2E3-F6B6-4481-9B66-F7717EF836F5}" type="presParOf" srcId="{2E95EB96-EA99-4085-9440-F563B2329D14}" destId="{88591428-CB87-4645-B39D-AE740DBCB5ED}" srcOrd="5" destOrd="0" presId="urn:microsoft.com/office/officeart/2008/layout/LinedList"/>
    <dgm:cxn modelId="{9D379DD0-E98D-4213-802F-BB601C2402CB}" type="presParOf" srcId="{2E95EB96-EA99-4085-9440-F563B2329D14}" destId="{D329F302-1A12-42F0-9562-3EFFCA7A1838}" srcOrd="6" destOrd="0" presId="urn:microsoft.com/office/officeart/2008/layout/LinedList"/>
    <dgm:cxn modelId="{594E80F0-9E9C-4A21-8454-7D4E47E93A23}" type="presParOf" srcId="{C7FF30FB-BB37-414D-847F-A3943107374E}" destId="{DC50B641-D8D6-44B1-82B4-8BD71BFB773D}" srcOrd="6" destOrd="0" presId="urn:microsoft.com/office/officeart/2008/layout/LinedList"/>
    <dgm:cxn modelId="{231F1873-9A09-40DC-A4BF-EB37490F802F}" type="presParOf" srcId="{C7FF30FB-BB37-414D-847F-A3943107374E}" destId="{64D895BC-9E07-4485-8E69-85FD33C89267}" srcOrd="7" destOrd="0" presId="urn:microsoft.com/office/officeart/2008/layout/LinedList"/>
    <dgm:cxn modelId="{000D36C0-6A24-4AEF-9607-E71FA40FF049}" type="presParOf" srcId="{64D895BC-9E07-4485-8E69-85FD33C89267}" destId="{24610D83-3BA4-4F7A-9EEF-99063CFDCE56}" srcOrd="0" destOrd="0" presId="urn:microsoft.com/office/officeart/2008/layout/LinedList"/>
    <dgm:cxn modelId="{BE4A7171-DBFD-4672-984A-CF2CFDA766B8}" type="presParOf" srcId="{64D895BC-9E07-4485-8E69-85FD33C89267}" destId="{6644A438-2A16-43CF-A78F-0629C7FEAD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4ADB0D-ECDF-42BD-94CE-D6113F5B5970}" type="doc">
      <dgm:prSet loTypeId="urn:microsoft.com/office/officeart/2008/layout/LinedList" loCatId="list" qsTypeId="urn:microsoft.com/office/officeart/2005/8/quickstyle/3d3" qsCatId="3D" csTypeId="urn:microsoft.com/office/officeart/2005/8/colors/colorful1" csCatId="colorful" phldr="1"/>
      <dgm:spPr/>
    </dgm:pt>
    <dgm:pt modelId="{F8475CAB-D39A-4D4C-B2B8-45BF1C96BDAF}">
      <dgm:prSet phldrT="[Texto]" custT="1"/>
      <dgm:spPr/>
      <dgm:t>
        <a:bodyPr/>
        <a:lstStyle/>
        <a:p>
          <a:pPr algn="ctr"/>
          <a:r>
            <a:rPr lang="es-VE" sz="2000" dirty="0">
              <a:latin typeface="+mj-lt"/>
            </a:rPr>
            <a:t>FA ó FLU. documentada previamente, (≥ 5 min) u otro TSV sostenida (sin incluir los episodios detectados por el marcapasos)</a:t>
          </a:r>
        </a:p>
      </dgm:t>
    </dgm:pt>
    <dgm:pt modelId="{E75C3385-B18D-4A36-B87C-7ADC8D443717}" type="parTrans" cxnId="{DFD3007A-D768-4537-8054-0EB7B5A937D0}">
      <dgm:prSet/>
      <dgm:spPr/>
      <dgm:t>
        <a:bodyPr/>
        <a:lstStyle/>
        <a:p>
          <a:pPr algn="ctr"/>
          <a:endParaRPr lang="es-VE" sz="1400">
            <a:latin typeface="+mj-lt"/>
          </a:endParaRPr>
        </a:p>
      </dgm:t>
    </dgm:pt>
    <dgm:pt modelId="{BE5ED2E4-2FF1-4E35-8E60-4EDD037D4EE1}" type="sibTrans" cxnId="{DFD3007A-D768-4537-8054-0EB7B5A937D0}">
      <dgm:prSet/>
      <dgm:spPr/>
      <dgm:t>
        <a:bodyPr/>
        <a:lstStyle/>
        <a:p>
          <a:pPr algn="ctr"/>
          <a:endParaRPr lang="es-VE" sz="1400">
            <a:latin typeface="+mj-lt"/>
          </a:endParaRPr>
        </a:p>
      </dgm:t>
    </dgm:pt>
    <dgm:pt modelId="{849373EC-339F-4DC7-99B0-331FDB4F8369}">
      <dgm:prSet phldrT="[Texto]" custT="1"/>
      <dgm:spPr/>
      <dgm:t>
        <a:bodyPr/>
        <a:lstStyle/>
        <a:p>
          <a:pPr algn="ctr"/>
          <a:r>
            <a:rPr lang="es-VE" sz="2000" dirty="0">
              <a:latin typeface="+mj-lt"/>
            </a:rPr>
            <a:t>Requisito para la anticoagulación oral (válvula cardíaca, trombosis venosa profunda, etc.)</a:t>
          </a:r>
        </a:p>
      </dgm:t>
    </dgm:pt>
    <dgm:pt modelId="{879B70D0-182E-4092-9069-69FB7205217E}" type="parTrans" cxnId="{0C8D1C46-4A2B-4E63-8FF0-8444B7251057}">
      <dgm:prSet/>
      <dgm:spPr/>
      <dgm:t>
        <a:bodyPr/>
        <a:lstStyle/>
        <a:p>
          <a:endParaRPr lang="es-VE" sz="1400">
            <a:latin typeface="+mj-lt"/>
          </a:endParaRPr>
        </a:p>
      </dgm:t>
    </dgm:pt>
    <dgm:pt modelId="{DFC37580-9858-4272-9F1F-43C02F250BA0}" type="sibTrans" cxnId="{0C8D1C46-4A2B-4E63-8FF0-8444B7251057}">
      <dgm:prSet/>
      <dgm:spPr/>
      <dgm:t>
        <a:bodyPr/>
        <a:lstStyle/>
        <a:p>
          <a:endParaRPr lang="es-VE" sz="1400">
            <a:latin typeface="+mj-lt"/>
          </a:endParaRPr>
        </a:p>
      </dgm:t>
    </dgm:pt>
    <dgm:pt modelId="{18E2FF2A-1D16-47CC-A2CB-D6DCE0958472}">
      <dgm:prSet phldrT="[Texto]" custT="1"/>
      <dgm:spPr/>
      <dgm:t>
        <a:bodyPr/>
        <a:lstStyle/>
        <a:p>
          <a:pPr algn="ctr"/>
          <a:r>
            <a:rPr lang="es-VE" sz="2000" dirty="0">
              <a:latin typeface="+mj-lt"/>
            </a:rPr>
            <a:t>Factor geográfico / social o psiquiátrico que pueda interferir con el seguimiento</a:t>
          </a:r>
        </a:p>
      </dgm:t>
    </dgm:pt>
    <dgm:pt modelId="{CF3458D1-A49F-4A24-83A3-B5325BE75EBD}" type="parTrans" cxnId="{4D8C3D66-651C-49C3-8AE3-A637037558A8}">
      <dgm:prSet/>
      <dgm:spPr/>
      <dgm:t>
        <a:bodyPr/>
        <a:lstStyle/>
        <a:p>
          <a:endParaRPr lang="es-VE" sz="1400">
            <a:latin typeface="+mj-lt"/>
          </a:endParaRPr>
        </a:p>
      </dgm:t>
    </dgm:pt>
    <dgm:pt modelId="{5DEAFD15-B5A3-4738-97FB-4A4009AD5EA7}" type="sibTrans" cxnId="{4D8C3D66-651C-49C3-8AE3-A637037558A8}">
      <dgm:prSet/>
      <dgm:spPr/>
      <dgm:t>
        <a:bodyPr/>
        <a:lstStyle/>
        <a:p>
          <a:endParaRPr lang="es-VE" sz="1400">
            <a:latin typeface="+mj-lt"/>
          </a:endParaRPr>
        </a:p>
      </dgm:t>
    </dgm:pt>
    <dgm:pt modelId="{D691C245-F943-44DC-A9CA-B225B19267F7}" type="pres">
      <dgm:prSet presAssocID="{A14ADB0D-ECDF-42BD-94CE-D6113F5B5970}" presName="vert0" presStyleCnt="0">
        <dgm:presLayoutVars>
          <dgm:dir/>
          <dgm:animOne val="branch"/>
          <dgm:animLvl val="lvl"/>
        </dgm:presLayoutVars>
      </dgm:prSet>
      <dgm:spPr/>
    </dgm:pt>
    <dgm:pt modelId="{6404BFD2-35C5-4698-933A-4C3483F6FA4C}" type="pres">
      <dgm:prSet presAssocID="{F8475CAB-D39A-4D4C-B2B8-45BF1C96BDAF}" presName="thickLine" presStyleLbl="alignNode1" presStyleIdx="0" presStyleCnt="3"/>
      <dgm:spPr/>
    </dgm:pt>
    <dgm:pt modelId="{3C1ABE5F-F060-4F1D-9C32-85D3E2212A2F}" type="pres">
      <dgm:prSet presAssocID="{F8475CAB-D39A-4D4C-B2B8-45BF1C96BDAF}" presName="horz1" presStyleCnt="0"/>
      <dgm:spPr/>
    </dgm:pt>
    <dgm:pt modelId="{113B66B5-BAA2-4C6F-A5EC-0FF50DC0202C}" type="pres">
      <dgm:prSet presAssocID="{F8475CAB-D39A-4D4C-B2B8-45BF1C96BDAF}" presName="tx1" presStyleLbl="revTx" presStyleIdx="0" presStyleCnt="3"/>
      <dgm:spPr/>
    </dgm:pt>
    <dgm:pt modelId="{527BFF13-7131-4F69-89DF-2699C487D3A2}" type="pres">
      <dgm:prSet presAssocID="{F8475CAB-D39A-4D4C-B2B8-45BF1C96BDAF}" presName="vert1" presStyleCnt="0"/>
      <dgm:spPr/>
    </dgm:pt>
    <dgm:pt modelId="{EB27743C-F22D-4CB4-9C32-FE8086542DB7}" type="pres">
      <dgm:prSet presAssocID="{18E2FF2A-1D16-47CC-A2CB-D6DCE0958472}" presName="thickLine" presStyleLbl="alignNode1" presStyleIdx="1" presStyleCnt="3"/>
      <dgm:spPr/>
    </dgm:pt>
    <dgm:pt modelId="{AC6EE761-4F74-4851-873F-701C25DD7A20}" type="pres">
      <dgm:prSet presAssocID="{18E2FF2A-1D16-47CC-A2CB-D6DCE0958472}" presName="horz1" presStyleCnt="0"/>
      <dgm:spPr/>
    </dgm:pt>
    <dgm:pt modelId="{9B2B210F-F39A-45D0-80DF-2D8310DD9795}" type="pres">
      <dgm:prSet presAssocID="{18E2FF2A-1D16-47CC-A2CB-D6DCE0958472}" presName="tx1" presStyleLbl="revTx" presStyleIdx="1" presStyleCnt="3"/>
      <dgm:spPr/>
    </dgm:pt>
    <dgm:pt modelId="{6D05A3CE-DB0F-43B2-8476-036CD3036247}" type="pres">
      <dgm:prSet presAssocID="{18E2FF2A-1D16-47CC-A2CB-D6DCE0958472}" presName="vert1" presStyleCnt="0"/>
      <dgm:spPr/>
    </dgm:pt>
    <dgm:pt modelId="{893AB0FF-DDA8-4BB9-90B7-1DD85E77E74F}" type="pres">
      <dgm:prSet presAssocID="{849373EC-339F-4DC7-99B0-331FDB4F8369}" presName="thickLine" presStyleLbl="alignNode1" presStyleIdx="2" presStyleCnt="3"/>
      <dgm:spPr/>
    </dgm:pt>
    <dgm:pt modelId="{76DC9AE8-6A56-44CE-AFA7-64D9B272E3F6}" type="pres">
      <dgm:prSet presAssocID="{849373EC-339F-4DC7-99B0-331FDB4F8369}" presName="horz1" presStyleCnt="0"/>
      <dgm:spPr/>
    </dgm:pt>
    <dgm:pt modelId="{4E2B4A8D-1895-4E1F-8BAE-8DAC55846B1A}" type="pres">
      <dgm:prSet presAssocID="{849373EC-339F-4DC7-99B0-331FDB4F8369}" presName="tx1" presStyleLbl="revTx" presStyleIdx="2" presStyleCnt="3"/>
      <dgm:spPr/>
    </dgm:pt>
    <dgm:pt modelId="{8B9EAFA4-C21F-4E86-8873-D717B27DC7B7}" type="pres">
      <dgm:prSet presAssocID="{849373EC-339F-4DC7-99B0-331FDB4F8369}" presName="vert1" presStyleCnt="0"/>
      <dgm:spPr/>
    </dgm:pt>
  </dgm:ptLst>
  <dgm:cxnLst>
    <dgm:cxn modelId="{DF61912B-3E9B-426C-B1A3-5D0B53F27C2F}" type="presOf" srcId="{A14ADB0D-ECDF-42BD-94CE-D6113F5B5970}" destId="{D691C245-F943-44DC-A9CA-B225B19267F7}" srcOrd="0" destOrd="0" presId="urn:microsoft.com/office/officeart/2008/layout/LinedList"/>
    <dgm:cxn modelId="{586CFC2E-1205-49EA-AEDF-544CD893E218}" type="presOf" srcId="{18E2FF2A-1D16-47CC-A2CB-D6DCE0958472}" destId="{9B2B210F-F39A-45D0-80DF-2D8310DD9795}" srcOrd="0" destOrd="0" presId="urn:microsoft.com/office/officeart/2008/layout/LinedList"/>
    <dgm:cxn modelId="{0C8D1C46-4A2B-4E63-8FF0-8444B7251057}" srcId="{A14ADB0D-ECDF-42BD-94CE-D6113F5B5970}" destId="{849373EC-339F-4DC7-99B0-331FDB4F8369}" srcOrd="2" destOrd="0" parTransId="{879B70D0-182E-4092-9069-69FB7205217E}" sibTransId="{DFC37580-9858-4272-9F1F-43C02F250BA0}"/>
    <dgm:cxn modelId="{4D8C3D66-651C-49C3-8AE3-A637037558A8}" srcId="{A14ADB0D-ECDF-42BD-94CE-D6113F5B5970}" destId="{18E2FF2A-1D16-47CC-A2CB-D6DCE0958472}" srcOrd="1" destOrd="0" parTransId="{CF3458D1-A49F-4A24-83A3-B5325BE75EBD}" sibTransId="{5DEAFD15-B5A3-4738-97FB-4A4009AD5EA7}"/>
    <dgm:cxn modelId="{DFD3007A-D768-4537-8054-0EB7B5A937D0}" srcId="{A14ADB0D-ECDF-42BD-94CE-D6113F5B5970}" destId="{F8475CAB-D39A-4D4C-B2B8-45BF1C96BDAF}" srcOrd="0" destOrd="0" parTransId="{E75C3385-B18D-4A36-B87C-7ADC8D443717}" sibTransId="{BE5ED2E4-2FF1-4E35-8E60-4EDD037D4EE1}"/>
    <dgm:cxn modelId="{62D944B8-B57B-4FA8-A2F4-7C267030DC41}" type="presOf" srcId="{849373EC-339F-4DC7-99B0-331FDB4F8369}" destId="{4E2B4A8D-1895-4E1F-8BAE-8DAC55846B1A}" srcOrd="0" destOrd="0" presId="urn:microsoft.com/office/officeart/2008/layout/LinedList"/>
    <dgm:cxn modelId="{B09298DD-E6D8-4254-893D-B3F603B71BFD}" type="presOf" srcId="{F8475CAB-D39A-4D4C-B2B8-45BF1C96BDAF}" destId="{113B66B5-BAA2-4C6F-A5EC-0FF50DC0202C}" srcOrd="0" destOrd="0" presId="urn:microsoft.com/office/officeart/2008/layout/LinedList"/>
    <dgm:cxn modelId="{33C7F332-1F2E-4BE5-8D0B-6D355906A81C}" type="presParOf" srcId="{D691C245-F943-44DC-A9CA-B225B19267F7}" destId="{6404BFD2-35C5-4698-933A-4C3483F6FA4C}" srcOrd="0" destOrd="0" presId="urn:microsoft.com/office/officeart/2008/layout/LinedList"/>
    <dgm:cxn modelId="{EE21E4F2-2DBA-417C-99A1-1B7F67DD84D6}" type="presParOf" srcId="{D691C245-F943-44DC-A9CA-B225B19267F7}" destId="{3C1ABE5F-F060-4F1D-9C32-85D3E2212A2F}" srcOrd="1" destOrd="0" presId="urn:microsoft.com/office/officeart/2008/layout/LinedList"/>
    <dgm:cxn modelId="{33499517-B351-47AB-892C-0A73C4EADABC}" type="presParOf" srcId="{3C1ABE5F-F060-4F1D-9C32-85D3E2212A2F}" destId="{113B66B5-BAA2-4C6F-A5EC-0FF50DC0202C}" srcOrd="0" destOrd="0" presId="urn:microsoft.com/office/officeart/2008/layout/LinedList"/>
    <dgm:cxn modelId="{018986AC-3849-428D-8B44-B084A833736A}" type="presParOf" srcId="{3C1ABE5F-F060-4F1D-9C32-85D3E2212A2F}" destId="{527BFF13-7131-4F69-89DF-2699C487D3A2}" srcOrd="1" destOrd="0" presId="urn:microsoft.com/office/officeart/2008/layout/LinedList"/>
    <dgm:cxn modelId="{F4348160-53E1-4A0C-8816-CB2F71327340}" type="presParOf" srcId="{D691C245-F943-44DC-A9CA-B225B19267F7}" destId="{EB27743C-F22D-4CB4-9C32-FE8086542DB7}" srcOrd="2" destOrd="0" presId="urn:microsoft.com/office/officeart/2008/layout/LinedList"/>
    <dgm:cxn modelId="{4F7678C9-1F49-4866-BB06-30A1E61471DB}" type="presParOf" srcId="{D691C245-F943-44DC-A9CA-B225B19267F7}" destId="{AC6EE761-4F74-4851-873F-701C25DD7A20}" srcOrd="3" destOrd="0" presId="urn:microsoft.com/office/officeart/2008/layout/LinedList"/>
    <dgm:cxn modelId="{C5F9CEA4-F2C7-4FF3-B5AA-C97804151C2D}" type="presParOf" srcId="{AC6EE761-4F74-4851-873F-701C25DD7A20}" destId="{9B2B210F-F39A-45D0-80DF-2D8310DD9795}" srcOrd="0" destOrd="0" presId="urn:microsoft.com/office/officeart/2008/layout/LinedList"/>
    <dgm:cxn modelId="{DE03891E-8975-4FD7-8393-1EFE7D47FBC3}" type="presParOf" srcId="{AC6EE761-4F74-4851-873F-701C25DD7A20}" destId="{6D05A3CE-DB0F-43B2-8476-036CD3036247}" srcOrd="1" destOrd="0" presId="urn:microsoft.com/office/officeart/2008/layout/LinedList"/>
    <dgm:cxn modelId="{DC514220-C729-4ADA-B8A1-5A1350C57F3A}" type="presParOf" srcId="{D691C245-F943-44DC-A9CA-B225B19267F7}" destId="{893AB0FF-DDA8-4BB9-90B7-1DD85E77E74F}" srcOrd="4" destOrd="0" presId="urn:microsoft.com/office/officeart/2008/layout/LinedList"/>
    <dgm:cxn modelId="{585BDFDB-B398-4A3D-935B-C7D2BBF6E0F5}" type="presParOf" srcId="{D691C245-F943-44DC-A9CA-B225B19267F7}" destId="{76DC9AE8-6A56-44CE-AFA7-64D9B272E3F6}" srcOrd="5" destOrd="0" presId="urn:microsoft.com/office/officeart/2008/layout/LinedList"/>
    <dgm:cxn modelId="{21E5F809-15B6-426F-B108-DF429D18005F}" type="presParOf" srcId="{76DC9AE8-6A56-44CE-AFA7-64D9B272E3F6}" destId="{4E2B4A8D-1895-4E1F-8BAE-8DAC55846B1A}" srcOrd="0" destOrd="0" presId="urn:microsoft.com/office/officeart/2008/layout/LinedList"/>
    <dgm:cxn modelId="{29B5744B-A7DA-40EF-A90B-955CA7081B92}" type="presParOf" srcId="{76DC9AE8-6A56-44CE-AFA7-64D9B272E3F6}" destId="{8B9EAFA4-C21F-4E86-8873-D717B27DC7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CA803D-480A-49BE-A570-A2480BE7151E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DD5B4885-F7B7-43D8-BC38-F926B3CB89A1}">
      <dgm:prSet phldrT="[Texto]" custT="1"/>
      <dgm:spPr/>
      <dgm:t>
        <a:bodyPr/>
        <a:lstStyle/>
        <a:p>
          <a:r>
            <a:rPr lang="es-VE" sz="2000" dirty="0">
              <a:latin typeface="+mn-lt"/>
            </a:rPr>
            <a:t>El dispositivo se programó de modo que se detectó TA cuando la Frecuencia auricular alcanzara los 190 </a:t>
          </a:r>
          <a:r>
            <a:rPr lang="es-VE" sz="2000" dirty="0" err="1">
              <a:latin typeface="+mn-lt"/>
            </a:rPr>
            <a:t>lpm</a:t>
          </a:r>
          <a:r>
            <a:rPr lang="es-VE" sz="2000" dirty="0">
              <a:latin typeface="+mn-lt"/>
            </a:rPr>
            <a:t>, se activó el almacenamiento del ECG</a:t>
          </a:r>
        </a:p>
      </dgm:t>
    </dgm:pt>
    <dgm:pt modelId="{9373E77D-7DC0-4B1D-ACB5-594596185C6E}" type="parTrans" cxnId="{71EA6F29-CE5D-4772-9A07-10155A3BEDF0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AD4EB164-25AB-4D03-BC07-22763076B2ED}" type="sibTrans" cxnId="{71EA6F29-CE5D-4772-9A07-10155A3BEDF0}">
      <dgm:prSet/>
      <dgm:spPr/>
      <dgm:t>
        <a:bodyPr/>
        <a:lstStyle/>
        <a:p>
          <a:endParaRPr lang="es-VE">
            <a:latin typeface="+mn-lt"/>
          </a:endParaRPr>
        </a:p>
      </dgm:t>
    </dgm:pt>
    <dgm:pt modelId="{3CA08B89-71CE-4F69-8A53-829585F0A1CA}" type="pres">
      <dgm:prSet presAssocID="{5FCA803D-480A-49BE-A570-A2480BE7151E}" presName="Name0" presStyleCnt="0">
        <dgm:presLayoutVars>
          <dgm:dir/>
          <dgm:resizeHandles val="exact"/>
        </dgm:presLayoutVars>
      </dgm:prSet>
      <dgm:spPr/>
    </dgm:pt>
    <dgm:pt modelId="{989DF66D-0D04-4E5D-A023-56EAF57E5505}" type="pres">
      <dgm:prSet presAssocID="{5FCA803D-480A-49BE-A570-A2480BE7151E}" presName="fgShape" presStyleLbl="fgShp" presStyleIdx="0" presStyleCnt="1" custLinFactNeighborY="-12025"/>
      <dgm:spPr/>
    </dgm:pt>
    <dgm:pt modelId="{3E4F525D-CC08-4ACE-BF3E-28A9DC174E21}" type="pres">
      <dgm:prSet presAssocID="{5FCA803D-480A-49BE-A570-A2480BE7151E}" presName="linComp" presStyleCnt="0"/>
      <dgm:spPr/>
    </dgm:pt>
    <dgm:pt modelId="{6EC01779-D5A5-433A-B90B-24A67F811F10}" type="pres">
      <dgm:prSet presAssocID="{DD5B4885-F7B7-43D8-BC38-F926B3CB89A1}" presName="compNode" presStyleCnt="0"/>
      <dgm:spPr/>
    </dgm:pt>
    <dgm:pt modelId="{EA055D38-137D-4D72-8C68-8A00EB68A46B}" type="pres">
      <dgm:prSet presAssocID="{DD5B4885-F7B7-43D8-BC38-F926B3CB89A1}" presName="bkgdShape" presStyleLbl="node1" presStyleIdx="0" presStyleCnt="1" custLinFactNeighborX="388" custLinFactNeighborY="14563"/>
      <dgm:spPr/>
    </dgm:pt>
    <dgm:pt modelId="{73D50069-36B3-4B0C-8AF6-3DD341456A80}" type="pres">
      <dgm:prSet presAssocID="{DD5B4885-F7B7-43D8-BC38-F926B3CB89A1}" presName="nodeTx" presStyleLbl="node1" presStyleIdx="0" presStyleCnt="1">
        <dgm:presLayoutVars>
          <dgm:bulletEnabled val="1"/>
        </dgm:presLayoutVars>
      </dgm:prSet>
      <dgm:spPr/>
    </dgm:pt>
    <dgm:pt modelId="{A307778A-152B-48EF-A298-FF2652637187}" type="pres">
      <dgm:prSet presAssocID="{DD5B4885-F7B7-43D8-BC38-F926B3CB89A1}" presName="invisiNode" presStyleLbl="node1" presStyleIdx="0" presStyleCnt="1"/>
      <dgm:spPr/>
    </dgm:pt>
    <dgm:pt modelId="{330EA294-C21F-4563-841D-98E23DF003CA}" type="pres">
      <dgm:prSet presAssocID="{DD5B4885-F7B7-43D8-BC38-F926B3CB89A1}" presName="imagNode" presStyleLbl="fgImgPlace1" presStyleIdx="0" presStyleCnt="1" custScaleX="223477" custScaleY="133705" custLinFactNeighborY="43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E9F1823-FC56-4B5E-9770-6BAD9D49487E}" type="presOf" srcId="{5FCA803D-480A-49BE-A570-A2480BE7151E}" destId="{3CA08B89-71CE-4F69-8A53-829585F0A1CA}" srcOrd="0" destOrd="0" presId="urn:microsoft.com/office/officeart/2005/8/layout/hList7"/>
    <dgm:cxn modelId="{71EA6F29-CE5D-4772-9A07-10155A3BEDF0}" srcId="{5FCA803D-480A-49BE-A570-A2480BE7151E}" destId="{DD5B4885-F7B7-43D8-BC38-F926B3CB89A1}" srcOrd="0" destOrd="0" parTransId="{9373E77D-7DC0-4B1D-ACB5-594596185C6E}" sibTransId="{AD4EB164-25AB-4D03-BC07-22763076B2ED}"/>
    <dgm:cxn modelId="{B08EDBB0-A4C1-490B-8E25-82331A817D57}" type="presOf" srcId="{DD5B4885-F7B7-43D8-BC38-F926B3CB89A1}" destId="{EA055D38-137D-4D72-8C68-8A00EB68A46B}" srcOrd="0" destOrd="0" presId="urn:microsoft.com/office/officeart/2005/8/layout/hList7"/>
    <dgm:cxn modelId="{E64506BD-5E69-4DD0-990B-756D96F66635}" type="presOf" srcId="{DD5B4885-F7B7-43D8-BC38-F926B3CB89A1}" destId="{73D50069-36B3-4B0C-8AF6-3DD341456A80}" srcOrd="1" destOrd="0" presId="urn:microsoft.com/office/officeart/2005/8/layout/hList7"/>
    <dgm:cxn modelId="{0D810E2F-345F-4708-AAC0-E08682518AD8}" type="presParOf" srcId="{3CA08B89-71CE-4F69-8A53-829585F0A1CA}" destId="{989DF66D-0D04-4E5D-A023-56EAF57E5505}" srcOrd="0" destOrd="0" presId="urn:microsoft.com/office/officeart/2005/8/layout/hList7"/>
    <dgm:cxn modelId="{6A3AC1E7-DC29-411D-8900-CE8A14A9F9DC}" type="presParOf" srcId="{3CA08B89-71CE-4F69-8A53-829585F0A1CA}" destId="{3E4F525D-CC08-4ACE-BF3E-28A9DC174E21}" srcOrd="1" destOrd="0" presId="urn:microsoft.com/office/officeart/2005/8/layout/hList7"/>
    <dgm:cxn modelId="{0DC43A25-F41F-4F3E-99DF-F4534EEA2610}" type="presParOf" srcId="{3E4F525D-CC08-4ACE-BF3E-28A9DC174E21}" destId="{6EC01779-D5A5-433A-B90B-24A67F811F10}" srcOrd="0" destOrd="0" presId="urn:microsoft.com/office/officeart/2005/8/layout/hList7"/>
    <dgm:cxn modelId="{02542137-F6B0-4ABE-8F92-1A40B1CEF701}" type="presParOf" srcId="{6EC01779-D5A5-433A-B90B-24A67F811F10}" destId="{EA055D38-137D-4D72-8C68-8A00EB68A46B}" srcOrd="0" destOrd="0" presId="urn:microsoft.com/office/officeart/2005/8/layout/hList7"/>
    <dgm:cxn modelId="{AAF2E311-DF39-485D-9EC9-386FFFE55CF9}" type="presParOf" srcId="{6EC01779-D5A5-433A-B90B-24A67F811F10}" destId="{73D50069-36B3-4B0C-8AF6-3DD341456A80}" srcOrd="1" destOrd="0" presId="urn:microsoft.com/office/officeart/2005/8/layout/hList7"/>
    <dgm:cxn modelId="{0556EA98-ED9E-49AC-8676-4DE96D7A6934}" type="presParOf" srcId="{6EC01779-D5A5-433A-B90B-24A67F811F10}" destId="{A307778A-152B-48EF-A298-FF2652637187}" srcOrd="2" destOrd="0" presId="urn:microsoft.com/office/officeart/2005/8/layout/hList7"/>
    <dgm:cxn modelId="{29214174-C3A7-4B16-9285-BE0182A47132}" type="presParOf" srcId="{6EC01779-D5A5-433A-B90B-24A67F811F10}" destId="{330EA294-C21F-4563-841D-98E23DF003C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5202A-5123-46E3-B8CF-9EBDA0B6FBF4}">
      <dsp:nvSpPr>
        <dsp:cNvPr id="0" name=""/>
        <dsp:cNvSpPr/>
      </dsp:nvSpPr>
      <dsp:spPr>
        <a:xfrm>
          <a:off x="0" y="2004"/>
          <a:ext cx="896448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A72279-0293-4C8B-B7D8-50F7F3672985}">
      <dsp:nvSpPr>
        <dsp:cNvPr id="0" name=""/>
        <dsp:cNvSpPr/>
      </dsp:nvSpPr>
      <dsp:spPr>
        <a:xfrm>
          <a:off x="0" y="2004"/>
          <a:ext cx="8964488" cy="136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0" kern="1200" dirty="0">
              <a:latin typeface="+mn-lt"/>
            </a:rPr>
            <a:t>La FA puede ser asintomática y, en consecuencia, subclínica</a:t>
          </a:r>
        </a:p>
      </dsp:txBody>
      <dsp:txXfrm>
        <a:off x="0" y="2004"/>
        <a:ext cx="8964488" cy="1366815"/>
      </dsp:txXfrm>
    </dsp:sp>
    <dsp:sp modelId="{54DB643C-03E9-42E3-A6D9-8C885B0EA775}">
      <dsp:nvSpPr>
        <dsp:cNvPr id="0" name=""/>
        <dsp:cNvSpPr/>
      </dsp:nvSpPr>
      <dsp:spPr>
        <a:xfrm>
          <a:off x="0" y="1368820"/>
          <a:ext cx="896448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D24006-EBCD-4E7D-9FB5-64A7BA3CB0D8}">
      <dsp:nvSpPr>
        <dsp:cNvPr id="0" name=""/>
        <dsp:cNvSpPr/>
      </dsp:nvSpPr>
      <dsp:spPr>
        <a:xfrm>
          <a:off x="0" y="1368820"/>
          <a:ext cx="8964488" cy="136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0" kern="1200" dirty="0">
              <a:latin typeface="+mn-lt"/>
            </a:rPr>
            <a:t>Alrededor del 15% de los ECV isquémicos son atribuibles a la FA documentada</a:t>
          </a:r>
        </a:p>
      </dsp:txBody>
      <dsp:txXfrm>
        <a:off x="0" y="1368820"/>
        <a:ext cx="8964488" cy="1366815"/>
      </dsp:txXfrm>
    </dsp:sp>
    <dsp:sp modelId="{8C6CCB87-ED4E-40DF-97DB-53419D111AB6}">
      <dsp:nvSpPr>
        <dsp:cNvPr id="0" name=""/>
        <dsp:cNvSpPr/>
      </dsp:nvSpPr>
      <dsp:spPr>
        <a:xfrm>
          <a:off x="0" y="2735635"/>
          <a:ext cx="896448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D4C667-0BC5-4F75-8547-DAD4440A347E}">
      <dsp:nvSpPr>
        <dsp:cNvPr id="0" name=""/>
        <dsp:cNvSpPr/>
      </dsp:nvSpPr>
      <dsp:spPr>
        <a:xfrm>
          <a:off x="0" y="2737640"/>
          <a:ext cx="8964488" cy="136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0" kern="1200" dirty="0">
              <a:latin typeface="+mn-lt"/>
            </a:rPr>
            <a:t>Aproximadamente el 25% de los pacientes con ECV isquémicos no se identifica ningún factor etiológico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800" b="0" kern="1200" dirty="0">
            <a:latin typeface="+mn-lt"/>
          </a:endParaRP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800" b="0" kern="1200" dirty="0">
            <a:latin typeface="+mn-lt"/>
          </a:endParaRPr>
        </a:p>
      </dsp:txBody>
      <dsp:txXfrm>
        <a:off x="0" y="2737640"/>
        <a:ext cx="8964488" cy="136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CE17-AE50-40AE-B6AB-47B2A9558153}">
      <dsp:nvSpPr>
        <dsp:cNvPr id="0" name=""/>
        <dsp:cNvSpPr/>
      </dsp:nvSpPr>
      <dsp:spPr>
        <a:xfrm>
          <a:off x="0" y="2289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27FB2-6B49-41D2-A3E6-C85AACA44B1D}">
      <dsp:nvSpPr>
        <dsp:cNvPr id="0" name=""/>
        <dsp:cNvSpPr/>
      </dsp:nvSpPr>
      <dsp:spPr>
        <a:xfrm>
          <a:off x="0" y="2289"/>
          <a:ext cx="1769208" cy="156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000" b="1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5400" b="1" kern="1200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*ECV</a:t>
          </a:r>
          <a:endParaRPr lang="es-VE" sz="4800" b="1" kern="1200" dirty="0">
            <a:solidFill>
              <a:schemeClr val="tx1"/>
            </a:solidFill>
            <a:effectLst>
              <a:glow rad="139700">
                <a:schemeClr val="bg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</dsp:txBody>
      <dsp:txXfrm>
        <a:off x="0" y="2289"/>
        <a:ext cx="1769208" cy="1561741"/>
      </dsp:txXfrm>
    </dsp:sp>
    <dsp:sp modelId="{F308E103-FE6A-430F-81E0-71E00C39D277}">
      <dsp:nvSpPr>
        <dsp:cNvPr id="0" name=""/>
        <dsp:cNvSpPr/>
      </dsp:nvSpPr>
      <dsp:spPr>
        <a:xfrm>
          <a:off x="1895293" y="73208"/>
          <a:ext cx="6598449" cy="141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+mn-lt"/>
            </a:rPr>
            <a:t>Síntomas neurológicos focales con inicio rápido, durando al menos 24 h</a:t>
          </a:r>
        </a:p>
      </dsp:txBody>
      <dsp:txXfrm>
        <a:off x="1895293" y="73208"/>
        <a:ext cx="6598449" cy="1418378"/>
      </dsp:txXfrm>
    </dsp:sp>
    <dsp:sp modelId="{EBF6DD18-7CA4-4FEF-9B26-DCFD745D1267}">
      <dsp:nvSpPr>
        <dsp:cNvPr id="0" name=""/>
        <dsp:cNvSpPr/>
      </dsp:nvSpPr>
      <dsp:spPr>
        <a:xfrm>
          <a:off x="1769208" y="1491586"/>
          <a:ext cx="67245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20D66-1E33-4B68-8D8E-F58DB7768BA5}">
      <dsp:nvSpPr>
        <dsp:cNvPr id="0" name=""/>
        <dsp:cNvSpPr/>
      </dsp:nvSpPr>
      <dsp:spPr>
        <a:xfrm>
          <a:off x="0" y="1564030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6FC5-DEF3-4C7F-AA38-DE1C914C0FD0}">
      <dsp:nvSpPr>
        <dsp:cNvPr id="0" name=""/>
        <dsp:cNvSpPr/>
      </dsp:nvSpPr>
      <dsp:spPr>
        <a:xfrm>
          <a:off x="0" y="1564030"/>
          <a:ext cx="2093001" cy="156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5400" b="1" kern="1200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+</a:t>
          </a:r>
          <a:r>
            <a:rPr lang="es-VE" sz="4800" b="1" kern="1200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ES</a:t>
          </a:r>
        </a:p>
      </dsp:txBody>
      <dsp:txXfrm>
        <a:off x="0" y="1564030"/>
        <a:ext cx="2093001" cy="1561741"/>
      </dsp:txXfrm>
    </dsp:sp>
    <dsp:sp modelId="{859319B7-89FC-4C53-8299-B6EB21BEA127}">
      <dsp:nvSpPr>
        <dsp:cNvPr id="0" name=""/>
        <dsp:cNvSpPr/>
      </dsp:nvSpPr>
      <dsp:spPr>
        <a:xfrm>
          <a:off x="2025280" y="1700195"/>
          <a:ext cx="6286010" cy="141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historia clínica consistente con una pérdida aguda de flujo sanguíneo a una arteria periférica</a:t>
          </a:r>
        </a:p>
      </dsp:txBody>
      <dsp:txXfrm>
        <a:off x="2025280" y="1700195"/>
        <a:ext cx="6286010" cy="1418378"/>
      </dsp:txXfrm>
    </dsp:sp>
    <dsp:sp modelId="{7A55B995-B43B-419D-B113-3EA8C5839B0D}">
      <dsp:nvSpPr>
        <dsp:cNvPr id="0" name=""/>
        <dsp:cNvSpPr/>
      </dsp:nvSpPr>
      <dsp:spPr>
        <a:xfrm>
          <a:off x="2093001" y="3053327"/>
          <a:ext cx="5974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81E09-B1C0-457E-A393-DAD9F0024E27}">
      <dsp:nvSpPr>
        <dsp:cNvPr id="0" name=""/>
        <dsp:cNvSpPr/>
      </dsp:nvSpPr>
      <dsp:spPr>
        <a:xfrm>
          <a:off x="0" y="3125772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B46C0-9A43-4D61-A549-65CD67B5BFB2}">
      <dsp:nvSpPr>
        <dsp:cNvPr id="0" name=""/>
        <dsp:cNvSpPr/>
      </dsp:nvSpPr>
      <dsp:spPr>
        <a:xfrm>
          <a:off x="0" y="3125772"/>
          <a:ext cx="1699388" cy="1561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5400" b="1" kern="1200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ernard MT Condensed" panose="02050806060905020404" pitchFamily="18" charset="0"/>
            </a:rPr>
            <a:t>MV</a:t>
          </a:r>
        </a:p>
      </dsp:txBody>
      <dsp:txXfrm>
        <a:off x="0" y="3125772"/>
        <a:ext cx="1699388" cy="1561741"/>
      </dsp:txXfrm>
    </dsp:sp>
    <dsp:sp modelId="{A4E9C141-3310-498D-B865-698828E888B6}">
      <dsp:nvSpPr>
        <dsp:cNvPr id="0" name=""/>
        <dsp:cNvSpPr/>
      </dsp:nvSpPr>
      <dsp:spPr>
        <a:xfrm>
          <a:off x="1826842" y="3196690"/>
          <a:ext cx="6670101" cy="141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+mn-lt"/>
            </a:rPr>
            <a:t>Evento para explicar la muerte, como CA, trauma o insuficiencia respiratoria. o  muertes repentinas sin testigos se considerarán vasculares</a:t>
          </a:r>
        </a:p>
      </dsp:txBody>
      <dsp:txXfrm>
        <a:off x="1826842" y="3196690"/>
        <a:ext cx="6670101" cy="1418378"/>
      </dsp:txXfrm>
    </dsp:sp>
    <dsp:sp modelId="{7AFD3223-5D6D-4089-912F-D616987E4C4D}">
      <dsp:nvSpPr>
        <dsp:cNvPr id="0" name=""/>
        <dsp:cNvSpPr/>
      </dsp:nvSpPr>
      <dsp:spPr>
        <a:xfrm>
          <a:off x="1699388" y="4615069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CE17-AE50-40AE-B6AB-47B2A9558153}">
      <dsp:nvSpPr>
        <dsp:cNvPr id="0" name=""/>
        <dsp:cNvSpPr/>
      </dsp:nvSpPr>
      <dsp:spPr>
        <a:xfrm>
          <a:off x="0" y="0"/>
          <a:ext cx="8794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27FB2-6B49-41D2-A3E6-C85AACA44B1D}">
      <dsp:nvSpPr>
        <dsp:cNvPr id="0" name=""/>
        <dsp:cNvSpPr/>
      </dsp:nvSpPr>
      <dsp:spPr>
        <a:xfrm>
          <a:off x="0" y="0"/>
          <a:ext cx="1831072" cy="260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000" b="1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Bernard MT Condensed" panose="02050806060905020404" pitchFamily="18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5000" b="1" kern="1200" dirty="0">
              <a:solidFill>
                <a:schemeClr val="tx1"/>
              </a:solidFill>
              <a:effectLst/>
              <a:latin typeface="Bernard MT Condensed" panose="02050806060905020404" pitchFamily="18" charset="0"/>
            </a:rPr>
            <a:t>IM</a:t>
          </a:r>
        </a:p>
      </dsp:txBody>
      <dsp:txXfrm>
        <a:off x="0" y="0"/>
        <a:ext cx="1831072" cy="2606956"/>
      </dsp:txXfrm>
    </dsp:sp>
    <dsp:sp modelId="{F308E103-FE6A-430F-81E0-71E00C39D277}">
      <dsp:nvSpPr>
        <dsp:cNvPr id="0" name=""/>
        <dsp:cNvSpPr/>
      </dsp:nvSpPr>
      <dsp:spPr>
        <a:xfrm>
          <a:off x="1961566" y="118382"/>
          <a:ext cx="6829180" cy="236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Elevación típica y caída gradual (</a:t>
          </a:r>
          <a:r>
            <a:rPr lang="es-VE" sz="2200" b="1" kern="1200" dirty="0" err="1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troponina</a:t>
          </a:r>
          <a:r>
            <a:rPr lang="es-VE" sz="22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) o elevación y caída más rápida (CK-MB) de marcadores bioquímicos de necrosis de miocardio con al </a:t>
          </a:r>
          <a:r>
            <a:rPr lang="es-VE" sz="2200" b="1" kern="1200" dirty="0" err="1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</a:t>
          </a:r>
          <a:r>
            <a:rPr lang="es-VE" sz="22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menos uno de los cuatro criterios: *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1000" b="0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</a:effectLst>
            <a:latin typeface="+mn-lt"/>
          </a:endParaRPr>
        </a:p>
      </dsp:txBody>
      <dsp:txXfrm>
        <a:off x="1961566" y="118382"/>
        <a:ext cx="6829180" cy="2367645"/>
      </dsp:txXfrm>
    </dsp:sp>
    <dsp:sp modelId="{EBF6DD18-7CA4-4FEF-9B26-DCFD745D1267}">
      <dsp:nvSpPr>
        <dsp:cNvPr id="0" name=""/>
        <dsp:cNvSpPr/>
      </dsp:nvSpPr>
      <dsp:spPr>
        <a:xfrm>
          <a:off x="1831072" y="2486027"/>
          <a:ext cx="6959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20D66-1E33-4B68-8D8E-F58DB7768BA5}">
      <dsp:nvSpPr>
        <dsp:cNvPr id="0" name=""/>
        <dsp:cNvSpPr/>
      </dsp:nvSpPr>
      <dsp:spPr>
        <a:xfrm>
          <a:off x="0" y="2606956"/>
          <a:ext cx="8794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6FC5-DEF3-4C7F-AA38-DE1C914C0FD0}">
      <dsp:nvSpPr>
        <dsp:cNvPr id="0" name=""/>
        <dsp:cNvSpPr/>
      </dsp:nvSpPr>
      <dsp:spPr>
        <a:xfrm>
          <a:off x="0" y="2606956"/>
          <a:ext cx="2279311" cy="260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4600" b="1" kern="1200" dirty="0">
              <a:solidFill>
                <a:schemeClr val="tx1"/>
              </a:solidFill>
              <a:effectLst/>
              <a:latin typeface="Bernard MT Condensed" panose="02050806060905020404" pitchFamily="18" charset="0"/>
            </a:rPr>
            <a:t>TA</a:t>
          </a:r>
          <a:endParaRPr lang="es-VE" sz="4000" b="1" kern="1200" dirty="0">
            <a:solidFill>
              <a:schemeClr val="tx1"/>
            </a:solidFill>
            <a:effectLst/>
            <a:latin typeface="Bernard MT Condensed" panose="02050806060905020404" pitchFamily="18" charset="0"/>
          </a:endParaRPr>
        </a:p>
      </dsp:txBody>
      <dsp:txXfrm>
        <a:off x="0" y="2606956"/>
        <a:ext cx="2279311" cy="2606956"/>
      </dsp:txXfrm>
    </dsp:sp>
    <dsp:sp modelId="{859319B7-89FC-4C53-8299-B6EB21BEA127}">
      <dsp:nvSpPr>
        <dsp:cNvPr id="0" name=""/>
        <dsp:cNvSpPr/>
      </dsp:nvSpPr>
      <dsp:spPr>
        <a:xfrm>
          <a:off x="2401303" y="2667547"/>
          <a:ext cx="6384238" cy="121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 considerará después de una revisión de un ECG de 12 derivaciones o la tira de ritmo ECG superficie muestra un episodio&gt; 6 min, con síntomas.</a:t>
          </a:r>
        </a:p>
      </dsp:txBody>
      <dsp:txXfrm>
        <a:off x="2401303" y="2667547"/>
        <a:ext cx="6384238" cy="1211827"/>
      </dsp:txXfrm>
    </dsp:sp>
    <dsp:sp modelId="{7A55B995-B43B-419D-B113-3EA8C5839B0D}">
      <dsp:nvSpPr>
        <dsp:cNvPr id="0" name=""/>
        <dsp:cNvSpPr/>
      </dsp:nvSpPr>
      <dsp:spPr>
        <a:xfrm>
          <a:off x="2279311" y="3879374"/>
          <a:ext cx="65062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31B2-71BF-4F1F-AA22-E27302434723}">
      <dsp:nvSpPr>
        <dsp:cNvPr id="0" name=""/>
        <dsp:cNvSpPr/>
      </dsp:nvSpPr>
      <dsp:spPr>
        <a:xfrm>
          <a:off x="2401303" y="3939965"/>
          <a:ext cx="6384238" cy="121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b="1" kern="12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(Telemetría de marcapasos que muestra evidencia de TA &gt; 6 min a una frecuencia de 190 </a:t>
          </a:r>
          <a:r>
            <a:rPr lang="es-VE" sz="2000" b="1" kern="1200" dirty="0" err="1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lpm</a:t>
          </a:r>
          <a:endParaRPr lang="es-VE" sz="2000" b="1" kern="1200" dirty="0">
            <a:solidFill>
              <a:srgbClr val="FFFF00"/>
            </a:solidFill>
            <a:effectLst>
              <a:glow rad="139700">
                <a:schemeClr val="tx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401303" y="3939965"/>
        <a:ext cx="6384238" cy="1211827"/>
      </dsp:txXfrm>
    </dsp:sp>
    <dsp:sp modelId="{464078AC-2788-4022-8327-65A83FD4C0E9}">
      <dsp:nvSpPr>
        <dsp:cNvPr id="0" name=""/>
        <dsp:cNvSpPr/>
      </dsp:nvSpPr>
      <dsp:spPr>
        <a:xfrm>
          <a:off x="2279311" y="5151793"/>
          <a:ext cx="65062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364F2-AFC3-4B61-93DF-818E721B2A39}">
      <dsp:nvSpPr>
        <dsp:cNvPr id="0" name=""/>
        <dsp:cNvSpPr/>
      </dsp:nvSpPr>
      <dsp:spPr>
        <a:xfrm>
          <a:off x="0" y="2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EF89E-0ED3-4AB1-A49E-7F8D36B22643}">
      <dsp:nvSpPr>
        <dsp:cNvPr id="0" name=""/>
        <dsp:cNvSpPr/>
      </dsp:nvSpPr>
      <dsp:spPr>
        <a:xfrm>
          <a:off x="0" y="2524"/>
          <a:ext cx="8229600" cy="86092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	Las características basales de los pacientes con y sin AHRE se compararon con el uso de pruebas T de </a:t>
          </a:r>
          <a:r>
            <a:rPr lang="es-VE" sz="2000" kern="1200" dirty="0" err="1">
              <a:latin typeface="+mn-lt"/>
            </a:rPr>
            <a:t>student</a:t>
          </a:r>
          <a:r>
            <a:rPr lang="es-VE" sz="2000" kern="1200" dirty="0">
              <a:latin typeface="+mn-lt"/>
            </a:rPr>
            <a:t> o de Fisher </a:t>
          </a:r>
        </a:p>
      </dsp:txBody>
      <dsp:txXfrm>
        <a:off x="0" y="2524"/>
        <a:ext cx="8229600" cy="860922"/>
      </dsp:txXfrm>
    </dsp:sp>
    <dsp:sp modelId="{417E2B45-184F-4383-962A-C73DBD590B25}">
      <dsp:nvSpPr>
        <dsp:cNvPr id="0" name=""/>
        <dsp:cNvSpPr/>
      </dsp:nvSpPr>
      <dsp:spPr>
        <a:xfrm>
          <a:off x="0" y="86344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7F9C1-2628-4165-AC6A-D521ADC35373}">
      <dsp:nvSpPr>
        <dsp:cNvPr id="0" name=""/>
        <dsp:cNvSpPr/>
      </dsp:nvSpPr>
      <dsp:spPr>
        <a:xfrm>
          <a:off x="0" y="863447"/>
          <a:ext cx="8229600" cy="86092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+mn-lt"/>
            </a:rPr>
            <a:t>El riesgo  acumulativo de ECV o ES, se modelaron con el uso de Método de K- M y se compararon con  el uso de una prueba de log-</a:t>
          </a:r>
          <a:r>
            <a:rPr lang="es-VE" sz="1800" kern="1200" dirty="0" err="1">
              <a:latin typeface="+mn-lt"/>
            </a:rPr>
            <a:t>rank</a:t>
          </a:r>
          <a:endParaRPr lang="es-VE" sz="1800" kern="1200" dirty="0">
            <a:latin typeface="+mn-lt"/>
          </a:endParaRPr>
        </a:p>
      </dsp:txBody>
      <dsp:txXfrm>
        <a:off x="0" y="863447"/>
        <a:ext cx="8229600" cy="860922"/>
      </dsp:txXfrm>
    </dsp:sp>
    <dsp:sp modelId="{17225FF3-6229-4F36-AE24-7D608C9372D3}">
      <dsp:nvSpPr>
        <dsp:cNvPr id="0" name=""/>
        <dsp:cNvSpPr/>
      </dsp:nvSpPr>
      <dsp:spPr>
        <a:xfrm>
          <a:off x="0" y="17243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66E5B-F9B0-4322-81DA-4AF5DD17EAD3}">
      <dsp:nvSpPr>
        <dsp:cNvPr id="0" name=""/>
        <dsp:cNvSpPr/>
      </dsp:nvSpPr>
      <dsp:spPr>
        <a:xfrm>
          <a:off x="0" y="1724370"/>
          <a:ext cx="8229600" cy="86092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Las tasas de PF se establecieron  con IC del 95%. </a:t>
          </a:r>
        </a:p>
      </dsp:txBody>
      <dsp:txXfrm>
        <a:off x="0" y="1724370"/>
        <a:ext cx="8229600" cy="860922"/>
      </dsp:txXfrm>
    </dsp:sp>
    <dsp:sp modelId="{9951D4CD-E027-433B-859F-FC92046E8BCE}">
      <dsp:nvSpPr>
        <dsp:cNvPr id="0" name=""/>
        <dsp:cNvSpPr/>
      </dsp:nvSpPr>
      <dsp:spPr>
        <a:xfrm>
          <a:off x="0" y="258529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BFA4B-2CF1-4B8C-8FCA-9B4B19566629}">
      <dsp:nvSpPr>
        <dsp:cNvPr id="0" name=""/>
        <dsp:cNvSpPr/>
      </dsp:nvSpPr>
      <dsp:spPr>
        <a:xfrm>
          <a:off x="0" y="2585292"/>
          <a:ext cx="8229600" cy="86092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El análisis de </a:t>
          </a:r>
          <a:r>
            <a:rPr lang="es-VE" sz="2000" kern="1200" dirty="0" err="1">
              <a:latin typeface="+mn-lt"/>
            </a:rPr>
            <a:t>covariables</a:t>
          </a:r>
          <a:r>
            <a:rPr lang="es-VE" sz="2000" kern="1200" dirty="0">
              <a:latin typeface="+mn-lt"/>
            </a:rPr>
            <a:t> se realizó con el uso de datos sobre todas las </a:t>
          </a:r>
          <a:r>
            <a:rPr lang="es-VE" sz="2000" kern="1200" dirty="0" err="1">
              <a:latin typeface="+mn-lt"/>
            </a:rPr>
            <a:t>taquiarritmias</a:t>
          </a:r>
          <a:r>
            <a:rPr lang="es-VE" sz="2000" kern="1200" dirty="0">
              <a:latin typeface="+mn-lt"/>
            </a:rPr>
            <a:t> auriculares que ocurrieron</a:t>
          </a:r>
        </a:p>
      </dsp:txBody>
      <dsp:txXfrm>
        <a:off x="0" y="2585292"/>
        <a:ext cx="8229600" cy="860922"/>
      </dsp:txXfrm>
    </dsp:sp>
    <dsp:sp modelId="{7A49131A-0D7E-4BB2-8DD2-E3251DFBA984}">
      <dsp:nvSpPr>
        <dsp:cNvPr id="0" name=""/>
        <dsp:cNvSpPr/>
      </dsp:nvSpPr>
      <dsp:spPr>
        <a:xfrm>
          <a:off x="0" y="344621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06F25-3361-4BB1-84CE-5506A48248C8}">
      <dsp:nvSpPr>
        <dsp:cNvPr id="0" name=""/>
        <dsp:cNvSpPr/>
      </dsp:nvSpPr>
      <dsp:spPr>
        <a:xfrm>
          <a:off x="0" y="3446215"/>
          <a:ext cx="8229600" cy="86092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 Un análisis </a:t>
          </a:r>
          <a:r>
            <a:rPr lang="es-VE" sz="2000" kern="1200" dirty="0" err="1">
              <a:latin typeface="+mn-lt"/>
            </a:rPr>
            <a:t>preespecificado</a:t>
          </a:r>
          <a:r>
            <a:rPr lang="es-VE" sz="2000" kern="1200" dirty="0">
              <a:latin typeface="+mn-lt"/>
            </a:rPr>
            <a:t> se realizó de acuerdo a la puntuación basal CHADS2 de los pacientes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000" kern="1200" dirty="0">
            <a:latin typeface="+mn-lt"/>
          </a:endParaRPr>
        </a:p>
      </dsp:txBody>
      <dsp:txXfrm>
        <a:off x="0" y="3446215"/>
        <a:ext cx="8229600" cy="860922"/>
      </dsp:txXfrm>
    </dsp:sp>
    <dsp:sp modelId="{223AB2CD-3CF5-4EB0-87A3-584CE567AB0C}">
      <dsp:nvSpPr>
        <dsp:cNvPr id="0" name=""/>
        <dsp:cNvSpPr/>
      </dsp:nvSpPr>
      <dsp:spPr>
        <a:xfrm>
          <a:off x="0" y="43071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C4F65-A2E9-490C-8E87-727514A1FE0E}">
      <dsp:nvSpPr>
        <dsp:cNvPr id="0" name=""/>
        <dsp:cNvSpPr/>
      </dsp:nvSpPr>
      <dsp:spPr>
        <a:xfrm>
          <a:off x="0" y="4307138"/>
          <a:ext cx="8229600" cy="860922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Se utilizó un nivel de significancia de 0.05</a:t>
          </a:r>
        </a:p>
      </dsp:txBody>
      <dsp:txXfrm>
        <a:off x="0" y="4307138"/>
        <a:ext cx="8229600" cy="8609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4274C-48D9-41CE-8997-F21288436022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C5F29-9AD8-4B34-9678-507B9E0A52C7}">
      <dsp:nvSpPr>
        <dsp:cNvPr id="0" name=""/>
        <dsp:cNvSpPr/>
      </dsp:nvSpPr>
      <dsp:spPr>
        <a:xfrm>
          <a:off x="0" y="0"/>
          <a:ext cx="9144000" cy="2210544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>
              <a:latin typeface="+mn-lt"/>
            </a:rPr>
            <a:t>Los AHRE subclínicas fueron casi ocho veces más frecuentes que los episodios de FA clínica</a:t>
          </a:r>
          <a:endParaRPr lang="es-VE" sz="3200" kern="1200" dirty="0">
            <a:solidFill>
              <a:srgbClr val="FF0000"/>
            </a:solidFill>
            <a:latin typeface="+mn-lt"/>
          </a:endParaRPr>
        </a:p>
      </dsp:txBody>
      <dsp:txXfrm>
        <a:off x="0" y="0"/>
        <a:ext cx="9144000" cy="2210544"/>
      </dsp:txXfrm>
    </dsp:sp>
    <dsp:sp modelId="{9B952A3F-4048-474E-A316-B784632E1580}">
      <dsp:nvSpPr>
        <dsp:cNvPr id="0" name=""/>
        <dsp:cNvSpPr/>
      </dsp:nvSpPr>
      <dsp:spPr>
        <a:xfrm>
          <a:off x="0" y="2210544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176CF-5C47-4B73-BF0E-1E8AC2D409D5}">
      <dsp:nvSpPr>
        <dsp:cNvPr id="0" name=""/>
        <dsp:cNvSpPr/>
      </dsp:nvSpPr>
      <dsp:spPr>
        <a:xfrm>
          <a:off x="0" y="2210544"/>
          <a:ext cx="9144000" cy="2210544"/>
        </a:xfrm>
        <a:prstGeom prst="rect">
          <a:avLst/>
        </a:prstGeom>
        <a:noFill/>
        <a:ln>
          <a:noFill/>
        </a:ln>
        <a:effectLst/>
        <a:scene3d>
          <a:camera prst="perspective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>
              <a:latin typeface="+mn-lt"/>
            </a:rPr>
            <a:t>El tiempo medio para la detección AHRE, mediante monitorización por  DIC,  en los primeros 3 meses fue de 36 días, lo que indica que la monitorización de </a:t>
          </a:r>
          <a:r>
            <a:rPr lang="es-VE" sz="2200" kern="1200" dirty="0" err="1">
              <a:latin typeface="+mn-lt"/>
            </a:rPr>
            <a:t>Holter</a:t>
          </a:r>
          <a:r>
            <a:rPr lang="es-VE" sz="2200" kern="1200" dirty="0">
              <a:latin typeface="+mn-lt"/>
            </a:rPr>
            <a:t> incluso durante varios días puede no detectar FA subclínica</a:t>
          </a:r>
        </a:p>
      </dsp:txBody>
      <dsp:txXfrm>
        <a:off x="0" y="2210544"/>
        <a:ext cx="9144000" cy="22105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E1994-6E18-4C4A-9E68-13528F5CE543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00B59-AE6D-42FF-90E4-00EDA2D1E7EC}">
      <dsp:nvSpPr>
        <dsp:cNvPr id="0" name=""/>
        <dsp:cNvSpPr/>
      </dsp:nvSpPr>
      <dsp:spPr>
        <a:xfrm>
          <a:off x="0" y="0"/>
          <a:ext cx="9144000" cy="2268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200" b="0" kern="1200" dirty="0">
              <a:latin typeface="+mn-lt"/>
            </a:rPr>
            <a:t>En pacientes con DIC sin FA clínica, la aparición de AHRE subclínicas se asoció con un riesgo significativamente mayor de  ECV </a:t>
          </a:r>
        </a:p>
      </dsp:txBody>
      <dsp:txXfrm>
        <a:off x="0" y="0"/>
        <a:ext cx="9144000" cy="2268251"/>
      </dsp:txXfrm>
    </dsp:sp>
    <dsp:sp modelId="{E1413E3E-48AE-4B9B-8BF1-0F23A65BEA84}">
      <dsp:nvSpPr>
        <dsp:cNvPr id="0" name=""/>
        <dsp:cNvSpPr/>
      </dsp:nvSpPr>
      <dsp:spPr>
        <a:xfrm>
          <a:off x="0" y="2268251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F12B-0244-499C-B84F-FD13DC342175}">
      <dsp:nvSpPr>
        <dsp:cNvPr id="0" name=""/>
        <dsp:cNvSpPr/>
      </dsp:nvSpPr>
      <dsp:spPr>
        <a:xfrm>
          <a:off x="0" y="2268251"/>
          <a:ext cx="9144000" cy="2268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200" b="0" kern="1200" dirty="0">
              <a:latin typeface="+mn-lt"/>
            </a:rPr>
            <a:t>No se demostró el beneficio de la estimulación auricular continua  para la supresión de FA</a:t>
          </a:r>
        </a:p>
      </dsp:txBody>
      <dsp:txXfrm>
        <a:off x="0" y="2268251"/>
        <a:ext cx="9144000" cy="22682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686D-F2C7-4786-BC0F-292D53D2D71B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494-04DC-427F-B990-DD5F20A0F7BC}">
      <dsp:nvSpPr>
        <dsp:cNvPr id="0" name=""/>
        <dsp:cNvSpPr/>
      </dsp:nvSpPr>
      <dsp:spPr>
        <a:xfrm>
          <a:off x="0" y="0"/>
          <a:ext cx="9144000" cy="28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800" kern="1200" dirty="0">
              <a:latin typeface="+mn-lt"/>
            </a:rPr>
            <a:t>Realizar estudios similares en nuestro centro, para evidenciar así la prevalencia de AHRA subclínica en pacientes portadores de DIC e incluir pacientes de menor edad.</a:t>
          </a:r>
          <a:endParaRPr lang="es-VE" sz="2800" kern="1200" dirty="0">
            <a:solidFill>
              <a:srgbClr val="FF0000"/>
            </a:solidFill>
            <a:latin typeface="+mn-lt"/>
          </a:endParaRPr>
        </a:p>
      </dsp:txBody>
      <dsp:txXfrm>
        <a:off x="0" y="0"/>
        <a:ext cx="9144000" cy="2857500"/>
      </dsp:txXfrm>
    </dsp:sp>
    <dsp:sp modelId="{EC58F329-284B-42E9-A33B-9999B34F580C}">
      <dsp:nvSpPr>
        <dsp:cNvPr id="0" name=""/>
        <dsp:cNvSpPr/>
      </dsp:nvSpPr>
      <dsp:spPr>
        <a:xfrm>
          <a:off x="0" y="285750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D895-9D29-425E-A698-6C111F09D4B5}">
      <dsp:nvSpPr>
        <dsp:cNvPr id="0" name=""/>
        <dsp:cNvSpPr/>
      </dsp:nvSpPr>
      <dsp:spPr>
        <a:xfrm>
          <a:off x="0" y="2857500"/>
          <a:ext cx="9144000" cy="28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800" kern="1200" dirty="0">
              <a:latin typeface="+mn-lt"/>
            </a:rPr>
            <a:t>No estuvo definido de manera adecuada las variables ECV y Muertes Vasculares</a:t>
          </a:r>
        </a:p>
      </dsp:txBody>
      <dsp:txXfrm>
        <a:off x="0" y="2857500"/>
        <a:ext cx="9144000" cy="285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5202A-5123-46E3-B8CF-9EBDA0B6FBF4}">
      <dsp:nvSpPr>
        <dsp:cNvPr id="0" name=""/>
        <dsp:cNvSpPr/>
      </dsp:nvSpPr>
      <dsp:spPr>
        <a:xfrm>
          <a:off x="0" y="2601"/>
          <a:ext cx="91440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A72279-0293-4C8B-B7D8-50F7F3672985}">
      <dsp:nvSpPr>
        <dsp:cNvPr id="0" name=""/>
        <dsp:cNvSpPr/>
      </dsp:nvSpPr>
      <dsp:spPr>
        <a:xfrm>
          <a:off x="0" y="2601"/>
          <a:ext cx="9144000" cy="177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0" kern="1200" dirty="0">
              <a:latin typeface="+mn-lt"/>
            </a:rPr>
            <a:t>Un electrodo auricular implantado a largo plazo, permite la detección y caracterización continua de AHRE durante largos períodos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600" b="0" kern="1200" dirty="0">
            <a:latin typeface="+mn-lt"/>
          </a:endParaRP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600" b="0" kern="1200" dirty="0">
            <a:latin typeface="+mn-lt"/>
          </a:endParaRP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0" kern="1200" dirty="0">
              <a:latin typeface="+mn-lt"/>
            </a:rPr>
            <a:t>Cada año se implantan en EE.UU más de 400,000 MCP y DAI, permitiendo documentar estos episodios subclínicos a menudo en ausencia de evidencia clínica de FA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600" b="0" kern="1200" dirty="0">
            <a:latin typeface="+mn-lt"/>
          </a:endParaRP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0" kern="1200" dirty="0">
              <a:latin typeface="+mn-lt"/>
            </a:rPr>
            <a:t> </a:t>
          </a:r>
        </a:p>
      </dsp:txBody>
      <dsp:txXfrm>
        <a:off x="0" y="2601"/>
        <a:ext cx="9144000" cy="1774462"/>
      </dsp:txXfrm>
    </dsp:sp>
    <dsp:sp modelId="{54DB643C-03E9-42E3-A6D9-8C885B0EA775}">
      <dsp:nvSpPr>
        <dsp:cNvPr id="0" name=""/>
        <dsp:cNvSpPr/>
      </dsp:nvSpPr>
      <dsp:spPr>
        <a:xfrm>
          <a:off x="0" y="1777064"/>
          <a:ext cx="91440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D24006-EBCD-4E7D-9FB5-64A7BA3CB0D8}">
      <dsp:nvSpPr>
        <dsp:cNvPr id="0" name=""/>
        <dsp:cNvSpPr/>
      </dsp:nvSpPr>
      <dsp:spPr>
        <a:xfrm>
          <a:off x="0" y="1777064"/>
          <a:ext cx="9144000" cy="177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800" b="0" kern="1200" dirty="0">
            <a:latin typeface="+mn-lt"/>
          </a:endParaRPr>
        </a:p>
      </dsp:txBody>
      <dsp:txXfrm>
        <a:off x="0" y="1777064"/>
        <a:ext cx="9144000" cy="1774462"/>
      </dsp:txXfrm>
    </dsp:sp>
    <dsp:sp modelId="{8C6CCB87-ED4E-40DF-97DB-53419D111AB6}">
      <dsp:nvSpPr>
        <dsp:cNvPr id="0" name=""/>
        <dsp:cNvSpPr/>
      </dsp:nvSpPr>
      <dsp:spPr>
        <a:xfrm>
          <a:off x="0" y="4003891"/>
          <a:ext cx="91440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D4C667-0BC5-4F75-8547-DAD4440A347E}">
      <dsp:nvSpPr>
        <dsp:cNvPr id="0" name=""/>
        <dsp:cNvSpPr/>
      </dsp:nvSpPr>
      <dsp:spPr>
        <a:xfrm>
          <a:off x="0" y="3554129"/>
          <a:ext cx="9144000" cy="177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800" b="0" kern="1200" dirty="0">
            <a:latin typeface="+mn-lt"/>
          </a:endParaRPr>
        </a:p>
      </dsp:txBody>
      <dsp:txXfrm>
        <a:off x="0" y="3554129"/>
        <a:ext cx="9144000" cy="1774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A04C8-B81D-4CA6-8C29-DC3B253F4110}">
      <dsp:nvSpPr>
        <dsp:cNvPr id="0" name=""/>
        <dsp:cNvSpPr/>
      </dsp:nvSpPr>
      <dsp:spPr>
        <a:xfrm>
          <a:off x="0" y="284388"/>
          <a:ext cx="8839200" cy="3535680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FF54C7-5443-44BC-AA96-0A7E35D1203D}">
      <dsp:nvSpPr>
        <dsp:cNvPr id="0" name=""/>
        <dsp:cNvSpPr/>
      </dsp:nvSpPr>
      <dsp:spPr>
        <a:xfrm>
          <a:off x="1060704" y="903132"/>
          <a:ext cx="2916936" cy="173248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VE" sz="2000" kern="1200" dirty="0">
              <a:latin typeface="+mn-lt"/>
            </a:rPr>
            <a:t>La detección de AHRE predice un mayor riesgo de ECV y embolia sistémica</a:t>
          </a:r>
        </a:p>
      </dsp:txBody>
      <dsp:txXfrm>
        <a:off x="1060704" y="903132"/>
        <a:ext cx="2916936" cy="1732483"/>
      </dsp:txXfrm>
    </dsp:sp>
    <dsp:sp modelId="{FA7D9255-CC7A-40D9-A801-E905AD9923CE}">
      <dsp:nvSpPr>
        <dsp:cNvPr id="0" name=""/>
        <dsp:cNvSpPr/>
      </dsp:nvSpPr>
      <dsp:spPr>
        <a:xfrm>
          <a:off x="4419600" y="1468840"/>
          <a:ext cx="3447288" cy="173248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VE" sz="2000" kern="1200" dirty="0">
              <a:latin typeface="+mn-lt"/>
            </a:rPr>
            <a:t>La supresión  de AHRE reducirá el riesgo de  FA sintomática en pacientes con indicación estándar para estimulación y sin antecedentes de  FA</a:t>
          </a:r>
        </a:p>
      </dsp:txBody>
      <dsp:txXfrm>
        <a:off x="4419600" y="1468840"/>
        <a:ext cx="3447288" cy="1732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88E58-A53A-4728-B1FF-A02704C11972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8C149-2A3F-48B1-970E-DFD2895B9706}">
      <dsp:nvSpPr>
        <dsp:cNvPr id="0" name=""/>
        <dsp:cNvSpPr/>
      </dsp:nvSpPr>
      <dsp:spPr>
        <a:xfrm>
          <a:off x="0" y="0"/>
          <a:ext cx="7704856" cy="232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1" kern="1200" dirty="0">
              <a:latin typeface="+mn-lt"/>
            </a:rPr>
            <a:t>Evaluar prospectivamente si los episodios subclínicos de AHRE detectados por DIC se asocian con un mayor riesgo de ECV isquémico en pacientes que no tienen otra evidencia de FA</a:t>
          </a:r>
          <a:endParaRPr lang="es-VE" b="1" kern="1200" dirty="0">
            <a:latin typeface="+mn-lt"/>
          </a:endParaRPr>
        </a:p>
      </dsp:txBody>
      <dsp:txXfrm>
        <a:off x="0" y="0"/>
        <a:ext cx="7704856" cy="2326567"/>
      </dsp:txXfrm>
    </dsp:sp>
    <dsp:sp modelId="{4160C37A-D40B-4535-BABC-A00F959B805E}">
      <dsp:nvSpPr>
        <dsp:cNvPr id="0" name=""/>
        <dsp:cNvSpPr/>
      </dsp:nvSpPr>
      <dsp:spPr>
        <a:xfrm>
          <a:off x="0" y="2326567"/>
          <a:ext cx="770485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A98CE-ACD4-46F3-A816-DF3E214AD39D}">
      <dsp:nvSpPr>
        <dsp:cNvPr id="0" name=""/>
        <dsp:cNvSpPr/>
      </dsp:nvSpPr>
      <dsp:spPr>
        <a:xfrm>
          <a:off x="0" y="2326567"/>
          <a:ext cx="7704856" cy="232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b="1" kern="1200" dirty="0">
              <a:latin typeface="+mn-lt"/>
            </a:rPr>
            <a:t>Estudiar en la eficacia de la estimulación auricular con sobrecarga continua para prevenir la FA clínica</a:t>
          </a:r>
          <a:r>
            <a:rPr lang="es-VE" sz="2800" b="1" kern="1200" dirty="0">
              <a:latin typeface="+mn-lt"/>
            </a:rPr>
            <a:t> </a:t>
          </a:r>
        </a:p>
      </dsp:txBody>
      <dsp:txXfrm>
        <a:off x="0" y="2326567"/>
        <a:ext cx="7704856" cy="2326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5111-B051-4AAC-8E1A-31FD42454D8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E548D-FD00-43D7-8188-DEAF6742FFB1}">
      <dsp:nvSpPr>
        <dsp:cNvPr id="0" name=""/>
        <dsp:cNvSpPr/>
      </dsp:nvSpPr>
      <dsp:spPr>
        <a:xfrm>
          <a:off x="0" y="0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just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5500" b="1" kern="1200" dirty="0">
            <a:latin typeface="+mj-lt"/>
          </a:endParaRPr>
        </a:p>
        <a:p>
          <a:pPr marL="0" lvl="0" indent="0" algn="just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5500" b="1" kern="1200" dirty="0">
              <a:latin typeface="+mj-lt"/>
            </a:rPr>
            <a:t>PFP</a:t>
          </a:r>
        </a:p>
      </dsp:txBody>
      <dsp:txXfrm>
        <a:off x="0" y="0"/>
        <a:ext cx="1645920" cy="2262981"/>
      </dsp:txXfrm>
    </dsp:sp>
    <dsp:sp modelId="{6C9D6872-4468-46A3-A3F8-35F16A6DF756}">
      <dsp:nvSpPr>
        <dsp:cNvPr id="0" name=""/>
        <dsp:cNvSpPr/>
      </dsp:nvSpPr>
      <dsp:spPr>
        <a:xfrm>
          <a:off x="1769364" y="5259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2500" kern="1200" dirty="0">
              <a:latin typeface="+mj-lt"/>
            </a:rPr>
            <a:t>Evento cerebro vascular  isquémico (ECV) y embolia sistémica (No SNC)</a:t>
          </a:r>
        </a:p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2500" kern="1200" dirty="0">
            <a:latin typeface="+mj-lt"/>
          </a:endParaRPr>
        </a:p>
        <a:p>
          <a:pPr lvl="0" algn="just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VE" sz="1900" kern="1200" dirty="0">
            <a:latin typeface="+mj-lt"/>
          </a:endParaRPr>
        </a:p>
      </dsp:txBody>
      <dsp:txXfrm>
        <a:off x="1769364" y="52596"/>
        <a:ext cx="6460236" cy="1051932"/>
      </dsp:txXfrm>
    </dsp:sp>
    <dsp:sp modelId="{CE4C0435-8572-4F9D-8A57-22F2198DC73E}">
      <dsp:nvSpPr>
        <dsp:cNvPr id="0" name=""/>
        <dsp:cNvSpPr/>
      </dsp:nvSpPr>
      <dsp:spPr>
        <a:xfrm>
          <a:off x="1645920" y="110452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C71E1-6286-438A-B693-210627D1EE44}">
      <dsp:nvSpPr>
        <dsp:cNvPr id="0" name=""/>
        <dsp:cNvSpPr/>
      </dsp:nvSpPr>
      <dsp:spPr>
        <a:xfrm>
          <a:off x="1769364" y="115712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marR="0" lvl="0" indent="0" algn="just" defTabSz="11112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2500" kern="1200" dirty="0">
              <a:latin typeface="+mj-lt"/>
            </a:rPr>
            <a:t>TA sintomática o </a:t>
          </a:r>
          <a:r>
            <a:rPr lang="pt-BR" sz="2500" kern="1200" dirty="0" err="1">
              <a:latin typeface="+mj-lt"/>
            </a:rPr>
            <a:t>asintomática</a:t>
          </a:r>
          <a:r>
            <a:rPr lang="pt-BR" sz="2500" kern="1200" dirty="0">
              <a:latin typeface="+mj-lt"/>
            </a:rPr>
            <a:t> documentada por ECG</a:t>
          </a:r>
          <a:endParaRPr lang="es-VE" sz="2500" kern="1200" dirty="0">
            <a:latin typeface="+mj-lt"/>
          </a:endParaRPr>
        </a:p>
      </dsp:txBody>
      <dsp:txXfrm>
        <a:off x="1769364" y="1157126"/>
        <a:ext cx="6460236" cy="1051932"/>
      </dsp:txXfrm>
    </dsp:sp>
    <dsp:sp modelId="{ED7937A3-2054-4A24-A227-852F5AF8DBF8}">
      <dsp:nvSpPr>
        <dsp:cNvPr id="0" name=""/>
        <dsp:cNvSpPr/>
      </dsp:nvSpPr>
      <dsp:spPr>
        <a:xfrm>
          <a:off x="1645920" y="220905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43838-823B-49C1-BD66-21971AA7950B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87C0A-FC36-4377-9CDF-FE5A730D1080}">
      <dsp:nvSpPr>
        <dsp:cNvPr id="0" name=""/>
        <dsp:cNvSpPr/>
      </dsp:nvSpPr>
      <dsp:spPr>
        <a:xfrm>
          <a:off x="0" y="2262981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just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5500" b="1" kern="1200" dirty="0">
              <a:latin typeface="+mj-lt"/>
            </a:rPr>
            <a:t>PFS</a:t>
          </a:r>
        </a:p>
      </dsp:txBody>
      <dsp:txXfrm>
        <a:off x="0" y="2262981"/>
        <a:ext cx="1645920" cy="2262981"/>
      </dsp:txXfrm>
    </dsp:sp>
    <dsp:sp modelId="{52AC3F58-1C27-4D18-948F-757887554ACB}">
      <dsp:nvSpPr>
        <dsp:cNvPr id="0" name=""/>
        <dsp:cNvSpPr/>
      </dsp:nvSpPr>
      <dsp:spPr>
        <a:xfrm>
          <a:off x="1769364" y="2289583"/>
          <a:ext cx="6460236" cy="5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+mj-lt"/>
            </a:rPr>
            <a:t>Muerte Vascular</a:t>
          </a:r>
        </a:p>
      </dsp:txBody>
      <dsp:txXfrm>
        <a:off x="1769364" y="2289583"/>
        <a:ext cx="6460236" cy="532043"/>
      </dsp:txXfrm>
    </dsp:sp>
    <dsp:sp modelId="{8D7E4823-82D1-43E0-B5F2-FE25EDBC55B7}">
      <dsp:nvSpPr>
        <dsp:cNvPr id="0" name=""/>
        <dsp:cNvSpPr/>
      </dsp:nvSpPr>
      <dsp:spPr>
        <a:xfrm>
          <a:off x="1645920" y="282162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DFD8B-525A-4AFD-BB8E-39E77DC3C6ED}">
      <dsp:nvSpPr>
        <dsp:cNvPr id="0" name=""/>
        <dsp:cNvSpPr/>
      </dsp:nvSpPr>
      <dsp:spPr>
        <a:xfrm>
          <a:off x="1769364" y="2848229"/>
          <a:ext cx="6460236" cy="5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+mj-lt"/>
            </a:rPr>
            <a:t>IAM</a:t>
          </a:r>
        </a:p>
      </dsp:txBody>
      <dsp:txXfrm>
        <a:off x="1769364" y="2848229"/>
        <a:ext cx="6460236" cy="532043"/>
      </dsp:txXfrm>
    </dsp:sp>
    <dsp:sp modelId="{D2E1AEA6-C10A-4846-9825-DA7084B76089}">
      <dsp:nvSpPr>
        <dsp:cNvPr id="0" name=""/>
        <dsp:cNvSpPr/>
      </dsp:nvSpPr>
      <dsp:spPr>
        <a:xfrm>
          <a:off x="1645920" y="338027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285AA-6CAF-4EFE-A0BD-4DAA852AA717}">
      <dsp:nvSpPr>
        <dsp:cNvPr id="0" name=""/>
        <dsp:cNvSpPr/>
      </dsp:nvSpPr>
      <dsp:spPr>
        <a:xfrm>
          <a:off x="1769364" y="3406875"/>
          <a:ext cx="6460236" cy="5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+mj-lt"/>
            </a:rPr>
            <a:t>TA sintomática o </a:t>
          </a:r>
          <a:r>
            <a:rPr lang="pt-BR" sz="1800" kern="1200" dirty="0" err="1">
              <a:latin typeface="+mj-lt"/>
            </a:rPr>
            <a:t>asintomática</a:t>
          </a:r>
          <a:r>
            <a:rPr lang="pt-BR" sz="1800" kern="1200" dirty="0">
              <a:latin typeface="+mj-lt"/>
            </a:rPr>
            <a:t> documentada por ECG</a:t>
          </a:r>
          <a:endParaRPr lang="es-VE" sz="1800" kern="1200" dirty="0">
            <a:solidFill>
              <a:schemeClr val="tx1"/>
            </a:solidFill>
            <a:latin typeface="+mj-lt"/>
          </a:endParaRPr>
        </a:p>
      </dsp:txBody>
      <dsp:txXfrm>
        <a:off x="1769364" y="3406875"/>
        <a:ext cx="6460236" cy="532043"/>
      </dsp:txXfrm>
    </dsp:sp>
    <dsp:sp modelId="{A94C9CA0-9EA1-46A3-944D-9FC2150BE356}">
      <dsp:nvSpPr>
        <dsp:cNvPr id="0" name=""/>
        <dsp:cNvSpPr/>
      </dsp:nvSpPr>
      <dsp:spPr>
        <a:xfrm>
          <a:off x="1645920" y="393891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A403C-922B-46FE-A3EB-5A198E9B7B09}">
      <dsp:nvSpPr>
        <dsp:cNvPr id="0" name=""/>
        <dsp:cNvSpPr/>
      </dsp:nvSpPr>
      <dsp:spPr>
        <a:xfrm>
          <a:off x="1769364" y="3965521"/>
          <a:ext cx="6460236" cy="5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solidFill>
                <a:schemeClr val="tx1"/>
              </a:solidFill>
              <a:latin typeface="+mj-lt"/>
            </a:rPr>
            <a:t>Compuesto de </a:t>
          </a:r>
          <a:r>
            <a:rPr lang="es-VE" sz="1800" kern="1200" dirty="0" err="1">
              <a:solidFill>
                <a:schemeClr val="tx1"/>
              </a:solidFill>
              <a:latin typeface="+mj-lt"/>
            </a:rPr>
            <a:t>Stroke</a:t>
          </a:r>
          <a:endParaRPr lang="es-VE" sz="1800" kern="1200" dirty="0">
            <a:solidFill>
              <a:schemeClr val="tx1"/>
            </a:solidFill>
            <a:latin typeface="+mj-lt"/>
          </a:endParaRPr>
        </a:p>
      </dsp:txBody>
      <dsp:txXfrm>
        <a:off x="1769364" y="3965521"/>
        <a:ext cx="6460236" cy="532043"/>
      </dsp:txXfrm>
    </dsp:sp>
    <dsp:sp modelId="{315CF570-E8A2-47D9-BCEC-6926F6045480}">
      <dsp:nvSpPr>
        <dsp:cNvPr id="0" name=""/>
        <dsp:cNvSpPr/>
      </dsp:nvSpPr>
      <dsp:spPr>
        <a:xfrm>
          <a:off x="1645920" y="449756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C0D6E-5CB4-4F81-8F8E-9412619C8960}">
      <dsp:nvSpPr>
        <dsp:cNvPr id="0" name=""/>
        <dsp:cNvSpPr/>
      </dsp:nvSpPr>
      <dsp:spPr>
        <a:xfrm>
          <a:off x="0" y="19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154A6-ACBD-42F9-90A0-6D02FEC078F5}">
      <dsp:nvSpPr>
        <dsp:cNvPr id="0" name=""/>
        <dsp:cNvSpPr/>
      </dsp:nvSpPr>
      <dsp:spPr>
        <a:xfrm>
          <a:off x="0" y="1990"/>
          <a:ext cx="8229600" cy="135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600" kern="1200" dirty="0">
              <a:latin typeface="+mn-lt"/>
            </a:rPr>
            <a:t>Ensayo simple ciego </a:t>
          </a:r>
        </a:p>
      </dsp:txBody>
      <dsp:txXfrm>
        <a:off x="0" y="1990"/>
        <a:ext cx="8229600" cy="1357267"/>
      </dsp:txXfrm>
    </dsp:sp>
    <dsp:sp modelId="{B0FF8E02-8D6B-4AFC-BF76-C9BEF8C2F39E}">
      <dsp:nvSpPr>
        <dsp:cNvPr id="0" name=""/>
        <dsp:cNvSpPr/>
      </dsp:nvSpPr>
      <dsp:spPr>
        <a:xfrm>
          <a:off x="0" y="135925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962B5-B5BF-43CF-A629-884C969154A5}">
      <dsp:nvSpPr>
        <dsp:cNvPr id="0" name=""/>
        <dsp:cNvSpPr/>
      </dsp:nvSpPr>
      <dsp:spPr>
        <a:xfrm>
          <a:off x="0" y="1359257"/>
          <a:ext cx="1385530" cy="135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500" kern="1200" dirty="0">
              <a:latin typeface="+mn-lt"/>
            </a:rPr>
            <a:t>Seguimiento multicéntrico</a:t>
          </a:r>
        </a:p>
      </dsp:txBody>
      <dsp:txXfrm>
        <a:off x="0" y="1359257"/>
        <a:ext cx="1385530" cy="1357267"/>
      </dsp:txXfrm>
    </dsp:sp>
    <dsp:sp modelId="{BC5057E9-91FF-4DCE-83AD-DD4888F63E68}">
      <dsp:nvSpPr>
        <dsp:cNvPr id="0" name=""/>
        <dsp:cNvSpPr/>
      </dsp:nvSpPr>
      <dsp:spPr>
        <a:xfrm>
          <a:off x="1489445" y="1420891"/>
          <a:ext cx="6736004" cy="123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400" kern="1200" dirty="0">
              <a:latin typeface="+mn-lt"/>
            </a:rPr>
            <a:t>Aproximadamente un período de 3,5 años</a:t>
          </a:r>
        </a:p>
      </dsp:txBody>
      <dsp:txXfrm>
        <a:off x="1489445" y="1420891"/>
        <a:ext cx="6736004" cy="1232674"/>
      </dsp:txXfrm>
    </dsp:sp>
    <dsp:sp modelId="{34E4D1A1-89A8-442F-B5E5-06B12AE1EF2A}">
      <dsp:nvSpPr>
        <dsp:cNvPr id="0" name=""/>
        <dsp:cNvSpPr/>
      </dsp:nvSpPr>
      <dsp:spPr>
        <a:xfrm>
          <a:off x="1385530" y="2653565"/>
          <a:ext cx="55421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BCD02-C8C4-4DEB-AC6B-DBBFA8C9B357}">
      <dsp:nvSpPr>
        <dsp:cNvPr id="0" name=""/>
        <dsp:cNvSpPr/>
      </dsp:nvSpPr>
      <dsp:spPr>
        <a:xfrm>
          <a:off x="0" y="2716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3431-FEEC-4EC8-945F-80AEA6BEF965}">
      <dsp:nvSpPr>
        <dsp:cNvPr id="0" name=""/>
        <dsp:cNvSpPr/>
      </dsp:nvSpPr>
      <dsp:spPr>
        <a:xfrm>
          <a:off x="0" y="2716524"/>
          <a:ext cx="2301537" cy="135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500" kern="1200" dirty="0">
              <a:latin typeface="+mn-lt"/>
            </a:rPr>
            <a:t>Aleatorización</a:t>
          </a:r>
        </a:p>
      </dsp:txBody>
      <dsp:txXfrm>
        <a:off x="0" y="2716524"/>
        <a:ext cx="2301537" cy="1357267"/>
      </dsp:txXfrm>
    </dsp:sp>
    <dsp:sp modelId="{26632CDC-60CD-4A55-94C0-338868882EA3}">
      <dsp:nvSpPr>
        <dsp:cNvPr id="0" name=""/>
        <dsp:cNvSpPr/>
      </dsp:nvSpPr>
      <dsp:spPr>
        <a:xfrm>
          <a:off x="2409550" y="2778158"/>
          <a:ext cx="1971904" cy="123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800" kern="1200" dirty="0">
              <a:latin typeface="+mn-lt"/>
            </a:rPr>
            <a:t>2580 pacientes</a:t>
          </a:r>
        </a:p>
      </dsp:txBody>
      <dsp:txXfrm>
        <a:off x="2409550" y="2778158"/>
        <a:ext cx="1971904" cy="1232674"/>
      </dsp:txXfrm>
    </dsp:sp>
    <dsp:sp modelId="{58DEF11F-39C1-4CAA-A83E-11CDA68A5B05}">
      <dsp:nvSpPr>
        <dsp:cNvPr id="0" name=""/>
        <dsp:cNvSpPr/>
      </dsp:nvSpPr>
      <dsp:spPr>
        <a:xfrm>
          <a:off x="4489469" y="2778158"/>
          <a:ext cx="1811746" cy="123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600" kern="1200" dirty="0">
              <a:latin typeface="+mn-lt"/>
            </a:rPr>
            <a:t>Algoritmo</a:t>
          </a:r>
        </a:p>
      </dsp:txBody>
      <dsp:txXfrm>
        <a:off x="4489469" y="2778158"/>
        <a:ext cx="1811746" cy="1232674"/>
      </dsp:txXfrm>
    </dsp:sp>
    <dsp:sp modelId="{4CBEEBA0-8EF4-4237-BD73-C24BEE9D1E71}">
      <dsp:nvSpPr>
        <dsp:cNvPr id="0" name=""/>
        <dsp:cNvSpPr/>
      </dsp:nvSpPr>
      <dsp:spPr>
        <a:xfrm>
          <a:off x="6409229" y="2778158"/>
          <a:ext cx="1811746" cy="61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kern="1200" dirty="0">
              <a:latin typeface="+mn-lt"/>
            </a:rPr>
            <a:t>Estimulación de supresión de FA</a:t>
          </a:r>
        </a:p>
      </dsp:txBody>
      <dsp:txXfrm>
        <a:off x="6409229" y="2778158"/>
        <a:ext cx="1811746" cy="616337"/>
      </dsp:txXfrm>
    </dsp:sp>
    <dsp:sp modelId="{3C9D5430-5EE0-4B38-877E-5D888B84DD8A}">
      <dsp:nvSpPr>
        <dsp:cNvPr id="0" name=""/>
        <dsp:cNvSpPr/>
      </dsp:nvSpPr>
      <dsp:spPr>
        <a:xfrm>
          <a:off x="6409229" y="3394495"/>
          <a:ext cx="1811746" cy="61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kern="1200" dirty="0">
              <a:latin typeface="+mn-lt"/>
            </a:rPr>
            <a:t>No estimulación de Supresión  de FA</a:t>
          </a:r>
        </a:p>
      </dsp:txBody>
      <dsp:txXfrm>
        <a:off x="6409229" y="3394495"/>
        <a:ext cx="1811746" cy="616337"/>
      </dsp:txXfrm>
    </dsp:sp>
    <dsp:sp modelId="{2E4C4001-8C11-4230-877A-C0F747AF8B9E}">
      <dsp:nvSpPr>
        <dsp:cNvPr id="0" name=""/>
        <dsp:cNvSpPr/>
      </dsp:nvSpPr>
      <dsp:spPr>
        <a:xfrm>
          <a:off x="2301537" y="4010832"/>
          <a:ext cx="57607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B3B30-9EF2-47CE-A18E-D7B9E9B56818}">
      <dsp:nvSpPr>
        <dsp:cNvPr id="0" name=""/>
        <dsp:cNvSpPr/>
      </dsp:nvSpPr>
      <dsp:spPr>
        <a:xfrm>
          <a:off x="0" y="0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A608B-2D29-4FE0-B03C-F7BA7C39A5A8}">
      <dsp:nvSpPr>
        <dsp:cNvPr id="0" name=""/>
        <dsp:cNvSpPr/>
      </dsp:nvSpPr>
      <dsp:spPr>
        <a:xfrm>
          <a:off x="0" y="0"/>
          <a:ext cx="806489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>
              <a:latin typeface="+mn-lt"/>
            </a:rPr>
            <a:t>Edad &gt;65 años</a:t>
          </a:r>
        </a:p>
      </dsp:txBody>
      <dsp:txXfrm>
        <a:off x="0" y="0"/>
        <a:ext cx="8064896" cy="1192076"/>
      </dsp:txXfrm>
    </dsp:sp>
    <dsp:sp modelId="{38282C8D-2EB0-4F1F-9FFF-6EC84F5B3240}">
      <dsp:nvSpPr>
        <dsp:cNvPr id="0" name=""/>
        <dsp:cNvSpPr/>
      </dsp:nvSpPr>
      <dsp:spPr>
        <a:xfrm>
          <a:off x="0" y="1192076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AD88B-8A91-4509-A532-6ADFCA36B3A3}">
      <dsp:nvSpPr>
        <dsp:cNvPr id="0" name=""/>
        <dsp:cNvSpPr/>
      </dsp:nvSpPr>
      <dsp:spPr>
        <a:xfrm>
          <a:off x="0" y="1192076"/>
          <a:ext cx="806489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>
              <a:latin typeface="+mn-lt"/>
            </a:rPr>
            <a:t>HTA que requieren terapia farmacológica*</a:t>
          </a:r>
        </a:p>
      </dsp:txBody>
      <dsp:txXfrm>
        <a:off x="0" y="1192076"/>
        <a:ext cx="8064896" cy="1192076"/>
      </dsp:txXfrm>
    </dsp:sp>
    <dsp:sp modelId="{AAC700BF-EACC-4E46-8527-3192F603A497}">
      <dsp:nvSpPr>
        <dsp:cNvPr id="0" name=""/>
        <dsp:cNvSpPr/>
      </dsp:nvSpPr>
      <dsp:spPr>
        <a:xfrm>
          <a:off x="0" y="2384152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E004C-9A4E-4A17-89C5-F70D6125CE70}">
      <dsp:nvSpPr>
        <dsp:cNvPr id="0" name=""/>
        <dsp:cNvSpPr/>
      </dsp:nvSpPr>
      <dsp:spPr>
        <a:xfrm>
          <a:off x="0" y="2384152"/>
          <a:ext cx="1612979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+mn-lt"/>
            </a:rPr>
            <a:t>DISPOSITIVO INTRACARDÍACO (&lt;8sem)</a:t>
          </a:r>
        </a:p>
      </dsp:txBody>
      <dsp:txXfrm>
        <a:off x="0" y="2384152"/>
        <a:ext cx="1612979" cy="1192076"/>
      </dsp:txXfrm>
    </dsp:sp>
    <dsp:sp modelId="{21325022-AB50-4312-B60C-5882053F34B2}">
      <dsp:nvSpPr>
        <dsp:cNvPr id="0" name=""/>
        <dsp:cNvSpPr/>
      </dsp:nvSpPr>
      <dsp:spPr>
        <a:xfrm>
          <a:off x="1733952" y="2411858"/>
          <a:ext cx="6330943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800" kern="1200" dirty="0">
              <a:latin typeface="+mn-lt"/>
            </a:rPr>
            <a:t>St. </a:t>
          </a:r>
          <a:r>
            <a:rPr lang="es-VE" sz="1800" kern="1200" dirty="0" err="1">
              <a:latin typeface="+mn-lt"/>
            </a:rPr>
            <a:t>Jude</a:t>
          </a:r>
          <a:r>
            <a:rPr lang="es-VE" sz="1800" kern="1200" dirty="0">
              <a:latin typeface="+mn-lt"/>
            </a:rPr>
            <a:t> Medical Inc. IDENTITY® </a:t>
          </a:r>
          <a:r>
            <a:rPr lang="es-VE" sz="1800" kern="1200" dirty="0" err="1">
              <a:latin typeface="+mn-lt"/>
            </a:rPr>
            <a:t>Adx</a:t>
          </a:r>
          <a:r>
            <a:rPr lang="es-VE" sz="1800" kern="1200" dirty="0">
              <a:latin typeface="+mn-lt"/>
            </a:rPr>
            <a:t> DR (Modelo 5386/5380)</a:t>
          </a:r>
          <a:r>
            <a:rPr lang="pt-BR" sz="1800" kern="1200" dirty="0">
              <a:latin typeface="+mn-lt"/>
            </a:rPr>
            <a:t> </a:t>
          </a:r>
          <a:endParaRPr lang="es-VE" sz="1800" kern="1200" dirty="0">
            <a:latin typeface="+mn-lt"/>
          </a:endParaRPr>
        </a:p>
      </dsp:txBody>
      <dsp:txXfrm>
        <a:off x="1733952" y="2411858"/>
        <a:ext cx="6330943" cy="554129"/>
      </dsp:txXfrm>
    </dsp:sp>
    <dsp:sp modelId="{2F94F4E3-0DE0-4689-89B4-D128FC5B4D0C}">
      <dsp:nvSpPr>
        <dsp:cNvPr id="0" name=""/>
        <dsp:cNvSpPr/>
      </dsp:nvSpPr>
      <dsp:spPr>
        <a:xfrm>
          <a:off x="1612979" y="2965987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C2812-79F1-42AF-BC3A-0BBEE540AE78}">
      <dsp:nvSpPr>
        <dsp:cNvPr id="0" name=""/>
        <dsp:cNvSpPr/>
      </dsp:nvSpPr>
      <dsp:spPr>
        <a:xfrm>
          <a:off x="1733952" y="2993693"/>
          <a:ext cx="6330943" cy="55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Otro MCP de St. </a:t>
          </a:r>
          <a:r>
            <a:rPr lang="es-VE" sz="2000" kern="1200" dirty="0" err="1">
              <a:latin typeface="+mn-lt"/>
            </a:rPr>
            <a:t>Jude</a:t>
          </a:r>
          <a:r>
            <a:rPr lang="es-VE" sz="2000" kern="1200" dirty="0">
              <a:latin typeface="+mn-lt"/>
            </a:rPr>
            <a:t> Medical</a:t>
          </a:r>
        </a:p>
      </dsp:txBody>
      <dsp:txXfrm>
        <a:off x="1733952" y="2993693"/>
        <a:ext cx="6330943" cy="554129"/>
      </dsp:txXfrm>
    </dsp:sp>
    <dsp:sp modelId="{88591428-CB87-4645-B39D-AE740DBCB5ED}">
      <dsp:nvSpPr>
        <dsp:cNvPr id="0" name=""/>
        <dsp:cNvSpPr/>
      </dsp:nvSpPr>
      <dsp:spPr>
        <a:xfrm>
          <a:off x="1612979" y="3547823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0B641-D8D6-44B1-82B4-8BD71BFB773D}">
      <dsp:nvSpPr>
        <dsp:cNvPr id="0" name=""/>
        <dsp:cNvSpPr/>
      </dsp:nvSpPr>
      <dsp:spPr>
        <a:xfrm>
          <a:off x="0" y="3576227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10D83-3BA4-4F7A-9EEF-99063CFDCE56}">
      <dsp:nvSpPr>
        <dsp:cNvPr id="0" name=""/>
        <dsp:cNvSpPr/>
      </dsp:nvSpPr>
      <dsp:spPr>
        <a:xfrm>
          <a:off x="0" y="3576228"/>
          <a:ext cx="8064896" cy="119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>
              <a:latin typeface="+mn-lt"/>
            </a:rPr>
            <a:t>Indicación para ENS o BAV </a:t>
          </a:r>
        </a:p>
      </dsp:txBody>
      <dsp:txXfrm>
        <a:off x="0" y="3576228"/>
        <a:ext cx="8064896" cy="1192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4BFD2-35C5-4698-933A-4C3483F6FA4C}">
      <dsp:nvSpPr>
        <dsp:cNvPr id="0" name=""/>
        <dsp:cNvSpPr/>
      </dsp:nvSpPr>
      <dsp:spPr>
        <a:xfrm>
          <a:off x="0" y="1933"/>
          <a:ext cx="77048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B66B5-BAA2-4C6F-A5EC-0FF50DC0202C}">
      <dsp:nvSpPr>
        <dsp:cNvPr id="0" name=""/>
        <dsp:cNvSpPr/>
      </dsp:nvSpPr>
      <dsp:spPr>
        <a:xfrm>
          <a:off x="0" y="1933"/>
          <a:ext cx="7704856" cy="13188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j-lt"/>
            </a:rPr>
            <a:t>FA ó FLU. documentada previamente, (≥ 5 min) u otro TSV sostenida (sin incluir los episodios detectados por el marcapasos)</a:t>
          </a:r>
        </a:p>
      </dsp:txBody>
      <dsp:txXfrm>
        <a:off x="0" y="1933"/>
        <a:ext cx="7704856" cy="1318857"/>
      </dsp:txXfrm>
    </dsp:sp>
    <dsp:sp modelId="{EB27743C-F22D-4CB4-9C32-FE8086542DB7}">
      <dsp:nvSpPr>
        <dsp:cNvPr id="0" name=""/>
        <dsp:cNvSpPr/>
      </dsp:nvSpPr>
      <dsp:spPr>
        <a:xfrm>
          <a:off x="0" y="1320791"/>
          <a:ext cx="77048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B210F-F39A-45D0-80DF-2D8310DD9795}">
      <dsp:nvSpPr>
        <dsp:cNvPr id="0" name=""/>
        <dsp:cNvSpPr/>
      </dsp:nvSpPr>
      <dsp:spPr>
        <a:xfrm>
          <a:off x="0" y="1320791"/>
          <a:ext cx="7704856" cy="13188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j-lt"/>
            </a:rPr>
            <a:t>Factor geográfico / social o psiquiátrico que pueda interferir con el seguimiento</a:t>
          </a:r>
        </a:p>
      </dsp:txBody>
      <dsp:txXfrm>
        <a:off x="0" y="1320791"/>
        <a:ext cx="7704856" cy="1318857"/>
      </dsp:txXfrm>
    </dsp:sp>
    <dsp:sp modelId="{893AB0FF-DDA8-4BB9-90B7-1DD85E77E74F}">
      <dsp:nvSpPr>
        <dsp:cNvPr id="0" name=""/>
        <dsp:cNvSpPr/>
      </dsp:nvSpPr>
      <dsp:spPr>
        <a:xfrm>
          <a:off x="0" y="2639648"/>
          <a:ext cx="77048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B4A8D-1895-4E1F-8BAE-8DAC55846B1A}">
      <dsp:nvSpPr>
        <dsp:cNvPr id="0" name=""/>
        <dsp:cNvSpPr/>
      </dsp:nvSpPr>
      <dsp:spPr>
        <a:xfrm>
          <a:off x="0" y="2639648"/>
          <a:ext cx="7704856" cy="13188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j-lt"/>
            </a:rPr>
            <a:t>Requisito para la anticoagulación oral (válvula cardíaca, trombosis venosa profunda, etc.)</a:t>
          </a:r>
        </a:p>
      </dsp:txBody>
      <dsp:txXfrm>
        <a:off x="0" y="2639648"/>
        <a:ext cx="7704856" cy="1318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5D38-137D-4D72-8C68-8A00EB68A46B}">
      <dsp:nvSpPr>
        <dsp:cNvPr id="0" name=""/>
        <dsp:cNvSpPr/>
      </dsp:nvSpPr>
      <dsp:spPr>
        <a:xfrm>
          <a:off x="0" y="0"/>
          <a:ext cx="6984776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>
              <a:latin typeface="+mn-lt"/>
            </a:rPr>
            <a:t>El dispositivo se programó de modo que se detectó TA cuando la Frecuencia auricular alcanzara los 190 </a:t>
          </a:r>
          <a:r>
            <a:rPr lang="es-VE" sz="2000" kern="1200" dirty="0" err="1">
              <a:latin typeface="+mn-lt"/>
            </a:rPr>
            <a:t>lpm</a:t>
          </a:r>
          <a:r>
            <a:rPr lang="es-VE" sz="2000" kern="1200" dirty="0">
              <a:latin typeface="+mn-lt"/>
            </a:rPr>
            <a:t>, se activó el almacenamiento del ECG</a:t>
          </a:r>
        </a:p>
      </dsp:txBody>
      <dsp:txXfrm>
        <a:off x="0" y="1810385"/>
        <a:ext cx="6984776" cy="1810385"/>
      </dsp:txXfrm>
    </dsp:sp>
    <dsp:sp modelId="{330EA294-C21F-4563-841D-98E23DF003CA}">
      <dsp:nvSpPr>
        <dsp:cNvPr id="0" name=""/>
        <dsp:cNvSpPr/>
      </dsp:nvSpPr>
      <dsp:spPr>
        <a:xfrm>
          <a:off x="1808326" y="82855"/>
          <a:ext cx="3368123" cy="20151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DF66D-0D04-4E5D-A023-56EAF57E5505}">
      <dsp:nvSpPr>
        <dsp:cNvPr id="0" name=""/>
        <dsp:cNvSpPr/>
      </dsp:nvSpPr>
      <dsp:spPr>
        <a:xfrm>
          <a:off x="279391" y="3539133"/>
          <a:ext cx="6425993" cy="678894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033C-E438-4014-A131-CDF081467065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D0D5-7C9F-435B-8754-7DD1E7C941C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017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4045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4269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7824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36700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953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51251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/>
              <a:t>El riesgo atribuible a la población de ictus isquémico o embolia sistémica asociada con taquiarritmias auriculares subclínicas antes de los 3 meses fue del 13%, que es similar al riesgo atribuible de ictus asociado con la fibrilación auricular clínica</a:t>
            </a:r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26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069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27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31010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29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481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C380-EB11-405A-824B-D15FB3ECA1CD}" type="slidenum">
              <a:rPr lang="es-VE" smtClean="0"/>
              <a:t>31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5110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6459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6563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9852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2410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982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659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3128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D0D5-7C9F-435B-8754-7DD1E7C941CE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6366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6719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6474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231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967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319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255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5935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4128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3209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8492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2931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DC30E-BD5D-492C-BC09-C8C6563010AF}" type="datetimeFigureOut">
              <a:rPr lang="es-VE" smtClean="0"/>
              <a:t>15/11/2017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F2A1-7638-4E1C-BA6C-4ABCCAAF70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6264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esultado de imagen para marcap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707280" y="20836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 CIENTIFICA</a:t>
            </a:r>
          </a:p>
        </p:txBody>
      </p:sp>
      <p:sp>
        <p:nvSpPr>
          <p:cNvPr id="7" name="4 Subtítulo"/>
          <p:cNvSpPr txBox="1">
            <a:spLocks/>
          </p:cNvSpPr>
          <p:nvPr/>
        </p:nvSpPr>
        <p:spPr>
          <a:xfrm>
            <a:off x="2313880" y="45091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VE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5</a:t>
            </a:r>
          </a:p>
          <a:p>
            <a:pPr algn="r"/>
            <a:r>
              <a:rPr lang="es-VE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José Marval(R3)</a:t>
            </a:r>
          </a:p>
          <a:p>
            <a:pPr algn="r"/>
            <a:r>
              <a:rPr lang="es-VE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José Adames(R2) </a:t>
            </a:r>
            <a:r>
              <a:rPr lang="es-VE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Relator</a:t>
            </a:r>
          </a:p>
          <a:p>
            <a:pPr algn="r"/>
            <a:r>
              <a:rPr lang="es-VE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Hermary Rangel(R2)</a:t>
            </a:r>
          </a:p>
          <a:p>
            <a:pPr algn="r"/>
            <a:r>
              <a:rPr lang="es-VE" sz="3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Grisel León(R1)</a:t>
            </a:r>
          </a:p>
        </p:txBody>
      </p:sp>
    </p:spTree>
    <p:extLst>
      <p:ext uri="{BB962C8B-B14F-4D97-AF65-F5344CB8AC3E}">
        <p14:creationId xmlns:p14="http://schemas.microsoft.com/office/powerpoint/2010/main" val="345221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4463"/>
            <a:ext cx="9144001" cy="715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91707" y="-144463"/>
            <a:ext cx="468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METODOLOGIA</a:t>
            </a:r>
          </a:p>
        </p:txBody>
      </p:sp>
      <p:pic>
        <p:nvPicPr>
          <p:cNvPr id="1026" name="Picture 2" descr="Resultado de imagen para st. jude med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3" y="1921024"/>
            <a:ext cx="4388990" cy="8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para Population Health Research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b="1">
              <a:latin typeface="+mj-lt"/>
            </a:endParaRPr>
          </a:p>
        </p:txBody>
      </p:sp>
      <p:sp>
        <p:nvSpPr>
          <p:cNvPr id="6" name="AutoShape 10" descr="Resultado de imagen para Population Health Research Institu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b="1">
              <a:latin typeface="+mj-lt"/>
            </a:endParaRPr>
          </a:p>
        </p:txBody>
      </p:sp>
      <p:pic>
        <p:nvPicPr>
          <p:cNvPr id="1036" name="Picture 12" descr="Resultado de imagen para Population Health Research Institu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37" y="2527598"/>
            <a:ext cx="4901205" cy="16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08" y="4345760"/>
            <a:ext cx="9235707" cy="266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>
                <a:solidFill>
                  <a:srgbClr val="E60000"/>
                </a:solidFill>
              </a:rPr>
              <a:t>METODOLOGIA</a:t>
            </a:r>
            <a:endParaRPr lang="es-VE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82576973"/>
              </p:ext>
            </p:extLst>
          </p:nvPr>
        </p:nvGraphicFramePr>
        <p:xfrm>
          <a:off x="395536" y="1772816"/>
          <a:ext cx="8229600" cy="407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8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2C0D6E-5CB4-4F81-8F8E-9412619C8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62C0D6E-5CB4-4F81-8F8E-9412619C8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8154A6-ACBD-42F9-90A0-6D02FEC07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C08154A6-ACBD-42F9-90A0-6D02FEC07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F8E02-8D6B-4AFC-BF76-C9BEF8C2F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FF8E02-8D6B-4AFC-BF76-C9BEF8C2F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3962B5-B5BF-43CF-A629-884C96915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D23962B5-B5BF-43CF-A629-884C96915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4D1A1-89A8-442F-B5E5-06B12AE1E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E4D1A1-89A8-442F-B5E5-06B12AE1E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057E9-91FF-4DCE-83AD-DD4888F63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BC5057E9-91FF-4DCE-83AD-DD4888F63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9BCD02-C8C4-4DEB-AC6B-DBBFA8C9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E9BCD02-C8C4-4DEB-AC6B-DBBFA8C9B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F23431-FEEC-4EC8-945F-80AEA6BEF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53F23431-FEEC-4EC8-945F-80AEA6BEF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4C4001-8C11-4230-877A-C0F747AF8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E4C4001-8C11-4230-877A-C0F747AF8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632CDC-60CD-4A55-94C0-338868882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6632CDC-60CD-4A55-94C0-338868882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EF11F-39C1-4CAA-A83E-11CDA68A5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8DEF11F-39C1-4CAA-A83E-11CDA68A5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EEBA0-8EF4-4237-BD73-C24BEE9D1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4CBEEBA0-8EF4-4237-BD73-C24BEE9D1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9D5430-5EE0-4B38-877E-5D888B84D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C9D5430-5EE0-4B38-877E-5D888B84D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st jude medical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8295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CRITERIOS DE INCLUSION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68820897"/>
              </p:ext>
            </p:extLst>
          </p:nvPr>
        </p:nvGraphicFramePr>
        <p:xfrm>
          <a:off x="539552" y="1397000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AutoShape 2" descr="Resultado de imagen para st jude med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755576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/>
              <a:t>* 4 semanas al menos de tratamiento</a:t>
            </a:r>
          </a:p>
        </p:txBody>
      </p:sp>
    </p:spTree>
    <p:extLst>
      <p:ext uri="{BB962C8B-B14F-4D97-AF65-F5344CB8AC3E}">
        <p14:creationId xmlns:p14="http://schemas.microsoft.com/office/powerpoint/2010/main" val="390038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CRITERIOS DE EXCLUSION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83737887"/>
              </p:ext>
            </p:extLst>
          </p:nvPr>
        </p:nvGraphicFramePr>
        <p:xfrm>
          <a:off x="611560" y="1772816"/>
          <a:ext cx="77048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46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E8B75B6-A709-4C70-9203-0612A7A837C9}"/>
              </a:ext>
            </a:extLst>
          </p:cNvPr>
          <p:cNvSpPr/>
          <p:nvPr/>
        </p:nvSpPr>
        <p:spPr>
          <a:xfrm>
            <a:off x="409597" y="4177713"/>
            <a:ext cx="8261252" cy="160371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F13F6F-6471-4181-8A2E-2EA52EAE56CB}"/>
              </a:ext>
            </a:extLst>
          </p:cNvPr>
          <p:cNvSpPr txBox="1"/>
          <p:nvPr/>
        </p:nvSpPr>
        <p:spPr>
          <a:xfrm>
            <a:off x="119286" y="5727855"/>
            <a:ext cx="891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/>
              <a:t>INICIO   3 meses                               6 meses                                         30 meses                                                                        60 meses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3689ECD-AAFD-41EE-BD82-F2F8E25BA609}"/>
              </a:ext>
            </a:extLst>
          </p:cNvPr>
          <p:cNvCxnSpPr/>
          <p:nvPr/>
        </p:nvCxnSpPr>
        <p:spPr>
          <a:xfrm flipV="1">
            <a:off x="1392707" y="404664"/>
            <a:ext cx="0" cy="419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C5599EE-20E7-45B1-84D5-90BB11D5B0BD}"/>
              </a:ext>
            </a:extLst>
          </p:cNvPr>
          <p:cNvCxnSpPr/>
          <p:nvPr/>
        </p:nvCxnSpPr>
        <p:spPr>
          <a:xfrm flipV="1">
            <a:off x="486214" y="984738"/>
            <a:ext cx="0" cy="3446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0C2DC42-16A7-435F-AE91-CAAD24E162E8}"/>
              </a:ext>
            </a:extLst>
          </p:cNvPr>
          <p:cNvCxnSpPr>
            <a:cxnSpLocks/>
          </p:cNvCxnSpPr>
          <p:nvPr/>
        </p:nvCxnSpPr>
        <p:spPr>
          <a:xfrm flipV="1">
            <a:off x="4540223" y="418732"/>
            <a:ext cx="0" cy="4178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36F5F0-2A27-427C-87BF-CAB3FEF346FE}"/>
              </a:ext>
            </a:extLst>
          </p:cNvPr>
          <p:cNvSpPr/>
          <p:nvPr/>
        </p:nvSpPr>
        <p:spPr>
          <a:xfrm rot="16200000">
            <a:off x="45732" y="2933334"/>
            <a:ext cx="3010477" cy="3165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ALEATORIZACIÓN</a:t>
            </a:r>
            <a:endParaRPr lang="es-ES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3B5207C-BCA7-4A4D-80A4-FE7E8209B844}"/>
              </a:ext>
            </a:extLst>
          </p:cNvPr>
          <p:cNvCxnSpPr/>
          <p:nvPr/>
        </p:nvCxnSpPr>
        <p:spPr>
          <a:xfrm>
            <a:off x="7668344" y="418732"/>
            <a:ext cx="0" cy="4178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>
                <a:solidFill>
                  <a:srgbClr val="E60000"/>
                </a:solidFill>
              </a:rPr>
              <a:t>METODOLOGIA</a:t>
            </a:r>
            <a:endParaRPr lang="es-VE" b="1" dirty="0"/>
          </a:p>
        </p:txBody>
      </p:sp>
      <p:pic>
        <p:nvPicPr>
          <p:cNvPr id="1026" name="Picture 2" descr="Resultado de imagen para implante de marcapa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0" y="3706589"/>
            <a:ext cx="1146781" cy="8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consentimiento infor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30" name="Picture 6" descr="Resultado de imagen para consentimiento inform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6" y="2623546"/>
            <a:ext cx="11570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n para historia clin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34" name="Picture 10" descr="Resultado de imagen para dispositivo st jude programac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5" t="40230"/>
          <a:stretch/>
        </p:blipFill>
        <p:spPr bwMode="auto">
          <a:xfrm>
            <a:off x="92086" y="671888"/>
            <a:ext cx="1165224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3138" y="-48528"/>
            <a:ext cx="32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dirty="0"/>
              <a:t>Dispositivo programado para recolectar datos AHRE</a:t>
            </a:r>
          </a:p>
        </p:txBody>
      </p:sp>
      <p:pic>
        <p:nvPicPr>
          <p:cNvPr id="1036" name="Picture 12" descr="Resultado de imagen para historia clin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67967"/>
            <a:ext cx="1276360" cy="7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Resultado de imagen para historia clin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" y="1826353"/>
            <a:ext cx="1276360" cy="7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esultado de imagen para dispositivo st jude programac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5" t="40230"/>
          <a:stretch/>
        </p:blipFill>
        <p:spPr bwMode="auto">
          <a:xfrm>
            <a:off x="1748394" y="2550888"/>
            <a:ext cx="1165224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748394" y="1815286"/>
            <a:ext cx="1473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dirty="0"/>
              <a:t>Evaluación de AHRE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754302" y="3574515"/>
            <a:ext cx="492251" cy="208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2913618" y="2708030"/>
            <a:ext cx="492251" cy="37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915901" y="2069548"/>
            <a:ext cx="1912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500" dirty="0"/>
              <a:t>ALGORITMO DE SUPRESION AHRE</a:t>
            </a:r>
          </a:p>
          <a:p>
            <a:pPr algn="ctr"/>
            <a:r>
              <a:rPr lang="es-VE" sz="1500" dirty="0"/>
              <a:t>(n: 1164)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159743" y="3563626"/>
            <a:ext cx="165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500" dirty="0"/>
              <a:t>NO ALGORITMO DE SUPRESION AHRE</a:t>
            </a:r>
          </a:p>
          <a:p>
            <a:pPr algn="ctr"/>
            <a:r>
              <a:rPr lang="es-VE" sz="1500" dirty="0"/>
              <a:t>(n:1179)</a:t>
            </a:r>
          </a:p>
        </p:txBody>
      </p:sp>
      <p:pic>
        <p:nvPicPr>
          <p:cNvPr id="32" name="Picture 12" descr="Resultado de imagen para historia clin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74" y="3563626"/>
            <a:ext cx="1276360" cy="7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Resultado de imagen para dispositivo st jude programac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5" t="40230"/>
          <a:stretch/>
        </p:blipFill>
        <p:spPr bwMode="auto">
          <a:xfrm>
            <a:off x="5220072" y="2346547"/>
            <a:ext cx="1165224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14">
            <a:extLst>
              <a:ext uri="{FF2B5EF4-FFF2-40B4-BE49-F238E27FC236}">
                <a16:creationId xmlns:a16="http://schemas.microsoft.com/office/drawing/2014/main" id="{4736F5F0-2A27-427C-87BF-CAB3FEF346FE}"/>
              </a:ext>
            </a:extLst>
          </p:cNvPr>
          <p:cNvSpPr/>
          <p:nvPr/>
        </p:nvSpPr>
        <p:spPr>
          <a:xfrm rot="16200000">
            <a:off x="5992214" y="2903172"/>
            <a:ext cx="3010477" cy="3165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EVENTO FINAL</a:t>
            </a:r>
            <a:endParaRPr lang="es-ES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5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3600" b="1" dirty="0">
                <a:solidFill>
                  <a:srgbClr val="E60000"/>
                </a:solidFill>
              </a:rPr>
              <a:t>PROGRAMACION DEL DISPOSITIVO </a:t>
            </a:r>
            <a:endParaRPr lang="es-V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s-VE" sz="2800" dirty="0"/>
              <a:t>Dispositivo: Algoritmo de supresión AHRE</a:t>
            </a:r>
          </a:p>
          <a:p>
            <a:pPr marL="0" indent="0">
              <a:buNone/>
            </a:pPr>
            <a:endParaRPr lang="es-VE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48009904"/>
              </p:ext>
            </p:extLst>
          </p:nvPr>
        </p:nvGraphicFramePr>
        <p:xfrm>
          <a:off x="1043608" y="2132855"/>
          <a:ext cx="6984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2638233" y="5805264"/>
            <a:ext cx="350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Implante de marcapasos bicameral </a:t>
            </a:r>
          </a:p>
        </p:txBody>
      </p:sp>
    </p:spTree>
    <p:extLst>
      <p:ext uri="{BB962C8B-B14F-4D97-AF65-F5344CB8AC3E}">
        <p14:creationId xmlns:p14="http://schemas.microsoft.com/office/powerpoint/2010/main" val="294653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medico y estudio de imagenes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104" cy="57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66320" y="-22312"/>
            <a:ext cx="3970784" cy="836712"/>
          </a:xfrm>
        </p:spPr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DEFINICIONES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16871"/>
              </p:ext>
            </p:extLst>
          </p:nvPr>
        </p:nvGraphicFramePr>
        <p:xfrm>
          <a:off x="170429" y="1120951"/>
          <a:ext cx="8496944" cy="468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170429" y="5810754"/>
            <a:ext cx="8966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100" dirty="0">
                <a:effectLst/>
                <a:latin typeface="Bernard MT Condensed" panose="02050806060905020404" pitchFamily="18" charset="0"/>
              </a:rPr>
              <a:t>*Se recomienda (pero no es obligatorio) un estudio de imagen como una tomografía computarizada o una resonancia magnética</a:t>
            </a:r>
          </a:p>
          <a:p>
            <a:pPr algn="ctr"/>
            <a:endParaRPr lang="es-VE" sz="1100" dirty="0">
              <a:effectLst/>
              <a:latin typeface="Bernard MT Condensed" panose="02050806060905020404" pitchFamily="18" charset="0"/>
            </a:endParaRPr>
          </a:p>
          <a:p>
            <a:pPr lvl="0" algn="ctr"/>
            <a:r>
              <a:rPr lang="es-VE" sz="1100" dirty="0">
                <a:effectLst/>
                <a:latin typeface="Bernard MT Condensed" panose="02050806060905020404" pitchFamily="18" charset="0"/>
              </a:rPr>
              <a:t>+ que está respaldado por evidencia de embolia de muestras quirúrgicas, autopsia, angiografía u otras pruebas objetivas.</a:t>
            </a:r>
          </a:p>
          <a:p>
            <a:pPr algn="ctr"/>
            <a:r>
              <a:rPr lang="es-VE" sz="1100" dirty="0">
                <a:effectLst/>
                <a:latin typeface="Bernard MT Condensed" panose="020508060609050204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5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7CE17-AE50-40AE-B6AB-47B2A955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637CE17-AE50-40AE-B6AB-47B2A9558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427FB2-6B49-41D2-A3E6-C85AACA4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0427FB2-6B49-41D2-A3E6-C85AACA44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20D66-1E33-4B68-8D8E-F58DB776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5120D66-1E33-4B68-8D8E-F58DB7768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8F6FC5-DEF3-4C7F-AA38-DE1C914C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58F6FC5-DEF3-4C7F-AA38-DE1C914C0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81E09-B1C0-457E-A393-DAD9F0024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ED81E09-B1C0-457E-A393-DAD9F0024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CB46C0-9A43-4D61-A549-65CD67B5B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0CB46C0-9A43-4D61-A549-65CD67B5B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6DD18-7CA4-4FEF-9B26-DCFD745D1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BF6DD18-7CA4-4FEF-9B26-DCFD745D1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08E103-FE6A-430F-81E0-71E00C39D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F308E103-FE6A-430F-81E0-71E00C39D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5B995-B43B-419D-B113-3EA8C5839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7A55B995-B43B-419D-B113-3EA8C5839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9319B7-89FC-4C53-8299-B6EB21BEA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59319B7-89FC-4C53-8299-B6EB21BEA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FD3223-5D6D-4089-912F-D616987E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7AFD3223-5D6D-4089-912F-D616987E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E9C141-3310-498D-B865-698828E88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4E9C141-3310-498D-B865-698828E88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edico y estudio de imagen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"/>
            <a:ext cx="9144000" cy="59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0"/>
            <a:ext cx="3970784" cy="836712"/>
          </a:xfrm>
        </p:spPr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DEFINICIONES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65188"/>
              </p:ext>
            </p:extLst>
          </p:nvPr>
        </p:nvGraphicFramePr>
        <p:xfrm>
          <a:off x="179512" y="879384"/>
          <a:ext cx="8794060" cy="521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Rectángulo"/>
          <p:cNvSpPr/>
          <p:nvPr/>
        </p:nvSpPr>
        <p:spPr>
          <a:xfrm>
            <a:off x="160140" y="6187313"/>
            <a:ext cx="8794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100" dirty="0">
                <a:latin typeface="Bernard MT Condensed" panose="02050806060905020404" pitchFamily="18" charset="0"/>
              </a:rPr>
              <a:t>* (a) síntomas isquémicos, (b) desarrollo de ondas Q patológicas en el ECG, (c) cambios en el ECG indicativos de isquemia, (d) intervención de la arteria coronaria o 2) hallazgos patológicos de un infarto al miocardio.</a:t>
            </a:r>
          </a:p>
        </p:txBody>
      </p:sp>
    </p:spTree>
    <p:extLst>
      <p:ext uri="{BB962C8B-B14F-4D97-AF65-F5344CB8AC3E}">
        <p14:creationId xmlns:p14="http://schemas.microsoft.com/office/powerpoint/2010/main" val="25701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7CE17-AE50-40AE-B6AB-47B2A955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637CE17-AE50-40AE-B6AB-47B2A9558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427FB2-6B49-41D2-A3E6-C85AACA4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0427FB2-6B49-41D2-A3E6-C85AACA44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20D66-1E33-4B68-8D8E-F58DB776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5120D66-1E33-4B68-8D8E-F58DB7768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8F6FC5-DEF3-4C7F-AA38-DE1C914C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58F6FC5-DEF3-4C7F-AA38-DE1C914C0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6DD18-7CA4-4FEF-9B26-DCFD745D1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BF6DD18-7CA4-4FEF-9B26-DCFD745D1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08E103-FE6A-430F-81E0-71E00C39D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F308E103-FE6A-430F-81E0-71E00C39D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5B995-B43B-419D-B113-3EA8C5839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A55B995-B43B-419D-B113-3EA8C5839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9319B7-89FC-4C53-8299-B6EB21BEA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859319B7-89FC-4C53-8299-B6EB21BEA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4078AC-2788-4022-8327-65A83FD4C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64078AC-2788-4022-8327-65A83FD4C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731B2-71BF-4F1F-AA22-E2730243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F6731B2-71BF-4F1F-AA22-E27302434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ESTADISTICOS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232602"/>
              </p:ext>
            </p:extLst>
          </p:nvPr>
        </p:nvGraphicFramePr>
        <p:xfrm>
          <a:off x="539552" y="1412776"/>
          <a:ext cx="8229600" cy="517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889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" y="764704"/>
            <a:ext cx="9145176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0"/>
            <a:ext cx="5544616" cy="1470025"/>
          </a:xfrm>
        </p:spPr>
        <p:txBody>
          <a:bodyPr>
            <a:normAutofit/>
          </a:bodyPr>
          <a:lstStyle/>
          <a:p>
            <a:r>
              <a:rPr lang="es-VE" sz="6600" b="1" dirty="0">
                <a:solidFill>
                  <a:srgbClr val="C00000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7838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>
                <a:solidFill>
                  <a:srgbClr val="E60000"/>
                </a:solidFill>
              </a:rPr>
              <a:t>INTRODUCCIÓN</a:t>
            </a: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96345"/>
              </p:ext>
            </p:extLst>
          </p:nvPr>
        </p:nvGraphicFramePr>
        <p:xfrm>
          <a:off x="179512" y="1556792"/>
          <a:ext cx="8964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42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65202A-5123-46E3-B8CF-9EBDA0B6F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765202A-5123-46E3-B8CF-9EBDA0B6F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A72279-0293-4C8B-B7D8-50F7F367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CEA72279-0293-4C8B-B7D8-50F7F367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DB643C-03E9-42E3-A6D9-8C885B0E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4DB643C-03E9-42E3-A6D9-8C885B0E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D24006-EBCD-4E7D-9FB5-64A7BA3C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BAD24006-EBCD-4E7D-9FB5-64A7BA3C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6CCB87-ED4E-40DF-97DB-53419D111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8C6CCB87-ED4E-40DF-97DB-53419D111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D4C667-0BC5-4F75-8547-DAD4440A3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17D4C667-0BC5-4F75-8547-DAD4440A3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7C1CCB-F017-4A33-B182-DCCFC684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33" y="388335"/>
            <a:ext cx="8496944" cy="5616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225A64-4FE8-48E3-96EF-F4CDB45A29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4886"/>
          <a:stretch/>
        </p:blipFill>
        <p:spPr>
          <a:xfrm>
            <a:off x="245333" y="-56656"/>
            <a:ext cx="8496944" cy="4578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4A23D8-15FB-4166-A755-892EA7A93A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408" b="36999"/>
          <a:stretch/>
        </p:blipFill>
        <p:spPr>
          <a:xfrm>
            <a:off x="648208" y="6053427"/>
            <a:ext cx="8496943" cy="7268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78A299-B992-41B8-A342-984DB044D0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863"/>
          <a:stretch/>
        </p:blipFill>
        <p:spPr>
          <a:xfrm>
            <a:off x="620147" y="5898573"/>
            <a:ext cx="8496943" cy="1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22382" r="22204" b="6492"/>
          <a:stretch/>
        </p:blipFill>
        <p:spPr bwMode="auto">
          <a:xfrm>
            <a:off x="0" y="548680"/>
            <a:ext cx="9144000" cy="60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4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28540" r="16008" b="11757"/>
          <a:stretch/>
        </p:blipFill>
        <p:spPr bwMode="auto">
          <a:xfrm>
            <a:off x="179512" y="332656"/>
            <a:ext cx="88204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04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30140" r="25649" b="25850"/>
          <a:stretch/>
        </p:blipFill>
        <p:spPr bwMode="auto">
          <a:xfrm>
            <a:off x="107504" y="548680"/>
            <a:ext cx="8928992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8" t="28491" r="27990" b="27158"/>
          <a:stretch/>
        </p:blipFill>
        <p:spPr bwMode="auto">
          <a:xfrm>
            <a:off x="0" y="585992"/>
            <a:ext cx="9144000" cy="543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1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22842" r="24013" b="16178"/>
          <a:stretch/>
        </p:blipFill>
        <p:spPr bwMode="auto">
          <a:xfrm>
            <a:off x="31358" y="188640"/>
            <a:ext cx="893313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68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DISCUSIÓN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151275"/>
              </p:ext>
            </p:extLst>
          </p:nvPr>
        </p:nvGraphicFramePr>
        <p:xfrm>
          <a:off x="0" y="1196752"/>
          <a:ext cx="91440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771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0614" y="314096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/>
              <a:t>Más de la mitad de los pacientes recibían aspirina al inicio del estudio, y el 18% de los pacientes con </a:t>
            </a:r>
            <a:r>
              <a:rPr lang="es-VE" dirty="0" err="1"/>
              <a:t>taquiarritmias</a:t>
            </a:r>
            <a:r>
              <a:rPr lang="es-VE" dirty="0"/>
              <a:t> auriculares subclínicas recibió un antagonista de la vitamina K durante el período de seguimiento. </a:t>
            </a:r>
          </a:p>
          <a:p>
            <a:pPr algn="just"/>
            <a:endParaRPr lang="es-VE" dirty="0"/>
          </a:p>
          <a:p>
            <a:pPr algn="just"/>
            <a:endParaRPr lang="es-VE" dirty="0"/>
          </a:p>
          <a:p>
            <a:pPr algn="just"/>
            <a:r>
              <a:rPr lang="es-VE" dirty="0"/>
              <a:t>Ambos tratamientos podrían haber reducido el riesgo de accidente cerebrovascular y podrían haber disminuido el aumento observado en el riesgo de accidente cerebrovascular asociado con </a:t>
            </a:r>
            <a:r>
              <a:rPr lang="es-VE" dirty="0" err="1"/>
              <a:t>taquiarritmias</a:t>
            </a:r>
            <a:r>
              <a:rPr lang="es-VE" dirty="0"/>
              <a:t> auriculares subclínicas.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5212" y="1340768"/>
            <a:ext cx="8627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/>
              <a:t>Un análisis retrospectivo de un subgrupo de 312 pacientes del Ensayo de Selección de Modo (MOST)mostró que el riesgo de muerte o accidente cerebrovascular se incrementó en un 2.5 en pacientes que tenían al menos un episodio de alta frecuencia auricular.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65212" y="47650"/>
            <a:ext cx="860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>
                <a:solidFill>
                  <a:srgbClr val="C00000"/>
                </a:solidFill>
              </a:rPr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85596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solidFill>
                  <a:srgbClr val="C00000"/>
                </a:solidFill>
              </a:rPr>
              <a:t>CONCLUSIÓN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018527"/>
              </p:ext>
            </p:extLst>
          </p:nvPr>
        </p:nvGraphicFramePr>
        <p:xfrm>
          <a:off x="0" y="1556792"/>
          <a:ext cx="9144000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VE" b="1" dirty="0">
                <a:solidFill>
                  <a:srgbClr val="C00000"/>
                </a:solidFill>
              </a:rPr>
              <a:t>APORTES DE GRUPO</a:t>
            </a: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190890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32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65206"/>
              </p:ext>
            </p:extLst>
          </p:nvPr>
        </p:nvGraphicFramePr>
        <p:xfrm>
          <a:off x="726" y="151334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>
                <a:solidFill>
                  <a:srgbClr val="E60000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2978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18658" r="15508" b="14486"/>
          <a:stretch/>
        </p:blipFill>
        <p:spPr bwMode="auto">
          <a:xfrm>
            <a:off x="34047" y="620688"/>
            <a:ext cx="9109953" cy="48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939588" y="2348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52679" y="28813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998951" y="32777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952679" y="364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59791" y="39237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998951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84386" y="47065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740352" y="50758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131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5111" r="17201" b="10736"/>
          <a:stretch/>
        </p:blipFill>
        <p:spPr bwMode="auto">
          <a:xfrm>
            <a:off x="374806" y="620688"/>
            <a:ext cx="8766936" cy="542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976002" y="31482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76002" y="36357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068907" y="4010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721234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9846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212788" y="1645435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b="1" dirty="0"/>
              <a:t>(1.28-4.85)</a:t>
            </a:r>
            <a:endParaRPr lang="es-MX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036768" y="2204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024238" y="11247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688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E82DCA-3AFC-4B7B-98E0-32D47CC5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8" y="480100"/>
            <a:ext cx="8567800" cy="6049673"/>
          </a:xfrm>
          <a:prstGeom prst="rect">
            <a:avLst/>
          </a:prstGeom>
        </p:spPr>
      </p:pic>
      <p:sp>
        <p:nvSpPr>
          <p:cNvPr id="5" name="10 CuadroTexto">
            <a:extLst>
              <a:ext uri="{FF2B5EF4-FFF2-40B4-BE49-F238E27FC236}">
                <a16:creationId xmlns:a16="http://schemas.microsoft.com/office/drawing/2014/main" id="{B0D6323E-5DD0-4361-99DD-012A5734DDE7}"/>
              </a:ext>
            </a:extLst>
          </p:cNvPr>
          <p:cNvSpPr txBox="1"/>
          <p:nvPr/>
        </p:nvSpPr>
        <p:spPr>
          <a:xfrm>
            <a:off x="6372200" y="1484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10 CuadroTexto">
            <a:extLst>
              <a:ext uri="{FF2B5EF4-FFF2-40B4-BE49-F238E27FC236}">
                <a16:creationId xmlns:a16="http://schemas.microsoft.com/office/drawing/2014/main" id="{C4BBFFCE-A784-4768-83ED-F211969E6AFF}"/>
              </a:ext>
            </a:extLst>
          </p:cNvPr>
          <p:cNvSpPr txBox="1"/>
          <p:nvPr/>
        </p:nvSpPr>
        <p:spPr>
          <a:xfrm>
            <a:off x="6372200" y="18541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id="{881F2E08-DAEC-472E-9E8F-A3D552F2D70E}"/>
              </a:ext>
            </a:extLst>
          </p:cNvPr>
          <p:cNvSpPr txBox="1"/>
          <p:nvPr/>
        </p:nvSpPr>
        <p:spPr>
          <a:xfrm>
            <a:off x="6372200" y="22234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4557F79D-BDC5-4D52-9B4F-99B4CD74DCE9}"/>
              </a:ext>
            </a:extLst>
          </p:cNvPr>
          <p:cNvSpPr txBox="1"/>
          <p:nvPr/>
        </p:nvSpPr>
        <p:spPr>
          <a:xfrm>
            <a:off x="7092280" y="2592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8685479E-F0E9-4271-8DC8-07F57C406936}"/>
              </a:ext>
            </a:extLst>
          </p:cNvPr>
          <p:cNvSpPr txBox="1"/>
          <p:nvPr/>
        </p:nvSpPr>
        <p:spPr>
          <a:xfrm>
            <a:off x="6372200" y="30844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CF181432-0F4A-4CB8-99D8-B862D1D926BB}"/>
              </a:ext>
            </a:extLst>
          </p:cNvPr>
          <p:cNvSpPr txBox="1"/>
          <p:nvPr/>
        </p:nvSpPr>
        <p:spPr>
          <a:xfrm>
            <a:off x="6342874" y="35761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8F446FAA-CE70-4EFB-9992-E537A9A1F917}"/>
              </a:ext>
            </a:extLst>
          </p:cNvPr>
          <p:cNvSpPr txBox="1"/>
          <p:nvPr/>
        </p:nvSpPr>
        <p:spPr>
          <a:xfrm>
            <a:off x="6354906" y="40328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10 CuadroTexto">
            <a:extLst>
              <a:ext uri="{FF2B5EF4-FFF2-40B4-BE49-F238E27FC236}">
                <a16:creationId xmlns:a16="http://schemas.microsoft.com/office/drawing/2014/main" id="{CCD73CF8-F9FA-4950-8349-BE8DB3536ED2}"/>
              </a:ext>
            </a:extLst>
          </p:cNvPr>
          <p:cNvSpPr txBox="1"/>
          <p:nvPr/>
        </p:nvSpPr>
        <p:spPr>
          <a:xfrm>
            <a:off x="6342874" y="43049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DE3336FF-BAB0-4A15-AEF7-D831AD1130C5}"/>
              </a:ext>
            </a:extLst>
          </p:cNvPr>
          <p:cNvSpPr txBox="1"/>
          <p:nvPr/>
        </p:nvSpPr>
        <p:spPr>
          <a:xfrm>
            <a:off x="7956376" y="46801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10 CuadroTexto">
            <a:extLst>
              <a:ext uri="{FF2B5EF4-FFF2-40B4-BE49-F238E27FC236}">
                <a16:creationId xmlns:a16="http://schemas.microsoft.com/office/drawing/2014/main" id="{DA2B3CAF-B4F7-4D7C-B392-C70937803F94}"/>
              </a:ext>
            </a:extLst>
          </p:cNvPr>
          <p:cNvSpPr txBox="1"/>
          <p:nvPr/>
        </p:nvSpPr>
        <p:spPr>
          <a:xfrm>
            <a:off x="7956376" y="50494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10 CuadroTexto">
            <a:extLst>
              <a:ext uri="{FF2B5EF4-FFF2-40B4-BE49-F238E27FC236}">
                <a16:creationId xmlns:a16="http://schemas.microsoft.com/office/drawing/2014/main" id="{FF976996-50DC-4E8B-8298-BE3148C709F0}"/>
              </a:ext>
            </a:extLst>
          </p:cNvPr>
          <p:cNvSpPr txBox="1"/>
          <p:nvPr/>
        </p:nvSpPr>
        <p:spPr>
          <a:xfrm>
            <a:off x="7959152" y="541877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10 CuadroTexto">
            <a:extLst>
              <a:ext uri="{FF2B5EF4-FFF2-40B4-BE49-F238E27FC236}">
                <a16:creationId xmlns:a16="http://schemas.microsoft.com/office/drawing/2014/main" id="{7929320A-6E5D-4233-B0E7-D8E238482970}"/>
              </a:ext>
            </a:extLst>
          </p:cNvPr>
          <p:cNvSpPr txBox="1"/>
          <p:nvPr/>
        </p:nvSpPr>
        <p:spPr>
          <a:xfrm>
            <a:off x="6309556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10 CuadroTexto">
            <a:extLst>
              <a:ext uri="{FF2B5EF4-FFF2-40B4-BE49-F238E27FC236}">
                <a16:creationId xmlns:a16="http://schemas.microsoft.com/office/drawing/2014/main" id="{F65428D7-E6D8-4A8F-95E6-AE023C389C9E}"/>
              </a:ext>
            </a:extLst>
          </p:cNvPr>
          <p:cNvSpPr txBox="1"/>
          <p:nvPr/>
        </p:nvSpPr>
        <p:spPr>
          <a:xfrm>
            <a:off x="6309556" y="61493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1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3D9132-C02D-454B-B97D-BCADEC10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268760"/>
            <a:ext cx="8659906" cy="2483141"/>
          </a:xfrm>
          <a:prstGeom prst="rect">
            <a:avLst/>
          </a:prstGeom>
        </p:spPr>
      </p:pic>
      <p:sp>
        <p:nvSpPr>
          <p:cNvPr id="6" name="10 CuadroTexto">
            <a:extLst>
              <a:ext uri="{FF2B5EF4-FFF2-40B4-BE49-F238E27FC236}">
                <a16:creationId xmlns:a16="http://schemas.microsoft.com/office/drawing/2014/main" id="{68E93FAC-8ACD-4C0F-A934-5D2E2E545ACC}"/>
              </a:ext>
            </a:extLst>
          </p:cNvPr>
          <p:cNvSpPr txBox="1"/>
          <p:nvPr/>
        </p:nvSpPr>
        <p:spPr>
          <a:xfrm>
            <a:off x="6804248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10 CuadroTexto">
            <a:extLst>
              <a:ext uri="{FF2B5EF4-FFF2-40B4-BE49-F238E27FC236}">
                <a16:creationId xmlns:a16="http://schemas.microsoft.com/office/drawing/2014/main" id="{E31F17E1-7ED6-4A59-AF79-911579E0AAB2}"/>
              </a:ext>
            </a:extLst>
          </p:cNvPr>
          <p:cNvSpPr txBox="1"/>
          <p:nvPr/>
        </p:nvSpPr>
        <p:spPr>
          <a:xfrm>
            <a:off x="6804248" y="21421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id="{42E2E4F1-C836-432A-80C2-9EE662B70CE9}"/>
              </a:ext>
            </a:extLst>
          </p:cNvPr>
          <p:cNvSpPr txBox="1"/>
          <p:nvPr/>
        </p:nvSpPr>
        <p:spPr>
          <a:xfrm>
            <a:off x="5868144" y="24734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32F95528-4D3C-4618-BBB8-F324CE5A779F}"/>
              </a:ext>
            </a:extLst>
          </p:cNvPr>
          <p:cNvSpPr txBox="1"/>
          <p:nvPr/>
        </p:nvSpPr>
        <p:spPr>
          <a:xfrm>
            <a:off x="5868144" y="33595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693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1028" name="Picture 4" descr="Resultado de imagen para la blanquera coje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7943"/>
            <a:ext cx="9125858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3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acv y fibrilac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8307"/>
            <a:ext cx="8229600" cy="3340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VE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¿CUÁL ES EL RIESGO DE EVENTOS EMBÓLICOS  (EMBOLISMO SISTÉMICOS Y/O ECV) EN PACIENTES  SIN HISTORIA DE FIBRILACIÓN AURICULAR CON  EPISODIOS DE FRECUENCIA AURICULAR ALTA DETECTADAS POR DISPOSITIVOS INTRACARDÍACOS? </a:t>
            </a:r>
          </a:p>
        </p:txBody>
      </p:sp>
    </p:spTree>
    <p:extLst>
      <p:ext uri="{BB962C8B-B14F-4D97-AF65-F5344CB8AC3E}">
        <p14:creationId xmlns:p14="http://schemas.microsoft.com/office/powerpoint/2010/main" val="41162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5999" r="8889" b="10001"/>
          <a:stretch/>
        </p:blipFill>
        <p:spPr bwMode="auto">
          <a:xfrm>
            <a:off x="12328" y="8632"/>
            <a:ext cx="9131672" cy="68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9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>
                <a:solidFill>
                  <a:srgbClr val="E60000"/>
                </a:solidFill>
              </a:rPr>
              <a:t>HIPOTESIS DEL ESTUDIO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75155490"/>
              </p:ext>
            </p:extLst>
          </p:nvPr>
        </p:nvGraphicFramePr>
        <p:xfrm>
          <a:off x="0" y="1700808"/>
          <a:ext cx="88392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0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solidFill>
                  <a:srgbClr val="E60000"/>
                </a:solidFill>
                <a:latin typeface="+mn-lt"/>
              </a:rPr>
              <a:t>OBJETIVO DEL ESTUDIO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74409284"/>
              </p:ext>
            </p:extLst>
          </p:nvPr>
        </p:nvGraphicFramePr>
        <p:xfrm>
          <a:off x="755576" y="1628800"/>
          <a:ext cx="7704856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5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88E58-A53A-4728-B1FF-A02704C1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A8C149-2A3F-48B1-970E-DFD2895B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0C37A-D40B-4535-BABC-A00F959B8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A98CE-ACD4-46F3-A816-DF3E214AD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VE" dirty="0">
                <a:solidFill>
                  <a:srgbClr val="C00000"/>
                </a:solidFill>
                <a:latin typeface="+mn-lt"/>
              </a:rPr>
            </a:br>
            <a:r>
              <a:rPr lang="es-VE" sz="4900" dirty="0">
                <a:solidFill>
                  <a:srgbClr val="E60000"/>
                </a:solidFill>
                <a:latin typeface="+mn-lt"/>
              </a:rPr>
              <a:t>PUNTOS FINALES</a:t>
            </a:r>
            <a:br>
              <a:rPr lang="es-VE" sz="4900" dirty="0">
                <a:solidFill>
                  <a:srgbClr val="E60000"/>
                </a:solidFill>
                <a:latin typeface="+mn-lt"/>
              </a:rPr>
            </a:br>
            <a:endParaRPr lang="es-VE" sz="4900" dirty="0">
              <a:solidFill>
                <a:srgbClr val="E60000"/>
              </a:solidFill>
              <a:latin typeface="+mn-lt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95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45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E15111-B051-4AAC-8E1A-31FD42454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E548D-FD00-43D7-8188-DEAF6742F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4C0435-8572-4F9D-8A57-22F2198DC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9D6872-4468-46A3-A3F8-35F16A6DF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937A3-2054-4A24-A227-852F5AF8D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5C71E1-6286-438A-B693-210627D1E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743838-823B-49C1-BD66-21971AA79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E87C0A-FC36-4377-9CDF-FE5A730D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7E4823-82D1-43E0-B5F2-FE25EDBC5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AC3F58-1C27-4D18-948F-75788755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AEA6-C10A-4846-9825-DA7084B7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FDFD8B-525A-4AFD-BB8E-39E77DC3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C9CA0-9EA1-46A3-944D-9FC2150BE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C285AA-6CAF-4EFE-A0BD-4DAA852AA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5CF570-E8A2-47D9-BCEC-6926F6045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9A403C-922B-46FE-A3EB-5A198E9B7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30180"/>
              </p:ext>
            </p:extLst>
          </p:nvPr>
        </p:nvGraphicFramePr>
        <p:xfrm>
          <a:off x="7932" y="1422367"/>
          <a:ext cx="29626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2843808" y="3063443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3923928" y="285380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3600" dirty="0">
                <a:solidFill>
                  <a:srgbClr val="FF0000"/>
                </a:solidFill>
              </a:rPr>
              <a:t>2500 </a:t>
            </a:r>
          </a:p>
          <a:p>
            <a:pPr lvl="0" algn="ctr"/>
            <a:r>
              <a:rPr lang="es-VE" dirty="0">
                <a:solidFill>
                  <a:srgbClr val="FF0000"/>
                </a:solidFill>
              </a:rPr>
              <a:t>pacientes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642917" y="4852421"/>
            <a:ext cx="3408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dirty="0"/>
              <a:t>ECV o ES del</a:t>
            </a:r>
            <a:r>
              <a:rPr lang="es-VE" sz="3600" dirty="0">
                <a:solidFill>
                  <a:srgbClr val="FF0000"/>
                </a:solidFill>
              </a:rPr>
              <a:t> 1% </a:t>
            </a:r>
            <a:r>
              <a:rPr lang="es-VE" dirty="0"/>
              <a:t>al </a:t>
            </a:r>
            <a:r>
              <a:rPr lang="es-VE" sz="3600" dirty="0">
                <a:solidFill>
                  <a:srgbClr val="FF0000"/>
                </a:solidFill>
              </a:rPr>
              <a:t>2%</a:t>
            </a:r>
            <a:r>
              <a:rPr lang="es-VE" dirty="0"/>
              <a:t> entre pacientes que habían tenido un episodio de AHRE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74168" y="2924944"/>
            <a:ext cx="2488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dirty="0">
                <a:solidFill>
                  <a:srgbClr val="FF0000"/>
                </a:solidFill>
              </a:rPr>
              <a:t>90% </a:t>
            </a:r>
          </a:p>
          <a:p>
            <a:pPr algn="ctr"/>
            <a:r>
              <a:rPr lang="es-VE" dirty="0">
                <a:solidFill>
                  <a:srgbClr val="FF0000"/>
                </a:solidFill>
              </a:rPr>
              <a:t>poder estadístico 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374432" y="3063443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Flecha derecha"/>
          <p:cNvSpPr/>
          <p:nvPr/>
        </p:nvSpPr>
        <p:spPr>
          <a:xfrm rot="5400000">
            <a:off x="6739536" y="402494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VE" b="1" dirty="0">
                <a:solidFill>
                  <a:srgbClr val="E60000"/>
                </a:solidFill>
              </a:rPr>
              <a:t>CALCULO DE LA MUESTRA</a:t>
            </a:r>
          </a:p>
        </p:txBody>
      </p:sp>
    </p:spTree>
    <p:extLst>
      <p:ext uri="{BB962C8B-B14F-4D97-AF65-F5344CB8AC3E}">
        <p14:creationId xmlns:p14="http://schemas.microsoft.com/office/powerpoint/2010/main" val="11885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1146</Words>
  <Application>Microsoft Office PowerPoint</Application>
  <PresentationFormat>Presentación en pantalla (4:3)</PresentationFormat>
  <Paragraphs>173</Paragraphs>
  <Slides>34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Bernard MT Condensed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DEL ESTUDIO</vt:lpstr>
      <vt:lpstr> PUNTOS FINALES </vt:lpstr>
      <vt:lpstr>CALCULO DE LA MUESTRA</vt:lpstr>
      <vt:lpstr>Presentación de PowerPoint</vt:lpstr>
      <vt:lpstr>Presentación de PowerPoint</vt:lpstr>
      <vt:lpstr>CRITERIOS DE INCLUSION</vt:lpstr>
      <vt:lpstr>CRITERIOS DE EXCLUSION</vt:lpstr>
      <vt:lpstr>Presentación de PowerPoint</vt:lpstr>
      <vt:lpstr>PROGRAMACION DEL DISPOSITIVO </vt:lpstr>
      <vt:lpstr>DEFINICIONES</vt:lpstr>
      <vt:lpstr>DEFINICIONES</vt:lpstr>
      <vt:lpstr>ESTADISTICOS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Presentación de PowerPoint</vt:lpstr>
      <vt:lpstr>CONCLUSIÓN</vt:lpstr>
      <vt:lpstr>APORTES DE GRUPO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Grisel</dc:creator>
  <cp:lastModifiedBy>JOSE</cp:lastModifiedBy>
  <cp:revision>108</cp:revision>
  <dcterms:created xsi:type="dcterms:W3CDTF">2017-11-09T23:19:53Z</dcterms:created>
  <dcterms:modified xsi:type="dcterms:W3CDTF">2017-11-15T18:14:38Z</dcterms:modified>
</cp:coreProperties>
</file>