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5" r:id="rId2"/>
    <p:sldId id="268" r:id="rId3"/>
    <p:sldId id="281" r:id="rId4"/>
    <p:sldId id="282" r:id="rId5"/>
    <p:sldId id="266" r:id="rId6"/>
    <p:sldId id="256" r:id="rId7"/>
    <p:sldId id="269" r:id="rId8"/>
    <p:sldId id="275" r:id="rId9"/>
    <p:sldId id="283" r:id="rId10"/>
    <p:sldId id="271" r:id="rId11"/>
    <p:sldId id="272" r:id="rId12"/>
    <p:sldId id="274" r:id="rId13"/>
    <p:sldId id="285" r:id="rId14"/>
    <p:sldId id="270" r:id="rId15"/>
    <p:sldId id="273" r:id="rId16"/>
    <p:sldId id="287" r:id="rId17"/>
    <p:sldId id="258" r:id="rId18"/>
    <p:sldId id="278" r:id="rId19"/>
    <p:sldId id="257" r:id="rId20"/>
    <p:sldId id="259" r:id="rId21"/>
    <p:sldId id="279" r:id="rId22"/>
    <p:sldId id="280" r:id="rId23"/>
    <p:sldId id="260" r:id="rId24"/>
    <p:sldId id="261" r:id="rId25"/>
    <p:sldId id="262" r:id="rId26"/>
    <p:sldId id="263" r:id="rId27"/>
    <p:sldId id="299" r:id="rId28"/>
    <p:sldId id="288" r:id="rId29"/>
    <p:sldId id="290" r:id="rId30"/>
    <p:sldId id="291" r:id="rId31"/>
    <p:sldId id="298" r:id="rId32"/>
    <p:sldId id="289" r:id="rId33"/>
    <p:sldId id="264" r:id="rId34"/>
    <p:sldId id="296" r:id="rId35"/>
    <p:sldId id="297" r:id="rId3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0C0"/>
    <a:srgbClr val="C00000"/>
    <a:srgbClr val="FF66FF"/>
    <a:srgbClr val="33CC33"/>
    <a:srgbClr val="66FF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60" d="100"/>
          <a:sy n="6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9A8C7-6E50-44B9-B3FD-87651170BA0D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80FB18EB-D4F7-40D7-B594-F9E9E238C60C}">
      <dgm:prSet custT="1"/>
      <dgm:spPr/>
      <dgm:t>
        <a:bodyPr/>
        <a:lstStyle/>
        <a:p>
          <a:pPr algn="ctr" rtl="0"/>
          <a:r>
            <a:rPr lang="es-VE" sz="2800" dirty="0" smtClean="0">
              <a:latin typeface="Bernard MT Condensed" panose="02050806060905020404" pitchFamily="18" charset="0"/>
            </a:rPr>
            <a:t>FA aumenta el riesgo de ECV de 3 a 5 veces.</a:t>
          </a:r>
          <a:endParaRPr lang="es-VE" sz="2800" dirty="0">
            <a:latin typeface="Bernard MT Condensed" panose="02050806060905020404" pitchFamily="18" charset="0"/>
          </a:endParaRPr>
        </a:p>
      </dgm:t>
    </dgm:pt>
    <dgm:pt modelId="{3785ECAD-9B72-47BB-B732-C4F37911E20C}" type="parTrans" cxnId="{2726991C-6B5D-49A6-BCA5-647673A8C972}">
      <dgm:prSet/>
      <dgm:spPr/>
      <dgm:t>
        <a:bodyPr/>
        <a:lstStyle/>
        <a:p>
          <a:pPr algn="ctr"/>
          <a:endParaRPr lang="es-VE"/>
        </a:p>
      </dgm:t>
    </dgm:pt>
    <dgm:pt modelId="{EC4EA138-736A-4403-9FBA-9D99BAAFBF48}" type="sibTrans" cxnId="{2726991C-6B5D-49A6-BCA5-647673A8C972}">
      <dgm:prSet/>
      <dgm:spPr/>
      <dgm:t>
        <a:bodyPr/>
        <a:lstStyle/>
        <a:p>
          <a:pPr algn="ctr"/>
          <a:endParaRPr lang="es-VE"/>
        </a:p>
      </dgm:t>
    </dgm:pt>
    <dgm:pt modelId="{92BCA661-9DC7-402D-8681-B80804E37039}">
      <dgm:prSet custT="1"/>
      <dgm:spPr/>
      <dgm:t>
        <a:bodyPr/>
        <a:lstStyle/>
        <a:p>
          <a:pPr algn="ctr" rtl="0"/>
          <a:r>
            <a:rPr lang="es-VE" sz="2800" dirty="0" smtClean="0">
              <a:latin typeface="Bernard MT Condensed" panose="02050806060905020404" pitchFamily="18" charset="0"/>
            </a:rPr>
            <a:t>ACO con  AVK es efectiva para reducir el riesgo de ECV siendo atenuado por el riesgo hemorrágico grave</a:t>
          </a:r>
          <a:endParaRPr lang="es-VE" sz="2800" dirty="0">
            <a:latin typeface="Bernard MT Condensed" panose="02050806060905020404" pitchFamily="18" charset="0"/>
          </a:endParaRPr>
        </a:p>
      </dgm:t>
    </dgm:pt>
    <dgm:pt modelId="{52D981EB-92D7-47A3-9873-7E79218F80FE}" type="parTrans" cxnId="{9164C7AE-0A25-4002-B944-F91E4CE22723}">
      <dgm:prSet/>
      <dgm:spPr/>
      <dgm:t>
        <a:bodyPr/>
        <a:lstStyle/>
        <a:p>
          <a:pPr algn="ctr"/>
          <a:endParaRPr lang="es-VE"/>
        </a:p>
      </dgm:t>
    </dgm:pt>
    <dgm:pt modelId="{90F1BDE3-D9E4-4C7B-95B9-839D367F354E}" type="sibTrans" cxnId="{9164C7AE-0A25-4002-B944-F91E4CE22723}">
      <dgm:prSet/>
      <dgm:spPr/>
      <dgm:t>
        <a:bodyPr/>
        <a:lstStyle/>
        <a:p>
          <a:pPr algn="ctr"/>
          <a:endParaRPr lang="es-VE"/>
        </a:p>
      </dgm:t>
    </dgm:pt>
    <dgm:pt modelId="{3F1538F3-67A1-4D0F-93E4-72754E07DA1F}">
      <dgm:prSet custT="1"/>
      <dgm:spPr/>
      <dgm:t>
        <a:bodyPr/>
        <a:lstStyle/>
        <a:p>
          <a:pPr algn="ctr" rtl="0"/>
          <a:r>
            <a:rPr lang="es-VE" sz="2800" dirty="0" smtClean="0">
              <a:latin typeface="Bernard MT Condensed" panose="02050806060905020404" pitchFamily="18" charset="0"/>
            </a:rPr>
            <a:t>El riesgo de ECV conferido por la FA paroxística (FAP) no se ha caracterizado, pero al parecer es similar al conferido por la FA permanente</a:t>
          </a:r>
          <a:endParaRPr lang="es-VE" sz="2800" dirty="0">
            <a:latin typeface="Bernard MT Condensed" panose="02050806060905020404" pitchFamily="18" charset="0"/>
          </a:endParaRPr>
        </a:p>
      </dgm:t>
    </dgm:pt>
    <dgm:pt modelId="{1DE2B842-51C9-4751-85F5-E77C3211A3D0}" type="parTrans" cxnId="{68AD5171-74D3-4773-BFA7-973DDF1459B9}">
      <dgm:prSet/>
      <dgm:spPr/>
      <dgm:t>
        <a:bodyPr/>
        <a:lstStyle/>
        <a:p>
          <a:pPr algn="ctr"/>
          <a:endParaRPr lang="es-VE"/>
        </a:p>
      </dgm:t>
    </dgm:pt>
    <dgm:pt modelId="{2BD239A6-0103-4717-92A9-EFD313507C58}" type="sibTrans" cxnId="{68AD5171-74D3-4773-BFA7-973DDF1459B9}">
      <dgm:prSet/>
      <dgm:spPr/>
      <dgm:t>
        <a:bodyPr/>
        <a:lstStyle/>
        <a:p>
          <a:pPr algn="ctr"/>
          <a:endParaRPr lang="es-VE"/>
        </a:p>
      </dgm:t>
    </dgm:pt>
    <dgm:pt modelId="{959871A8-D4F5-452A-9D03-1D48EBB2944A}" type="pres">
      <dgm:prSet presAssocID="{B5C9A8C7-6E50-44B9-B3FD-87651170BA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B765202A-5123-46E3-B8CF-9EBDA0B6FBF4}" type="pres">
      <dgm:prSet presAssocID="{80FB18EB-D4F7-40D7-B594-F9E9E238C60C}" presName="thickLine" presStyleLbl="alignNode1" presStyleIdx="0" presStyleCnt="3"/>
      <dgm:spPr/>
      <dgm:t>
        <a:bodyPr/>
        <a:lstStyle/>
        <a:p>
          <a:endParaRPr lang="es-VE"/>
        </a:p>
      </dgm:t>
    </dgm:pt>
    <dgm:pt modelId="{322BBE7B-EE7A-4956-9108-D3578D806DFD}" type="pres">
      <dgm:prSet presAssocID="{80FB18EB-D4F7-40D7-B594-F9E9E238C60C}" presName="horz1" presStyleCnt="0"/>
      <dgm:spPr/>
      <dgm:t>
        <a:bodyPr/>
        <a:lstStyle/>
        <a:p>
          <a:endParaRPr lang="es-VE"/>
        </a:p>
      </dgm:t>
    </dgm:pt>
    <dgm:pt modelId="{CEA72279-0293-4C8B-B7D8-50F7F3672985}" type="pres">
      <dgm:prSet presAssocID="{80FB18EB-D4F7-40D7-B594-F9E9E238C60C}" presName="tx1" presStyleLbl="revTx" presStyleIdx="0" presStyleCnt="3"/>
      <dgm:spPr/>
      <dgm:t>
        <a:bodyPr/>
        <a:lstStyle/>
        <a:p>
          <a:endParaRPr lang="es-VE"/>
        </a:p>
      </dgm:t>
    </dgm:pt>
    <dgm:pt modelId="{366F100B-29FD-43EE-8149-5CC63E59013F}" type="pres">
      <dgm:prSet presAssocID="{80FB18EB-D4F7-40D7-B594-F9E9E238C60C}" presName="vert1" presStyleCnt="0"/>
      <dgm:spPr/>
      <dgm:t>
        <a:bodyPr/>
        <a:lstStyle/>
        <a:p>
          <a:endParaRPr lang="es-VE"/>
        </a:p>
      </dgm:t>
    </dgm:pt>
    <dgm:pt modelId="{54DB643C-03E9-42E3-A6D9-8C885B0EA775}" type="pres">
      <dgm:prSet presAssocID="{92BCA661-9DC7-402D-8681-B80804E37039}" presName="thickLine" presStyleLbl="alignNode1" presStyleIdx="1" presStyleCnt="3"/>
      <dgm:spPr/>
      <dgm:t>
        <a:bodyPr/>
        <a:lstStyle/>
        <a:p>
          <a:endParaRPr lang="es-VE"/>
        </a:p>
      </dgm:t>
    </dgm:pt>
    <dgm:pt modelId="{5C67349D-F57A-49AB-B668-FAD336137C30}" type="pres">
      <dgm:prSet presAssocID="{92BCA661-9DC7-402D-8681-B80804E37039}" presName="horz1" presStyleCnt="0"/>
      <dgm:spPr/>
      <dgm:t>
        <a:bodyPr/>
        <a:lstStyle/>
        <a:p>
          <a:endParaRPr lang="es-VE"/>
        </a:p>
      </dgm:t>
    </dgm:pt>
    <dgm:pt modelId="{BAD24006-EBCD-4E7D-9FB5-64A7BA3CB0D8}" type="pres">
      <dgm:prSet presAssocID="{92BCA661-9DC7-402D-8681-B80804E37039}" presName="tx1" presStyleLbl="revTx" presStyleIdx="1" presStyleCnt="3"/>
      <dgm:spPr/>
      <dgm:t>
        <a:bodyPr/>
        <a:lstStyle/>
        <a:p>
          <a:endParaRPr lang="es-VE"/>
        </a:p>
      </dgm:t>
    </dgm:pt>
    <dgm:pt modelId="{AA2047F6-3539-442F-82DD-C06414AB0B96}" type="pres">
      <dgm:prSet presAssocID="{92BCA661-9DC7-402D-8681-B80804E37039}" presName="vert1" presStyleCnt="0"/>
      <dgm:spPr/>
      <dgm:t>
        <a:bodyPr/>
        <a:lstStyle/>
        <a:p>
          <a:endParaRPr lang="es-VE"/>
        </a:p>
      </dgm:t>
    </dgm:pt>
    <dgm:pt modelId="{8C6CCB87-ED4E-40DF-97DB-53419D111AB6}" type="pres">
      <dgm:prSet presAssocID="{3F1538F3-67A1-4D0F-93E4-72754E07DA1F}" presName="thickLine" presStyleLbl="alignNode1" presStyleIdx="2" presStyleCnt="3"/>
      <dgm:spPr/>
      <dgm:t>
        <a:bodyPr/>
        <a:lstStyle/>
        <a:p>
          <a:endParaRPr lang="es-VE"/>
        </a:p>
      </dgm:t>
    </dgm:pt>
    <dgm:pt modelId="{3C09EF1B-1CDA-4930-879E-2ABFAAE2180F}" type="pres">
      <dgm:prSet presAssocID="{3F1538F3-67A1-4D0F-93E4-72754E07DA1F}" presName="horz1" presStyleCnt="0"/>
      <dgm:spPr/>
      <dgm:t>
        <a:bodyPr/>
        <a:lstStyle/>
        <a:p>
          <a:endParaRPr lang="es-VE"/>
        </a:p>
      </dgm:t>
    </dgm:pt>
    <dgm:pt modelId="{17D4C667-0BC5-4F75-8547-DAD4440A347E}" type="pres">
      <dgm:prSet presAssocID="{3F1538F3-67A1-4D0F-93E4-72754E07DA1F}" presName="tx1" presStyleLbl="revTx" presStyleIdx="2" presStyleCnt="3" custLinFactNeighborY="5415"/>
      <dgm:spPr/>
      <dgm:t>
        <a:bodyPr/>
        <a:lstStyle/>
        <a:p>
          <a:endParaRPr lang="es-VE"/>
        </a:p>
      </dgm:t>
    </dgm:pt>
    <dgm:pt modelId="{872BFF33-968E-4FAB-B1C9-2F6D7929F826}" type="pres">
      <dgm:prSet presAssocID="{3F1538F3-67A1-4D0F-93E4-72754E07DA1F}" presName="vert1" presStyleCnt="0"/>
      <dgm:spPr/>
      <dgm:t>
        <a:bodyPr/>
        <a:lstStyle/>
        <a:p>
          <a:endParaRPr lang="es-VE"/>
        </a:p>
      </dgm:t>
    </dgm:pt>
  </dgm:ptLst>
  <dgm:cxnLst>
    <dgm:cxn modelId="{45BE0B14-4EFD-42F1-8A4B-562280238BE1}" type="presOf" srcId="{80FB18EB-D4F7-40D7-B594-F9E9E238C60C}" destId="{CEA72279-0293-4C8B-B7D8-50F7F3672985}" srcOrd="0" destOrd="0" presId="urn:microsoft.com/office/officeart/2008/layout/LinedList"/>
    <dgm:cxn modelId="{2726991C-6B5D-49A6-BCA5-647673A8C972}" srcId="{B5C9A8C7-6E50-44B9-B3FD-87651170BA0D}" destId="{80FB18EB-D4F7-40D7-B594-F9E9E238C60C}" srcOrd="0" destOrd="0" parTransId="{3785ECAD-9B72-47BB-B732-C4F37911E20C}" sibTransId="{EC4EA138-736A-4403-9FBA-9D99BAAFBF48}"/>
    <dgm:cxn modelId="{68AD5171-74D3-4773-BFA7-973DDF1459B9}" srcId="{B5C9A8C7-6E50-44B9-B3FD-87651170BA0D}" destId="{3F1538F3-67A1-4D0F-93E4-72754E07DA1F}" srcOrd="2" destOrd="0" parTransId="{1DE2B842-51C9-4751-85F5-E77C3211A3D0}" sibTransId="{2BD239A6-0103-4717-92A9-EFD313507C58}"/>
    <dgm:cxn modelId="{B69AE884-5E1C-4E18-B041-6DBF09DEB5C0}" type="presOf" srcId="{92BCA661-9DC7-402D-8681-B80804E37039}" destId="{BAD24006-EBCD-4E7D-9FB5-64A7BA3CB0D8}" srcOrd="0" destOrd="0" presId="urn:microsoft.com/office/officeart/2008/layout/LinedList"/>
    <dgm:cxn modelId="{F253AD7B-AD55-4CE6-B843-08529EF61945}" type="presOf" srcId="{3F1538F3-67A1-4D0F-93E4-72754E07DA1F}" destId="{17D4C667-0BC5-4F75-8547-DAD4440A347E}" srcOrd="0" destOrd="0" presId="urn:microsoft.com/office/officeart/2008/layout/LinedList"/>
    <dgm:cxn modelId="{9164C7AE-0A25-4002-B944-F91E4CE22723}" srcId="{B5C9A8C7-6E50-44B9-B3FD-87651170BA0D}" destId="{92BCA661-9DC7-402D-8681-B80804E37039}" srcOrd="1" destOrd="0" parTransId="{52D981EB-92D7-47A3-9873-7E79218F80FE}" sibTransId="{90F1BDE3-D9E4-4C7B-95B9-839D367F354E}"/>
    <dgm:cxn modelId="{24C45FA1-A766-4970-9968-06F2D1AC2035}" type="presOf" srcId="{B5C9A8C7-6E50-44B9-B3FD-87651170BA0D}" destId="{959871A8-D4F5-452A-9D03-1D48EBB2944A}" srcOrd="0" destOrd="0" presId="urn:microsoft.com/office/officeart/2008/layout/LinedList"/>
    <dgm:cxn modelId="{6DC45621-C9B5-43FC-B721-878D53E6AC4D}" type="presParOf" srcId="{959871A8-D4F5-452A-9D03-1D48EBB2944A}" destId="{B765202A-5123-46E3-B8CF-9EBDA0B6FBF4}" srcOrd="0" destOrd="0" presId="urn:microsoft.com/office/officeart/2008/layout/LinedList"/>
    <dgm:cxn modelId="{3AF071A0-AB1C-4F6F-B8A3-45AF8DDE12F8}" type="presParOf" srcId="{959871A8-D4F5-452A-9D03-1D48EBB2944A}" destId="{322BBE7B-EE7A-4956-9108-D3578D806DFD}" srcOrd="1" destOrd="0" presId="urn:microsoft.com/office/officeart/2008/layout/LinedList"/>
    <dgm:cxn modelId="{D39B7356-0C77-4F23-8021-48B43872B66D}" type="presParOf" srcId="{322BBE7B-EE7A-4956-9108-D3578D806DFD}" destId="{CEA72279-0293-4C8B-B7D8-50F7F3672985}" srcOrd="0" destOrd="0" presId="urn:microsoft.com/office/officeart/2008/layout/LinedList"/>
    <dgm:cxn modelId="{BE210CCE-C5A3-43E4-B55A-7C3C9C160C9B}" type="presParOf" srcId="{322BBE7B-EE7A-4956-9108-D3578D806DFD}" destId="{366F100B-29FD-43EE-8149-5CC63E59013F}" srcOrd="1" destOrd="0" presId="urn:microsoft.com/office/officeart/2008/layout/LinedList"/>
    <dgm:cxn modelId="{779031B5-1753-45E2-A9F5-106F46B392DA}" type="presParOf" srcId="{959871A8-D4F5-452A-9D03-1D48EBB2944A}" destId="{54DB643C-03E9-42E3-A6D9-8C885B0EA775}" srcOrd="2" destOrd="0" presId="urn:microsoft.com/office/officeart/2008/layout/LinedList"/>
    <dgm:cxn modelId="{73627BC5-294D-4FBB-AA80-95F71C5EADAF}" type="presParOf" srcId="{959871A8-D4F5-452A-9D03-1D48EBB2944A}" destId="{5C67349D-F57A-49AB-B668-FAD336137C30}" srcOrd="3" destOrd="0" presId="urn:microsoft.com/office/officeart/2008/layout/LinedList"/>
    <dgm:cxn modelId="{D8579805-BCC9-4B30-B44D-2F70E5164408}" type="presParOf" srcId="{5C67349D-F57A-49AB-B668-FAD336137C30}" destId="{BAD24006-EBCD-4E7D-9FB5-64A7BA3CB0D8}" srcOrd="0" destOrd="0" presId="urn:microsoft.com/office/officeart/2008/layout/LinedList"/>
    <dgm:cxn modelId="{4AF63637-709C-4B1C-BAAF-78A93865D6B4}" type="presParOf" srcId="{5C67349D-F57A-49AB-B668-FAD336137C30}" destId="{AA2047F6-3539-442F-82DD-C06414AB0B96}" srcOrd="1" destOrd="0" presId="urn:microsoft.com/office/officeart/2008/layout/LinedList"/>
    <dgm:cxn modelId="{7B3DB917-3BDE-4EDD-B74E-86EB8E61FD49}" type="presParOf" srcId="{959871A8-D4F5-452A-9D03-1D48EBB2944A}" destId="{8C6CCB87-ED4E-40DF-97DB-53419D111AB6}" srcOrd="4" destOrd="0" presId="urn:microsoft.com/office/officeart/2008/layout/LinedList"/>
    <dgm:cxn modelId="{5BB4D876-CC12-4F11-AFB9-80FAE45B0FCC}" type="presParOf" srcId="{959871A8-D4F5-452A-9D03-1D48EBB2944A}" destId="{3C09EF1B-1CDA-4930-879E-2ABFAAE2180F}" srcOrd="5" destOrd="0" presId="urn:microsoft.com/office/officeart/2008/layout/LinedList"/>
    <dgm:cxn modelId="{379FB242-534E-4DEB-9AB0-4A0A4918C9E1}" type="presParOf" srcId="{3C09EF1B-1CDA-4930-879E-2ABFAAE2180F}" destId="{17D4C667-0BC5-4F75-8547-DAD4440A347E}" srcOrd="0" destOrd="0" presId="urn:microsoft.com/office/officeart/2008/layout/LinedList"/>
    <dgm:cxn modelId="{AB815856-8556-4859-A657-3A71C0F5E206}" type="presParOf" srcId="{3C09EF1B-1CDA-4930-879E-2ABFAAE2180F}" destId="{872BFF33-968E-4FAB-B1C9-2F6D7929F8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C3D284-800F-4242-817B-A5A2A216D9F7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9481FCD0-5571-4A15-B0E6-DCCF8FE203A9}">
      <dgm:prSet custT="1"/>
      <dgm:spPr/>
      <dgm:t>
        <a:bodyPr/>
        <a:lstStyle/>
        <a:p>
          <a:pPr algn="ctr" rtl="0"/>
          <a:r>
            <a:rPr lang="es-VE" sz="2400" dirty="0" smtClean="0">
              <a:latin typeface="Bernard MT Condensed" pitchFamily="18" charset="0"/>
            </a:rPr>
            <a:t>Análisis de ECA previos indican que los pacientes con FAP tienen tasas de ECV comparables a pacientes con FA permanente </a:t>
          </a:r>
          <a:endParaRPr lang="es-VE" sz="2400" dirty="0">
            <a:latin typeface="Bernard MT Condensed" pitchFamily="18" charset="0"/>
          </a:endParaRPr>
        </a:p>
      </dgm:t>
    </dgm:pt>
    <dgm:pt modelId="{BF77D964-E5D6-4784-A016-E1F7E2D65F9F}" type="parTrans" cxnId="{13EF5C27-840A-41C9-9F5A-9EC2514F15C5}">
      <dgm:prSet/>
      <dgm:spPr/>
      <dgm:t>
        <a:bodyPr/>
        <a:lstStyle/>
        <a:p>
          <a:endParaRPr lang="es-VE" sz="1600"/>
        </a:p>
      </dgm:t>
    </dgm:pt>
    <dgm:pt modelId="{FF8F72B0-8D03-4190-BDB8-F53CCC4DD83F}" type="sibTrans" cxnId="{13EF5C27-840A-41C9-9F5A-9EC2514F15C5}">
      <dgm:prSet/>
      <dgm:spPr/>
      <dgm:t>
        <a:bodyPr/>
        <a:lstStyle/>
        <a:p>
          <a:endParaRPr lang="es-VE" sz="1600"/>
        </a:p>
      </dgm:t>
    </dgm:pt>
    <dgm:pt modelId="{EC45E9E6-0FAB-4F7D-A713-8FF030B177A0}">
      <dgm:prSet custT="1"/>
      <dgm:spPr/>
      <dgm:t>
        <a:bodyPr/>
        <a:lstStyle/>
        <a:p>
          <a:pPr algn="ctr" rtl="0"/>
          <a:r>
            <a:rPr lang="es-VE" sz="2400" dirty="0" smtClean="0">
              <a:latin typeface="Bernard MT Condensed" pitchFamily="18" charset="0"/>
            </a:rPr>
            <a:t>Sin embargo, los pacientes con FAP en ensayos previos tenían una carga de FA relativamente alta, lo suficiente como para ser observada y documentada en un ECG de 12 derivaciones</a:t>
          </a:r>
          <a:endParaRPr lang="es-VE" sz="2400" dirty="0"/>
        </a:p>
      </dgm:t>
    </dgm:pt>
    <dgm:pt modelId="{5DD2CFD0-8C57-4F08-B930-DF9BDCF5B988}" type="parTrans" cxnId="{2B04E4AA-221E-41BF-A4D2-0CD6625E40F4}">
      <dgm:prSet/>
      <dgm:spPr/>
      <dgm:t>
        <a:bodyPr/>
        <a:lstStyle/>
        <a:p>
          <a:endParaRPr lang="es-VE" sz="1600"/>
        </a:p>
      </dgm:t>
    </dgm:pt>
    <dgm:pt modelId="{697DB927-2A2C-4104-912E-0EA2547F1F25}" type="sibTrans" cxnId="{2B04E4AA-221E-41BF-A4D2-0CD6625E40F4}">
      <dgm:prSet/>
      <dgm:spPr/>
      <dgm:t>
        <a:bodyPr/>
        <a:lstStyle/>
        <a:p>
          <a:endParaRPr lang="es-VE" sz="1600"/>
        </a:p>
      </dgm:t>
    </dgm:pt>
    <dgm:pt modelId="{C77C065E-C0A8-405F-B5BD-3B53678AAEC9}" type="pres">
      <dgm:prSet presAssocID="{85C3D284-800F-4242-817B-A5A2A216D9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7D14274C-48D9-41CE-8997-F21288436022}" type="pres">
      <dgm:prSet presAssocID="{9481FCD0-5571-4A15-B0E6-DCCF8FE203A9}" presName="thickLine" presStyleLbl="alignNode1" presStyleIdx="0" presStyleCnt="2"/>
      <dgm:spPr/>
      <dgm:t>
        <a:bodyPr/>
        <a:lstStyle/>
        <a:p>
          <a:endParaRPr lang="es-VE"/>
        </a:p>
      </dgm:t>
    </dgm:pt>
    <dgm:pt modelId="{736F5D91-0192-49E7-AFBC-503BAD060E66}" type="pres">
      <dgm:prSet presAssocID="{9481FCD0-5571-4A15-B0E6-DCCF8FE203A9}" presName="horz1" presStyleCnt="0"/>
      <dgm:spPr/>
      <dgm:t>
        <a:bodyPr/>
        <a:lstStyle/>
        <a:p>
          <a:endParaRPr lang="es-VE"/>
        </a:p>
      </dgm:t>
    </dgm:pt>
    <dgm:pt modelId="{682C5F29-9AD8-4B34-9678-507B9E0A52C7}" type="pres">
      <dgm:prSet presAssocID="{9481FCD0-5571-4A15-B0E6-DCCF8FE203A9}" presName="tx1" presStyleLbl="revTx" presStyleIdx="0" presStyleCnt="2"/>
      <dgm:spPr/>
      <dgm:t>
        <a:bodyPr/>
        <a:lstStyle/>
        <a:p>
          <a:endParaRPr lang="es-VE"/>
        </a:p>
      </dgm:t>
    </dgm:pt>
    <dgm:pt modelId="{FAFA74D7-765E-4D21-9BDE-41EBD1C6FB4F}" type="pres">
      <dgm:prSet presAssocID="{9481FCD0-5571-4A15-B0E6-DCCF8FE203A9}" presName="vert1" presStyleCnt="0"/>
      <dgm:spPr/>
      <dgm:t>
        <a:bodyPr/>
        <a:lstStyle/>
        <a:p>
          <a:endParaRPr lang="es-VE"/>
        </a:p>
      </dgm:t>
    </dgm:pt>
    <dgm:pt modelId="{03E660C3-9D6A-4640-BBF1-A199F4CBA0D3}" type="pres">
      <dgm:prSet presAssocID="{EC45E9E6-0FAB-4F7D-A713-8FF030B177A0}" presName="thickLine" presStyleLbl="alignNode1" presStyleIdx="1" presStyleCnt="2"/>
      <dgm:spPr/>
      <dgm:t>
        <a:bodyPr/>
        <a:lstStyle/>
        <a:p>
          <a:endParaRPr lang="es-VE"/>
        </a:p>
      </dgm:t>
    </dgm:pt>
    <dgm:pt modelId="{EC1F5F44-BDA6-4DF8-84F8-65B20AE560F8}" type="pres">
      <dgm:prSet presAssocID="{EC45E9E6-0FAB-4F7D-A713-8FF030B177A0}" presName="horz1" presStyleCnt="0"/>
      <dgm:spPr/>
      <dgm:t>
        <a:bodyPr/>
        <a:lstStyle/>
        <a:p>
          <a:endParaRPr lang="es-VE"/>
        </a:p>
      </dgm:t>
    </dgm:pt>
    <dgm:pt modelId="{4A32DA59-2B55-45BB-953A-3DE0F1235F3A}" type="pres">
      <dgm:prSet presAssocID="{EC45E9E6-0FAB-4F7D-A713-8FF030B177A0}" presName="tx1" presStyleLbl="revTx" presStyleIdx="1" presStyleCnt="2"/>
      <dgm:spPr/>
      <dgm:t>
        <a:bodyPr/>
        <a:lstStyle/>
        <a:p>
          <a:endParaRPr lang="es-VE"/>
        </a:p>
      </dgm:t>
    </dgm:pt>
    <dgm:pt modelId="{7E89F5D1-2F42-465B-98B3-663D3B9750E0}" type="pres">
      <dgm:prSet presAssocID="{EC45E9E6-0FAB-4F7D-A713-8FF030B177A0}" presName="vert1" presStyleCnt="0"/>
      <dgm:spPr/>
      <dgm:t>
        <a:bodyPr/>
        <a:lstStyle/>
        <a:p>
          <a:endParaRPr lang="es-VE"/>
        </a:p>
      </dgm:t>
    </dgm:pt>
  </dgm:ptLst>
  <dgm:cxnLst>
    <dgm:cxn modelId="{13EF5C27-840A-41C9-9F5A-9EC2514F15C5}" srcId="{85C3D284-800F-4242-817B-A5A2A216D9F7}" destId="{9481FCD0-5571-4A15-B0E6-DCCF8FE203A9}" srcOrd="0" destOrd="0" parTransId="{BF77D964-E5D6-4784-A016-E1F7E2D65F9F}" sibTransId="{FF8F72B0-8D03-4190-BDB8-F53CCC4DD83F}"/>
    <dgm:cxn modelId="{5A92D254-8337-4A1A-8912-2E17B2F3E9B7}" type="presOf" srcId="{85C3D284-800F-4242-817B-A5A2A216D9F7}" destId="{C77C065E-C0A8-405F-B5BD-3B53678AAEC9}" srcOrd="0" destOrd="0" presId="urn:microsoft.com/office/officeart/2008/layout/LinedList"/>
    <dgm:cxn modelId="{F46B5B52-7FC2-4D29-B232-D904E5FDFF16}" type="presOf" srcId="{EC45E9E6-0FAB-4F7D-A713-8FF030B177A0}" destId="{4A32DA59-2B55-45BB-953A-3DE0F1235F3A}" srcOrd="0" destOrd="0" presId="urn:microsoft.com/office/officeart/2008/layout/LinedList"/>
    <dgm:cxn modelId="{2B04E4AA-221E-41BF-A4D2-0CD6625E40F4}" srcId="{85C3D284-800F-4242-817B-A5A2A216D9F7}" destId="{EC45E9E6-0FAB-4F7D-A713-8FF030B177A0}" srcOrd="1" destOrd="0" parTransId="{5DD2CFD0-8C57-4F08-B930-DF9BDCF5B988}" sibTransId="{697DB927-2A2C-4104-912E-0EA2547F1F25}"/>
    <dgm:cxn modelId="{3EF33DD1-93CA-4C23-A2F2-6CF3B3C2CD2E}" type="presOf" srcId="{9481FCD0-5571-4A15-B0E6-DCCF8FE203A9}" destId="{682C5F29-9AD8-4B34-9678-507B9E0A52C7}" srcOrd="0" destOrd="0" presId="urn:microsoft.com/office/officeart/2008/layout/LinedList"/>
    <dgm:cxn modelId="{5074350A-5025-4697-9061-C8C68DD12ED7}" type="presParOf" srcId="{C77C065E-C0A8-405F-B5BD-3B53678AAEC9}" destId="{7D14274C-48D9-41CE-8997-F21288436022}" srcOrd="0" destOrd="0" presId="urn:microsoft.com/office/officeart/2008/layout/LinedList"/>
    <dgm:cxn modelId="{BCDDFAA7-A437-4168-B199-756802A07862}" type="presParOf" srcId="{C77C065E-C0A8-405F-B5BD-3B53678AAEC9}" destId="{736F5D91-0192-49E7-AFBC-503BAD060E66}" srcOrd="1" destOrd="0" presId="urn:microsoft.com/office/officeart/2008/layout/LinedList"/>
    <dgm:cxn modelId="{EE78B480-5FAD-481A-A302-AE252BD84B10}" type="presParOf" srcId="{736F5D91-0192-49E7-AFBC-503BAD060E66}" destId="{682C5F29-9AD8-4B34-9678-507B9E0A52C7}" srcOrd="0" destOrd="0" presId="urn:microsoft.com/office/officeart/2008/layout/LinedList"/>
    <dgm:cxn modelId="{0CD4604E-BEDF-4580-B7AF-8CFBA217D06B}" type="presParOf" srcId="{736F5D91-0192-49E7-AFBC-503BAD060E66}" destId="{FAFA74D7-765E-4D21-9BDE-41EBD1C6FB4F}" srcOrd="1" destOrd="0" presId="urn:microsoft.com/office/officeart/2008/layout/LinedList"/>
    <dgm:cxn modelId="{E930F128-668E-4169-BF46-B131C3AFD64B}" type="presParOf" srcId="{C77C065E-C0A8-405F-B5BD-3B53678AAEC9}" destId="{03E660C3-9D6A-4640-BBF1-A199F4CBA0D3}" srcOrd="2" destOrd="0" presId="urn:microsoft.com/office/officeart/2008/layout/LinedList"/>
    <dgm:cxn modelId="{0880A63A-4D12-4C1A-8883-78FAFF1BF474}" type="presParOf" srcId="{C77C065E-C0A8-405F-B5BD-3B53678AAEC9}" destId="{EC1F5F44-BDA6-4DF8-84F8-65B20AE560F8}" srcOrd="3" destOrd="0" presId="urn:microsoft.com/office/officeart/2008/layout/LinedList"/>
    <dgm:cxn modelId="{F4A14B88-9B89-482D-9FFC-69BE4680ED8C}" type="presParOf" srcId="{EC1F5F44-BDA6-4DF8-84F8-65B20AE560F8}" destId="{4A32DA59-2B55-45BB-953A-3DE0F1235F3A}" srcOrd="0" destOrd="0" presId="urn:microsoft.com/office/officeart/2008/layout/LinedList"/>
    <dgm:cxn modelId="{B7369FD9-9094-490D-8921-8571B7599B67}" type="presParOf" srcId="{EC1F5F44-BDA6-4DF8-84F8-65B20AE560F8}" destId="{7E89F5D1-2F42-465B-98B3-663D3B9750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4464B0-5E90-4D06-AB40-596693AF628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83AD859-238E-4769-BA1C-1FB7B29C969B}">
      <dgm:prSet custT="1"/>
      <dgm:spPr/>
      <dgm:t>
        <a:bodyPr/>
        <a:lstStyle/>
        <a:p>
          <a:pPr algn="ctr" rtl="0"/>
          <a:r>
            <a:rPr lang="es-VE" sz="2400" dirty="0" smtClean="0">
              <a:latin typeface="Bernard MT Condensed" pitchFamily="18" charset="0"/>
            </a:rPr>
            <a:t>2 hallazgos principales</a:t>
          </a:r>
          <a:endParaRPr lang="es-VE" sz="900" dirty="0"/>
        </a:p>
      </dgm:t>
    </dgm:pt>
    <dgm:pt modelId="{57E71DE7-F977-4440-80FC-4A698A805189}" type="parTrans" cxnId="{56A6D91B-7355-4843-ADB8-E619DBEC112B}">
      <dgm:prSet/>
      <dgm:spPr/>
      <dgm:t>
        <a:bodyPr/>
        <a:lstStyle/>
        <a:p>
          <a:endParaRPr lang="es-VE"/>
        </a:p>
      </dgm:t>
    </dgm:pt>
    <dgm:pt modelId="{97C1C763-1F7B-45DE-A0F8-12FD8C26F33C}" type="sibTrans" cxnId="{56A6D91B-7355-4843-ADB8-E619DBEC112B}">
      <dgm:prSet/>
      <dgm:spPr/>
      <dgm:t>
        <a:bodyPr/>
        <a:lstStyle/>
        <a:p>
          <a:endParaRPr lang="es-VE"/>
        </a:p>
      </dgm:t>
    </dgm:pt>
    <dgm:pt modelId="{54CDCBBC-AFD4-4E98-897E-9EEF5874004B}">
      <dgm:prSet/>
      <dgm:spPr/>
      <dgm:t>
        <a:bodyPr/>
        <a:lstStyle/>
        <a:p>
          <a:pPr rtl="0"/>
          <a:r>
            <a:rPr lang="es-VE" dirty="0" smtClean="0">
              <a:latin typeface="Bernard MT Condensed" pitchFamily="18" charset="0"/>
            </a:rPr>
            <a:t>Índice de  ETE notablemente bajo en este grupo de pacientes </a:t>
          </a:r>
          <a:endParaRPr lang="es-VE" dirty="0">
            <a:latin typeface="Bernard MT Condensed" pitchFamily="18" charset="0"/>
          </a:endParaRPr>
        </a:p>
      </dgm:t>
    </dgm:pt>
    <dgm:pt modelId="{D4458807-3647-44AD-8364-0EDC507BB61A}" type="parTrans" cxnId="{0E7895F1-E3F7-4870-95E8-1D2CF00F1BE5}">
      <dgm:prSet/>
      <dgm:spPr/>
      <dgm:t>
        <a:bodyPr/>
        <a:lstStyle/>
        <a:p>
          <a:endParaRPr lang="es-VE"/>
        </a:p>
      </dgm:t>
    </dgm:pt>
    <dgm:pt modelId="{A1D494B1-DB36-455B-A654-D8313DF466BE}" type="sibTrans" cxnId="{0E7895F1-E3F7-4870-95E8-1D2CF00F1BE5}">
      <dgm:prSet/>
      <dgm:spPr/>
      <dgm:t>
        <a:bodyPr/>
        <a:lstStyle/>
        <a:p>
          <a:endParaRPr lang="es-VE"/>
        </a:p>
      </dgm:t>
    </dgm:pt>
    <dgm:pt modelId="{726F3BE4-56BE-4062-A09A-FB330EFE547B}">
      <dgm:prSet/>
      <dgm:spPr/>
      <dgm:t>
        <a:bodyPr/>
        <a:lstStyle/>
        <a:p>
          <a:pPr rtl="0"/>
          <a:r>
            <a:rPr lang="es-VE" dirty="0" smtClean="0">
              <a:latin typeface="Bernard MT Condensed" pitchFamily="18" charset="0"/>
            </a:rPr>
            <a:t>El </a:t>
          </a:r>
          <a:r>
            <a:rPr lang="es-VE" smtClean="0">
              <a:latin typeface="Bernard MT Condensed" pitchFamily="18" charset="0"/>
            </a:rPr>
            <a:t>riesgo TE </a:t>
          </a:r>
          <a:r>
            <a:rPr lang="es-VE" dirty="0" smtClean="0">
              <a:latin typeface="Bernard MT Condensed" pitchFamily="18" charset="0"/>
            </a:rPr>
            <a:t>parece estar relacionado cuantitativamente con la carga de TA / FA</a:t>
          </a:r>
          <a:endParaRPr lang="es-VE" dirty="0">
            <a:latin typeface="Bernard MT Condensed" pitchFamily="18" charset="0"/>
          </a:endParaRPr>
        </a:p>
      </dgm:t>
    </dgm:pt>
    <dgm:pt modelId="{98D4A0A4-EEA0-4F51-B7C6-0DB8508527D0}" type="parTrans" cxnId="{D404AF4E-D0FD-468F-A106-9B78EA6CAC9C}">
      <dgm:prSet/>
      <dgm:spPr/>
      <dgm:t>
        <a:bodyPr/>
        <a:lstStyle/>
        <a:p>
          <a:endParaRPr lang="es-VE"/>
        </a:p>
      </dgm:t>
    </dgm:pt>
    <dgm:pt modelId="{D280C50B-FEB1-4F9D-9C83-6FEB1AF0C8C8}" type="sibTrans" cxnId="{D404AF4E-D0FD-468F-A106-9B78EA6CAC9C}">
      <dgm:prSet/>
      <dgm:spPr/>
      <dgm:t>
        <a:bodyPr/>
        <a:lstStyle/>
        <a:p>
          <a:endParaRPr lang="es-VE"/>
        </a:p>
      </dgm:t>
    </dgm:pt>
    <dgm:pt modelId="{E4213E25-CAEB-4249-9703-3E5F69AB0EDE}" type="pres">
      <dgm:prSet presAssocID="{264464B0-5E90-4D06-AB40-596693AF62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40B36371-DFF8-4BDC-94CA-E58C296D89DB}" type="pres">
      <dgm:prSet presAssocID="{B83AD859-238E-4769-BA1C-1FB7B29C969B}" presName="thickLine" presStyleLbl="alignNode1" presStyleIdx="0" presStyleCnt="1"/>
      <dgm:spPr/>
    </dgm:pt>
    <dgm:pt modelId="{9DC449F1-347A-4A19-9E57-4FF9C8076C00}" type="pres">
      <dgm:prSet presAssocID="{B83AD859-238E-4769-BA1C-1FB7B29C969B}" presName="horz1" presStyleCnt="0"/>
      <dgm:spPr/>
    </dgm:pt>
    <dgm:pt modelId="{A5D84814-8BDB-424B-84EE-CB36CA394FFB}" type="pres">
      <dgm:prSet presAssocID="{B83AD859-238E-4769-BA1C-1FB7B29C969B}" presName="tx1" presStyleLbl="revTx" presStyleIdx="0" presStyleCnt="3"/>
      <dgm:spPr/>
      <dgm:t>
        <a:bodyPr/>
        <a:lstStyle/>
        <a:p>
          <a:endParaRPr lang="es-VE"/>
        </a:p>
      </dgm:t>
    </dgm:pt>
    <dgm:pt modelId="{FEFF3AB5-BD77-4A44-9DFB-660A577F2208}" type="pres">
      <dgm:prSet presAssocID="{B83AD859-238E-4769-BA1C-1FB7B29C969B}" presName="vert1" presStyleCnt="0"/>
      <dgm:spPr/>
    </dgm:pt>
    <dgm:pt modelId="{2AB74244-0D88-4369-8576-B9B995A73FE9}" type="pres">
      <dgm:prSet presAssocID="{54CDCBBC-AFD4-4E98-897E-9EEF5874004B}" presName="vertSpace2a" presStyleCnt="0"/>
      <dgm:spPr/>
    </dgm:pt>
    <dgm:pt modelId="{508917A7-1C23-4E0C-BF28-6969C164ACFB}" type="pres">
      <dgm:prSet presAssocID="{54CDCBBC-AFD4-4E98-897E-9EEF5874004B}" presName="horz2" presStyleCnt="0"/>
      <dgm:spPr/>
    </dgm:pt>
    <dgm:pt modelId="{7648204D-9CD3-4C5A-991F-2D871D2183DB}" type="pres">
      <dgm:prSet presAssocID="{54CDCBBC-AFD4-4E98-897E-9EEF5874004B}" presName="horzSpace2" presStyleCnt="0"/>
      <dgm:spPr/>
    </dgm:pt>
    <dgm:pt modelId="{188EE922-BF23-4908-8C77-9FAD33339252}" type="pres">
      <dgm:prSet presAssocID="{54CDCBBC-AFD4-4E98-897E-9EEF5874004B}" presName="tx2" presStyleLbl="revTx" presStyleIdx="1" presStyleCnt="3"/>
      <dgm:spPr/>
      <dgm:t>
        <a:bodyPr/>
        <a:lstStyle/>
        <a:p>
          <a:endParaRPr lang="es-VE"/>
        </a:p>
      </dgm:t>
    </dgm:pt>
    <dgm:pt modelId="{AA1F96E5-0350-4B1A-83E3-CB161FFFD7D8}" type="pres">
      <dgm:prSet presAssocID="{54CDCBBC-AFD4-4E98-897E-9EEF5874004B}" presName="vert2" presStyleCnt="0"/>
      <dgm:spPr/>
    </dgm:pt>
    <dgm:pt modelId="{FE2119F3-4243-4B59-8CAE-018218E86CF9}" type="pres">
      <dgm:prSet presAssocID="{54CDCBBC-AFD4-4E98-897E-9EEF5874004B}" presName="thinLine2b" presStyleLbl="callout" presStyleIdx="0" presStyleCnt="2"/>
      <dgm:spPr/>
    </dgm:pt>
    <dgm:pt modelId="{43B3F570-13CA-4262-AB91-BBA7EE138733}" type="pres">
      <dgm:prSet presAssocID="{54CDCBBC-AFD4-4E98-897E-9EEF5874004B}" presName="vertSpace2b" presStyleCnt="0"/>
      <dgm:spPr/>
    </dgm:pt>
    <dgm:pt modelId="{16384880-E3E2-4201-9522-0A6AF048D5F6}" type="pres">
      <dgm:prSet presAssocID="{726F3BE4-56BE-4062-A09A-FB330EFE547B}" presName="horz2" presStyleCnt="0"/>
      <dgm:spPr/>
    </dgm:pt>
    <dgm:pt modelId="{F5E7A7B1-91B5-4DCF-9BCF-096978DC0AF7}" type="pres">
      <dgm:prSet presAssocID="{726F3BE4-56BE-4062-A09A-FB330EFE547B}" presName="horzSpace2" presStyleCnt="0"/>
      <dgm:spPr/>
    </dgm:pt>
    <dgm:pt modelId="{A8E2E38C-8F28-4AB3-A8EF-C1544BFDAFD8}" type="pres">
      <dgm:prSet presAssocID="{726F3BE4-56BE-4062-A09A-FB330EFE547B}" presName="tx2" presStyleLbl="revTx" presStyleIdx="2" presStyleCnt="3"/>
      <dgm:spPr/>
      <dgm:t>
        <a:bodyPr/>
        <a:lstStyle/>
        <a:p>
          <a:endParaRPr lang="es-VE"/>
        </a:p>
      </dgm:t>
    </dgm:pt>
    <dgm:pt modelId="{67077CFD-6AA2-43AE-B7D1-7956856E6851}" type="pres">
      <dgm:prSet presAssocID="{726F3BE4-56BE-4062-A09A-FB330EFE547B}" presName="vert2" presStyleCnt="0"/>
      <dgm:spPr/>
    </dgm:pt>
    <dgm:pt modelId="{98672F3D-3E57-4218-9E91-29D67F4D59A6}" type="pres">
      <dgm:prSet presAssocID="{726F3BE4-56BE-4062-A09A-FB330EFE547B}" presName="thinLine2b" presStyleLbl="callout" presStyleIdx="1" presStyleCnt="2" custLinFactY="192330" custLinFactNeighborX="313" custLinFactNeighborY="200000"/>
      <dgm:spPr/>
    </dgm:pt>
    <dgm:pt modelId="{68B9F870-24FE-4434-B418-BFA7445FD4F4}" type="pres">
      <dgm:prSet presAssocID="{726F3BE4-56BE-4062-A09A-FB330EFE547B}" presName="vertSpace2b" presStyleCnt="0"/>
      <dgm:spPr/>
    </dgm:pt>
  </dgm:ptLst>
  <dgm:cxnLst>
    <dgm:cxn modelId="{A60EA691-1F70-4E60-82FE-869E9A9504F2}" type="presOf" srcId="{B83AD859-238E-4769-BA1C-1FB7B29C969B}" destId="{A5D84814-8BDB-424B-84EE-CB36CA394FFB}" srcOrd="0" destOrd="0" presId="urn:microsoft.com/office/officeart/2008/layout/LinedList"/>
    <dgm:cxn modelId="{0E7895F1-E3F7-4870-95E8-1D2CF00F1BE5}" srcId="{B83AD859-238E-4769-BA1C-1FB7B29C969B}" destId="{54CDCBBC-AFD4-4E98-897E-9EEF5874004B}" srcOrd="0" destOrd="0" parTransId="{D4458807-3647-44AD-8364-0EDC507BB61A}" sibTransId="{A1D494B1-DB36-455B-A654-D8313DF466BE}"/>
    <dgm:cxn modelId="{9DC248AB-44BE-421C-8F9A-329B042E8595}" type="presOf" srcId="{726F3BE4-56BE-4062-A09A-FB330EFE547B}" destId="{A8E2E38C-8F28-4AB3-A8EF-C1544BFDAFD8}" srcOrd="0" destOrd="0" presId="urn:microsoft.com/office/officeart/2008/layout/LinedList"/>
    <dgm:cxn modelId="{D404AF4E-D0FD-468F-A106-9B78EA6CAC9C}" srcId="{B83AD859-238E-4769-BA1C-1FB7B29C969B}" destId="{726F3BE4-56BE-4062-A09A-FB330EFE547B}" srcOrd="1" destOrd="0" parTransId="{98D4A0A4-EEA0-4F51-B7C6-0DB8508527D0}" sibTransId="{D280C50B-FEB1-4F9D-9C83-6FEB1AF0C8C8}"/>
    <dgm:cxn modelId="{3DBE324C-C7BD-4C85-9BFB-2378175E61D3}" type="presOf" srcId="{54CDCBBC-AFD4-4E98-897E-9EEF5874004B}" destId="{188EE922-BF23-4908-8C77-9FAD33339252}" srcOrd="0" destOrd="0" presId="urn:microsoft.com/office/officeart/2008/layout/LinedList"/>
    <dgm:cxn modelId="{14A3D3E0-9ADD-4813-9E4D-B80503A02F54}" type="presOf" srcId="{264464B0-5E90-4D06-AB40-596693AF6287}" destId="{E4213E25-CAEB-4249-9703-3E5F69AB0EDE}" srcOrd="0" destOrd="0" presId="urn:microsoft.com/office/officeart/2008/layout/LinedList"/>
    <dgm:cxn modelId="{56A6D91B-7355-4843-ADB8-E619DBEC112B}" srcId="{264464B0-5E90-4D06-AB40-596693AF6287}" destId="{B83AD859-238E-4769-BA1C-1FB7B29C969B}" srcOrd="0" destOrd="0" parTransId="{57E71DE7-F977-4440-80FC-4A698A805189}" sibTransId="{97C1C763-1F7B-45DE-A0F8-12FD8C26F33C}"/>
    <dgm:cxn modelId="{8F08489B-2D18-4805-BDBE-3E04545A6FEB}" type="presParOf" srcId="{E4213E25-CAEB-4249-9703-3E5F69AB0EDE}" destId="{40B36371-DFF8-4BDC-94CA-E58C296D89DB}" srcOrd="0" destOrd="0" presId="urn:microsoft.com/office/officeart/2008/layout/LinedList"/>
    <dgm:cxn modelId="{282FF55D-497F-4B1E-8B44-0C2F0DD34486}" type="presParOf" srcId="{E4213E25-CAEB-4249-9703-3E5F69AB0EDE}" destId="{9DC449F1-347A-4A19-9E57-4FF9C8076C00}" srcOrd="1" destOrd="0" presId="urn:microsoft.com/office/officeart/2008/layout/LinedList"/>
    <dgm:cxn modelId="{DA3A491F-98AC-4A4B-A3C4-9385A37CEB0A}" type="presParOf" srcId="{9DC449F1-347A-4A19-9E57-4FF9C8076C00}" destId="{A5D84814-8BDB-424B-84EE-CB36CA394FFB}" srcOrd="0" destOrd="0" presId="urn:microsoft.com/office/officeart/2008/layout/LinedList"/>
    <dgm:cxn modelId="{6E62B81F-3966-4DD8-AD1E-38E6E0EA8F8D}" type="presParOf" srcId="{9DC449F1-347A-4A19-9E57-4FF9C8076C00}" destId="{FEFF3AB5-BD77-4A44-9DFB-660A577F2208}" srcOrd="1" destOrd="0" presId="urn:microsoft.com/office/officeart/2008/layout/LinedList"/>
    <dgm:cxn modelId="{0E28E78B-5209-4B39-A007-AC41E88A2BAF}" type="presParOf" srcId="{FEFF3AB5-BD77-4A44-9DFB-660A577F2208}" destId="{2AB74244-0D88-4369-8576-B9B995A73FE9}" srcOrd="0" destOrd="0" presId="urn:microsoft.com/office/officeart/2008/layout/LinedList"/>
    <dgm:cxn modelId="{B3CA32B9-6807-4B2A-B05C-415BE9CFB736}" type="presParOf" srcId="{FEFF3AB5-BD77-4A44-9DFB-660A577F2208}" destId="{508917A7-1C23-4E0C-BF28-6969C164ACFB}" srcOrd="1" destOrd="0" presId="urn:microsoft.com/office/officeart/2008/layout/LinedList"/>
    <dgm:cxn modelId="{A2790EE2-5A7D-43E8-AF44-8D3EAA68C0CE}" type="presParOf" srcId="{508917A7-1C23-4E0C-BF28-6969C164ACFB}" destId="{7648204D-9CD3-4C5A-991F-2D871D2183DB}" srcOrd="0" destOrd="0" presId="urn:microsoft.com/office/officeart/2008/layout/LinedList"/>
    <dgm:cxn modelId="{F1FBEDB9-9226-45BA-A575-D4849A67F693}" type="presParOf" srcId="{508917A7-1C23-4E0C-BF28-6969C164ACFB}" destId="{188EE922-BF23-4908-8C77-9FAD33339252}" srcOrd="1" destOrd="0" presId="urn:microsoft.com/office/officeart/2008/layout/LinedList"/>
    <dgm:cxn modelId="{21333693-828B-4976-9AE7-9DD4CBE2B362}" type="presParOf" srcId="{508917A7-1C23-4E0C-BF28-6969C164ACFB}" destId="{AA1F96E5-0350-4B1A-83E3-CB161FFFD7D8}" srcOrd="2" destOrd="0" presId="urn:microsoft.com/office/officeart/2008/layout/LinedList"/>
    <dgm:cxn modelId="{2AE8D524-7839-461A-ADDD-C4F6D671F8AE}" type="presParOf" srcId="{FEFF3AB5-BD77-4A44-9DFB-660A577F2208}" destId="{FE2119F3-4243-4B59-8CAE-018218E86CF9}" srcOrd="2" destOrd="0" presId="urn:microsoft.com/office/officeart/2008/layout/LinedList"/>
    <dgm:cxn modelId="{42CE1943-B2DC-4EC3-8D77-767C551B2B0A}" type="presParOf" srcId="{FEFF3AB5-BD77-4A44-9DFB-660A577F2208}" destId="{43B3F570-13CA-4262-AB91-BBA7EE138733}" srcOrd="3" destOrd="0" presId="urn:microsoft.com/office/officeart/2008/layout/LinedList"/>
    <dgm:cxn modelId="{AF59192E-0A94-461A-90B5-D3FD5ECCF0E0}" type="presParOf" srcId="{FEFF3AB5-BD77-4A44-9DFB-660A577F2208}" destId="{16384880-E3E2-4201-9522-0A6AF048D5F6}" srcOrd="4" destOrd="0" presId="urn:microsoft.com/office/officeart/2008/layout/LinedList"/>
    <dgm:cxn modelId="{66894D1E-4282-4916-8209-74824634FF1D}" type="presParOf" srcId="{16384880-E3E2-4201-9522-0A6AF048D5F6}" destId="{F5E7A7B1-91B5-4DCF-9BCF-096978DC0AF7}" srcOrd="0" destOrd="0" presId="urn:microsoft.com/office/officeart/2008/layout/LinedList"/>
    <dgm:cxn modelId="{1194F13B-F4AE-4C53-9453-27CA2423959E}" type="presParOf" srcId="{16384880-E3E2-4201-9522-0A6AF048D5F6}" destId="{A8E2E38C-8F28-4AB3-A8EF-C1544BFDAFD8}" srcOrd="1" destOrd="0" presId="urn:microsoft.com/office/officeart/2008/layout/LinedList"/>
    <dgm:cxn modelId="{18833F58-8775-46BD-9012-95F53F50AF4A}" type="presParOf" srcId="{16384880-E3E2-4201-9522-0A6AF048D5F6}" destId="{67077CFD-6AA2-43AE-B7D1-7956856E6851}" srcOrd="2" destOrd="0" presId="urn:microsoft.com/office/officeart/2008/layout/LinedList"/>
    <dgm:cxn modelId="{6BF3DFC1-194F-40CA-BCAF-5A34977C4BE6}" type="presParOf" srcId="{FEFF3AB5-BD77-4A44-9DFB-660A577F2208}" destId="{98672F3D-3E57-4218-9E91-29D67F4D59A6}" srcOrd="5" destOrd="0" presId="urn:microsoft.com/office/officeart/2008/layout/LinedList"/>
    <dgm:cxn modelId="{FA0732DC-C140-4339-A621-19B6F61E471E}" type="presParOf" srcId="{FEFF3AB5-BD77-4A44-9DFB-660A577F2208}" destId="{68B9F870-24FE-4434-B418-BFA7445FD4F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788510-70C3-44DA-A6F1-D6EA736BD763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8E1AD74F-93B5-40CA-94E8-01D0396DF9A7}">
      <dgm:prSet custT="1"/>
      <dgm:spPr/>
      <dgm:t>
        <a:bodyPr/>
        <a:lstStyle/>
        <a:p>
          <a:pPr algn="ctr" rtl="0"/>
          <a:r>
            <a:rPr lang="es-VE" sz="2400" dirty="0" smtClean="0">
              <a:latin typeface="Bernard MT Condensed" pitchFamily="18" charset="0"/>
            </a:rPr>
            <a:t>El TRENDS difiere de estos otros estudios en que es multicentrico, prospectivo, de mayor tamaño, con un período de seguimiento más largo</a:t>
          </a:r>
          <a:endParaRPr lang="es-VE" sz="2400" dirty="0">
            <a:latin typeface="Bernard MT Condensed" pitchFamily="18" charset="0"/>
          </a:endParaRPr>
        </a:p>
      </dgm:t>
    </dgm:pt>
    <dgm:pt modelId="{0F1783E8-7211-40D2-B0B7-C4E3B2128EA2}" type="parTrans" cxnId="{17996D15-9B5A-4DA8-AEC3-74533EE500A4}">
      <dgm:prSet/>
      <dgm:spPr/>
      <dgm:t>
        <a:bodyPr/>
        <a:lstStyle/>
        <a:p>
          <a:pPr algn="ctr"/>
          <a:endParaRPr lang="es-VE" sz="1400"/>
        </a:p>
      </dgm:t>
    </dgm:pt>
    <dgm:pt modelId="{5B1BC434-DD8B-494E-85AD-75B5CAD2DDF6}" type="sibTrans" cxnId="{17996D15-9B5A-4DA8-AEC3-74533EE500A4}">
      <dgm:prSet/>
      <dgm:spPr/>
      <dgm:t>
        <a:bodyPr/>
        <a:lstStyle/>
        <a:p>
          <a:pPr algn="ctr"/>
          <a:endParaRPr lang="es-VE" sz="1400"/>
        </a:p>
      </dgm:t>
    </dgm:pt>
    <dgm:pt modelId="{E9130820-A069-41D9-BB75-336A50765944}">
      <dgm:prSet custT="1"/>
      <dgm:spPr/>
      <dgm:t>
        <a:bodyPr/>
        <a:lstStyle/>
        <a:p>
          <a:pPr algn="ctr" rtl="0"/>
          <a:r>
            <a:rPr lang="es-VE" sz="2400" dirty="0" smtClean="0">
              <a:latin typeface="Bernard MT Condensed" pitchFamily="18" charset="0"/>
            </a:rPr>
            <a:t>La tasa de ETE fue muy inferior a la tasa anual del 4% anticipada cuando el estudio se diseñó en 2003</a:t>
          </a:r>
          <a:endParaRPr lang="es-VE" sz="2400" dirty="0">
            <a:latin typeface="Bernard MT Condensed" pitchFamily="18" charset="0"/>
          </a:endParaRPr>
        </a:p>
      </dgm:t>
    </dgm:pt>
    <dgm:pt modelId="{62970885-5FD1-4749-A62F-7569627D3DA5}" type="parTrans" cxnId="{196806C4-5398-45DC-A437-72A89AA86DCC}">
      <dgm:prSet/>
      <dgm:spPr/>
      <dgm:t>
        <a:bodyPr/>
        <a:lstStyle/>
        <a:p>
          <a:pPr algn="ctr"/>
          <a:endParaRPr lang="es-VE" sz="1400"/>
        </a:p>
      </dgm:t>
    </dgm:pt>
    <dgm:pt modelId="{12845FB3-16F7-44A4-815D-94C53673A466}" type="sibTrans" cxnId="{196806C4-5398-45DC-A437-72A89AA86DCC}">
      <dgm:prSet/>
      <dgm:spPr/>
      <dgm:t>
        <a:bodyPr/>
        <a:lstStyle/>
        <a:p>
          <a:pPr algn="ctr"/>
          <a:endParaRPr lang="es-VE" sz="1400"/>
        </a:p>
      </dgm:t>
    </dgm:pt>
    <dgm:pt modelId="{08BCB063-1775-49C8-ACA9-214746723709}">
      <dgm:prSet custT="1"/>
      <dgm:spPr/>
      <dgm:t>
        <a:bodyPr/>
        <a:lstStyle/>
        <a:p>
          <a:pPr algn="ctr" rtl="0"/>
          <a:r>
            <a:rPr lang="es-VE" sz="2400" dirty="0" smtClean="0">
              <a:latin typeface="Bernard MT Condensed" pitchFamily="18" charset="0"/>
            </a:rPr>
            <a:t>Los datos del TRENDS no permiten definir un umbral de carga TA/FA "seguro" que confiera un riesgo no mayor que cero carga TA/ FA </a:t>
          </a:r>
          <a:endParaRPr lang="es-VE" sz="2400" dirty="0">
            <a:latin typeface="Bernard MT Condensed" pitchFamily="18" charset="0"/>
          </a:endParaRPr>
        </a:p>
      </dgm:t>
    </dgm:pt>
    <dgm:pt modelId="{DA5BBF05-FF9F-40DC-BDAF-BB8DD4B880BC}" type="parTrans" cxnId="{54F19B62-3DF0-43A0-891C-46D84AFF2534}">
      <dgm:prSet/>
      <dgm:spPr/>
      <dgm:t>
        <a:bodyPr/>
        <a:lstStyle/>
        <a:p>
          <a:endParaRPr lang="es-VE"/>
        </a:p>
      </dgm:t>
    </dgm:pt>
    <dgm:pt modelId="{E2BBC46F-7592-431B-ACD6-D52A428000A4}" type="sibTrans" cxnId="{54F19B62-3DF0-43A0-891C-46D84AFF2534}">
      <dgm:prSet/>
      <dgm:spPr/>
      <dgm:t>
        <a:bodyPr/>
        <a:lstStyle/>
        <a:p>
          <a:endParaRPr lang="es-VE"/>
        </a:p>
      </dgm:t>
    </dgm:pt>
    <dgm:pt modelId="{CC9827AA-D3F8-4820-AF08-EC3AD5BFEDAD}" type="pres">
      <dgm:prSet presAssocID="{50788510-70C3-44DA-A6F1-D6EA736BD7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1E23E908-2A35-434B-B091-C90CF63A033B}" type="pres">
      <dgm:prSet presAssocID="{8E1AD74F-93B5-40CA-94E8-01D0396DF9A7}" presName="thickLine" presStyleLbl="alignNode1" presStyleIdx="0" presStyleCnt="3"/>
      <dgm:spPr/>
      <dgm:t>
        <a:bodyPr/>
        <a:lstStyle/>
        <a:p>
          <a:endParaRPr lang="es-VE"/>
        </a:p>
      </dgm:t>
    </dgm:pt>
    <dgm:pt modelId="{CBB580E3-A696-4E23-8C64-EC0F7A67F7A0}" type="pres">
      <dgm:prSet presAssocID="{8E1AD74F-93B5-40CA-94E8-01D0396DF9A7}" presName="horz1" presStyleCnt="0"/>
      <dgm:spPr/>
      <dgm:t>
        <a:bodyPr/>
        <a:lstStyle/>
        <a:p>
          <a:endParaRPr lang="es-VE"/>
        </a:p>
      </dgm:t>
    </dgm:pt>
    <dgm:pt modelId="{FD008BC7-02F6-4576-BE27-219B46DA09BE}" type="pres">
      <dgm:prSet presAssocID="{8E1AD74F-93B5-40CA-94E8-01D0396DF9A7}" presName="tx1" presStyleLbl="revTx" presStyleIdx="0" presStyleCnt="3"/>
      <dgm:spPr/>
      <dgm:t>
        <a:bodyPr/>
        <a:lstStyle/>
        <a:p>
          <a:endParaRPr lang="es-VE"/>
        </a:p>
      </dgm:t>
    </dgm:pt>
    <dgm:pt modelId="{F6EA11D4-D259-47B8-BBD1-5CD2306D0395}" type="pres">
      <dgm:prSet presAssocID="{8E1AD74F-93B5-40CA-94E8-01D0396DF9A7}" presName="vert1" presStyleCnt="0"/>
      <dgm:spPr/>
      <dgm:t>
        <a:bodyPr/>
        <a:lstStyle/>
        <a:p>
          <a:endParaRPr lang="es-VE"/>
        </a:p>
      </dgm:t>
    </dgm:pt>
    <dgm:pt modelId="{D13EA79E-EF33-4A77-B75C-DBDE21A8A968}" type="pres">
      <dgm:prSet presAssocID="{E9130820-A069-41D9-BB75-336A50765944}" presName="thickLine" presStyleLbl="alignNode1" presStyleIdx="1" presStyleCnt="3"/>
      <dgm:spPr/>
      <dgm:t>
        <a:bodyPr/>
        <a:lstStyle/>
        <a:p>
          <a:endParaRPr lang="es-VE"/>
        </a:p>
      </dgm:t>
    </dgm:pt>
    <dgm:pt modelId="{14F76C72-C1D5-496A-BEB3-0F2A7FFFB17E}" type="pres">
      <dgm:prSet presAssocID="{E9130820-A069-41D9-BB75-336A50765944}" presName="horz1" presStyleCnt="0"/>
      <dgm:spPr/>
      <dgm:t>
        <a:bodyPr/>
        <a:lstStyle/>
        <a:p>
          <a:endParaRPr lang="es-VE"/>
        </a:p>
      </dgm:t>
    </dgm:pt>
    <dgm:pt modelId="{A07D1E50-0C00-4480-BA1C-B06709E4FE89}" type="pres">
      <dgm:prSet presAssocID="{E9130820-A069-41D9-BB75-336A50765944}" presName="tx1" presStyleLbl="revTx" presStyleIdx="1" presStyleCnt="3"/>
      <dgm:spPr/>
      <dgm:t>
        <a:bodyPr/>
        <a:lstStyle/>
        <a:p>
          <a:endParaRPr lang="es-VE"/>
        </a:p>
      </dgm:t>
    </dgm:pt>
    <dgm:pt modelId="{80ED8BF7-7C25-4A7A-B1B4-4D8A1BE91770}" type="pres">
      <dgm:prSet presAssocID="{E9130820-A069-41D9-BB75-336A50765944}" presName="vert1" presStyleCnt="0"/>
      <dgm:spPr/>
      <dgm:t>
        <a:bodyPr/>
        <a:lstStyle/>
        <a:p>
          <a:endParaRPr lang="es-VE"/>
        </a:p>
      </dgm:t>
    </dgm:pt>
    <dgm:pt modelId="{1F64FAF9-BF69-4D53-AF0A-5252864CB7C2}" type="pres">
      <dgm:prSet presAssocID="{08BCB063-1775-49C8-ACA9-214746723709}" presName="thickLine" presStyleLbl="alignNode1" presStyleIdx="2" presStyleCnt="3"/>
      <dgm:spPr/>
    </dgm:pt>
    <dgm:pt modelId="{865DBF8D-4CA4-4B55-B292-73AD4B5EE140}" type="pres">
      <dgm:prSet presAssocID="{08BCB063-1775-49C8-ACA9-214746723709}" presName="horz1" presStyleCnt="0"/>
      <dgm:spPr/>
    </dgm:pt>
    <dgm:pt modelId="{9F369422-AD69-432A-9C3D-2EC31FFE380E}" type="pres">
      <dgm:prSet presAssocID="{08BCB063-1775-49C8-ACA9-214746723709}" presName="tx1" presStyleLbl="revTx" presStyleIdx="2" presStyleCnt="3"/>
      <dgm:spPr/>
      <dgm:t>
        <a:bodyPr/>
        <a:lstStyle/>
        <a:p>
          <a:endParaRPr lang="es-VE"/>
        </a:p>
      </dgm:t>
    </dgm:pt>
    <dgm:pt modelId="{A9783131-225E-4536-8953-A5B0814B402C}" type="pres">
      <dgm:prSet presAssocID="{08BCB063-1775-49C8-ACA9-214746723709}" presName="vert1" presStyleCnt="0"/>
      <dgm:spPr/>
    </dgm:pt>
  </dgm:ptLst>
  <dgm:cxnLst>
    <dgm:cxn modelId="{12BD1FB6-63CC-4671-B9E9-D422CF243311}" type="presOf" srcId="{E9130820-A069-41D9-BB75-336A50765944}" destId="{A07D1E50-0C00-4480-BA1C-B06709E4FE89}" srcOrd="0" destOrd="0" presId="urn:microsoft.com/office/officeart/2008/layout/LinedList"/>
    <dgm:cxn modelId="{54F19B62-3DF0-43A0-891C-46D84AFF2534}" srcId="{50788510-70C3-44DA-A6F1-D6EA736BD763}" destId="{08BCB063-1775-49C8-ACA9-214746723709}" srcOrd="2" destOrd="0" parTransId="{DA5BBF05-FF9F-40DC-BDAF-BB8DD4B880BC}" sibTransId="{E2BBC46F-7592-431B-ACD6-D52A428000A4}"/>
    <dgm:cxn modelId="{196806C4-5398-45DC-A437-72A89AA86DCC}" srcId="{50788510-70C3-44DA-A6F1-D6EA736BD763}" destId="{E9130820-A069-41D9-BB75-336A50765944}" srcOrd="1" destOrd="0" parTransId="{62970885-5FD1-4749-A62F-7569627D3DA5}" sibTransId="{12845FB3-16F7-44A4-815D-94C53673A466}"/>
    <dgm:cxn modelId="{13E3BA1B-E959-417F-A183-F829C5A780E8}" type="presOf" srcId="{8E1AD74F-93B5-40CA-94E8-01D0396DF9A7}" destId="{FD008BC7-02F6-4576-BE27-219B46DA09BE}" srcOrd="0" destOrd="0" presId="urn:microsoft.com/office/officeart/2008/layout/LinedList"/>
    <dgm:cxn modelId="{17996D15-9B5A-4DA8-AEC3-74533EE500A4}" srcId="{50788510-70C3-44DA-A6F1-D6EA736BD763}" destId="{8E1AD74F-93B5-40CA-94E8-01D0396DF9A7}" srcOrd="0" destOrd="0" parTransId="{0F1783E8-7211-40D2-B0B7-C4E3B2128EA2}" sibTransId="{5B1BC434-DD8B-494E-85AD-75B5CAD2DDF6}"/>
    <dgm:cxn modelId="{C87156ED-29A1-4BD8-9790-DDE3B12152A2}" type="presOf" srcId="{08BCB063-1775-49C8-ACA9-214746723709}" destId="{9F369422-AD69-432A-9C3D-2EC31FFE380E}" srcOrd="0" destOrd="0" presId="urn:microsoft.com/office/officeart/2008/layout/LinedList"/>
    <dgm:cxn modelId="{F4963B2B-B0C4-4164-997E-851079304FFF}" type="presOf" srcId="{50788510-70C3-44DA-A6F1-D6EA736BD763}" destId="{CC9827AA-D3F8-4820-AF08-EC3AD5BFEDAD}" srcOrd="0" destOrd="0" presId="urn:microsoft.com/office/officeart/2008/layout/LinedList"/>
    <dgm:cxn modelId="{2087EAEE-8BA2-4BBF-9EB4-D0AA855A5C28}" type="presParOf" srcId="{CC9827AA-D3F8-4820-AF08-EC3AD5BFEDAD}" destId="{1E23E908-2A35-434B-B091-C90CF63A033B}" srcOrd="0" destOrd="0" presId="urn:microsoft.com/office/officeart/2008/layout/LinedList"/>
    <dgm:cxn modelId="{B29A2130-AAC1-43EC-A3C8-A7FB5F14AD70}" type="presParOf" srcId="{CC9827AA-D3F8-4820-AF08-EC3AD5BFEDAD}" destId="{CBB580E3-A696-4E23-8C64-EC0F7A67F7A0}" srcOrd="1" destOrd="0" presId="urn:microsoft.com/office/officeart/2008/layout/LinedList"/>
    <dgm:cxn modelId="{226DF479-6014-4801-802C-4165845E886C}" type="presParOf" srcId="{CBB580E3-A696-4E23-8C64-EC0F7A67F7A0}" destId="{FD008BC7-02F6-4576-BE27-219B46DA09BE}" srcOrd="0" destOrd="0" presId="urn:microsoft.com/office/officeart/2008/layout/LinedList"/>
    <dgm:cxn modelId="{7C86855B-5863-494D-BD32-9C637D76C3AB}" type="presParOf" srcId="{CBB580E3-A696-4E23-8C64-EC0F7A67F7A0}" destId="{F6EA11D4-D259-47B8-BBD1-5CD2306D0395}" srcOrd="1" destOrd="0" presId="urn:microsoft.com/office/officeart/2008/layout/LinedList"/>
    <dgm:cxn modelId="{2F43C519-FC17-49F6-B076-3CF44DCB3C2E}" type="presParOf" srcId="{CC9827AA-D3F8-4820-AF08-EC3AD5BFEDAD}" destId="{D13EA79E-EF33-4A77-B75C-DBDE21A8A968}" srcOrd="2" destOrd="0" presId="urn:microsoft.com/office/officeart/2008/layout/LinedList"/>
    <dgm:cxn modelId="{2214401A-BCFA-4881-8AB4-61D6E8499B8E}" type="presParOf" srcId="{CC9827AA-D3F8-4820-AF08-EC3AD5BFEDAD}" destId="{14F76C72-C1D5-496A-BEB3-0F2A7FFFB17E}" srcOrd="3" destOrd="0" presId="urn:microsoft.com/office/officeart/2008/layout/LinedList"/>
    <dgm:cxn modelId="{398488F3-8829-4E1A-BF82-3DFDF8108393}" type="presParOf" srcId="{14F76C72-C1D5-496A-BEB3-0F2A7FFFB17E}" destId="{A07D1E50-0C00-4480-BA1C-B06709E4FE89}" srcOrd="0" destOrd="0" presId="urn:microsoft.com/office/officeart/2008/layout/LinedList"/>
    <dgm:cxn modelId="{5889BFCA-D5A4-4C51-9B9A-7E3B31DE8BF2}" type="presParOf" srcId="{14F76C72-C1D5-496A-BEB3-0F2A7FFFB17E}" destId="{80ED8BF7-7C25-4A7A-B1B4-4D8A1BE91770}" srcOrd="1" destOrd="0" presId="urn:microsoft.com/office/officeart/2008/layout/LinedList"/>
    <dgm:cxn modelId="{B913E237-7C19-4619-A339-190F25A1932B}" type="presParOf" srcId="{CC9827AA-D3F8-4820-AF08-EC3AD5BFEDAD}" destId="{1F64FAF9-BF69-4D53-AF0A-5252864CB7C2}" srcOrd="4" destOrd="0" presId="urn:microsoft.com/office/officeart/2008/layout/LinedList"/>
    <dgm:cxn modelId="{2F10545E-BFE8-4BA5-B567-676DF825A02A}" type="presParOf" srcId="{CC9827AA-D3F8-4820-AF08-EC3AD5BFEDAD}" destId="{865DBF8D-4CA4-4B55-B292-73AD4B5EE140}" srcOrd="5" destOrd="0" presId="urn:microsoft.com/office/officeart/2008/layout/LinedList"/>
    <dgm:cxn modelId="{7146997D-91CE-4A64-AB27-8123F0F729D0}" type="presParOf" srcId="{865DBF8D-4CA4-4B55-B292-73AD4B5EE140}" destId="{9F369422-AD69-432A-9C3D-2EC31FFE380E}" srcOrd="0" destOrd="0" presId="urn:microsoft.com/office/officeart/2008/layout/LinedList"/>
    <dgm:cxn modelId="{5D9AC990-7BD4-461B-B571-A923F5AFFB11}" type="presParOf" srcId="{865DBF8D-4CA4-4B55-B292-73AD4B5EE140}" destId="{A9783131-225E-4536-8953-A5B0814B40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C5D1FD-B674-4D2C-9631-67897CFC75AE}" type="doc">
      <dgm:prSet loTypeId="urn:microsoft.com/office/officeart/2008/layout/LinedList" loCatId="list" qsTypeId="urn:microsoft.com/office/officeart/2005/8/quickstyle/3d5" qsCatId="3D" csTypeId="urn:microsoft.com/office/officeart/2005/8/colors/accent0_3" csCatId="mainScheme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0D7AE456-1019-42DD-8F0B-8005ADA4A619}">
      <dgm:prSet custT="1"/>
      <dgm:spPr/>
      <dgm:t>
        <a:bodyPr/>
        <a:lstStyle/>
        <a:p>
          <a:pPr algn="ctr" rtl="0"/>
          <a:r>
            <a:rPr lang="es-V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rPr>
            <a:t>La carga de TA / FA ≥ 5,5 horas en los últimos 30 días se asocia con una duplicación aproximada del riesgo de ETE en comparación con una carga de TA/FA cero</a:t>
          </a:r>
          <a:endParaRPr lang="es-VE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gm:t>
    </dgm:pt>
    <dgm:pt modelId="{0D952824-8E4E-4A0F-8183-BC9A3D71D10C}" type="parTrans" cxnId="{B6EEBC09-C4E8-49AC-991A-D2DBB7C0450E}">
      <dgm:prSet/>
      <dgm:spPr/>
      <dgm:t>
        <a:bodyPr/>
        <a:lstStyle/>
        <a:p>
          <a:pPr algn="ctr"/>
          <a:endParaRPr lang="es-VE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gm:t>
    </dgm:pt>
    <dgm:pt modelId="{7B5CB2FB-5E64-401B-AF93-867F9806ECDE}" type="sibTrans" cxnId="{B6EEBC09-C4E8-49AC-991A-D2DBB7C0450E}">
      <dgm:prSet/>
      <dgm:spPr/>
      <dgm:t>
        <a:bodyPr/>
        <a:lstStyle/>
        <a:p>
          <a:pPr algn="ctr"/>
          <a:endParaRPr lang="es-VE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gm:t>
    </dgm:pt>
    <dgm:pt modelId="{223D10FE-A11C-4C79-B167-23A8509BC444}" type="pres">
      <dgm:prSet presAssocID="{97C5D1FD-B674-4D2C-9631-67897CFC75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7F5346DF-FEA0-471B-93C9-19F7AC4464FD}" type="pres">
      <dgm:prSet presAssocID="{0D7AE456-1019-42DD-8F0B-8005ADA4A619}" presName="thickLine" presStyleLbl="alignNode1" presStyleIdx="0" presStyleCnt="1"/>
      <dgm:spPr/>
    </dgm:pt>
    <dgm:pt modelId="{CB954B34-3F1E-4564-92C7-31FF2FF094E9}" type="pres">
      <dgm:prSet presAssocID="{0D7AE456-1019-42DD-8F0B-8005ADA4A619}" presName="horz1" presStyleCnt="0"/>
      <dgm:spPr/>
    </dgm:pt>
    <dgm:pt modelId="{3DE13C61-880B-4D73-9519-E5366988892B}" type="pres">
      <dgm:prSet presAssocID="{0D7AE456-1019-42DD-8F0B-8005ADA4A619}" presName="tx1" presStyleLbl="revTx" presStyleIdx="0" presStyleCnt="1"/>
      <dgm:spPr/>
      <dgm:t>
        <a:bodyPr/>
        <a:lstStyle/>
        <a:p>
          <a:endParaRPr lang="es-VE"/>
        </a:p>
      </dgm:t>
    </dgm:pt>
    <dgm:pt modelId="{3788BA45-AAAA-4AC9-855E-E7D8A88977C3}" type="pres">
      <dgm:prSet presAssocID="{0D7AE456-1019-42DD-8F0B-8005ADA4A619}" presName="vert1" presStyleCnt="0"/>
      <dgm:spPr/>
    </dgm:pt>
  </dgm:ptLst>
  <dgm:cxnLst>
    <dgm:cxn modelId="{DB11923E-9740-422F-8E76-189EB12FA92B}" type="presOf" srcId="{97C5D1FD-B674-4D2C-9631-67897CFC75AE}" destId="{223D10FE-A11C-4C79-B167-23A8509BC444}" srcOrd="0" destOrd="0" presId="urn:microsoft.com/office/officeart/2008/layout/LinedList"/>
    <dgm:cxn modelId="{A8BED892-0B74-4105-AEA8-89A0DED13F22}" type="presOf" srcId="{0D7AE456-1019-42DD-8F0B-8005ADA4A619}" destId="{3DE13C61-880B-4D73-9519-E5366988892B}" srcOrd="0" destOrd="0" presId="urn:microsoft.com/office/officeart/2008/layout/LinedList"/>
    <dgm:cxn modelId="{B6EEBC09-C4E8-49AC-991A-D2DBB7C0450E}" srcId="{97C5D1FD-B674-4D2C-9631-67897CFC75AE}" destId="{0D7AE456-1019-42DD-8F0B-8005ADA4A619}" srcOrd="0" destOrd="0" parTransId="{0D952824-8E4E-4A0F-8183-BC9A3D71D10C}" sibTransId="{7B5CB2FB-5E64-401B-AF93-867F9806ECDE}"/>
    <dgm:cxn modelId="{4033B710-4C8B-4EE0-8D0A-119089825800}" type="presParOf" srcId="{223D10FE-A11C-4C79-B167-23A8509BC444}" destId="{7F5346DF-FEA0-471B-93C9-19F7AC4464FD}" srcOrd="0" destOrd="0" presId="urn:microsoft.com/office/officeart/2008/layout/LinedList"/>
    <dgm:cxn modelId="{98560EAB-3814-48FC-AA8C-12BEA88B114F}" type="presParOf" srcId="{223D10FE-A11C-4C79-B167-23A8509BC444}" destId="{CB954B34-3F1E-4564-92C7-31FF2FF094E9}" srcOrd="1" destOrd="0" presId="urn:microsoft.com/office/officeart/2008/layout/LinedList"/>
    <dgm:cxn modelId="{B8E51AEF-D37C-415B-935E-C784168D3000}" type="presParOf" srcId="{CB954B34-3F1E-4564-92C7-31FF2FF094E9}" destId="{3DE13C61-880B-4D73-9519-E5366988892B}" srcOrd="0" destOrd="0" presId="urn:microsoft.com/office/officeart/2008/layout/LinedList"/>
    <dgm:cxn modelId="{5B0142F4-D1D5-47B4-A147-F6AEC0E4CFDD}" type="presParOf" srcId="{CB954B34-3F1E-4564-92C7-31FF2FF094E9}" destId="{3788BA45-AAAA-4AC9-855E-E7D8A88977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D1E2FC-1987-4575-9958-0F9E58669AFD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CFFF4DCE-7637-476B-ABCD-8843CE8CC27A}">
      <dgm:prSet custT="1"/>
      <dgm:spPr/>
      <dgm:t>
        <a:bodyPr/>
        <a:lstStyle/>
        <a:p>
          <a:pPr algn="ctr" rtl="0"/>
          <a:endParaRPr lang="es-VE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  <a:p>
          <a:pPr algn="ctr" rtl="0"/>
          <a:endParaRPr lang="es-VE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  <a:p>
          <a:pPr algn="ctr" rtl="0"/>
          <a:r>
            <a:rPr lang="es-V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rPr>
            <a:t>Dada las características de esta institución  y la afluencia de pacientes portadores de DIC  al servicio de electrofisiología se sugiere iniciar un estudio similar para registrar la tasa de ETE </a:t>
          </a:r>
          <a:endParaRPr lang="es-VE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gm:t>
    </dgm:pt>
    <dgm:pt modelId="{57FA6BCD-5BCD-4FEB-8018-528980CC97C3}" type="parTrans" cxnId="{F7634A6F-9CB6-47EF-A73A-2F712900469C}">
      <dgm:prSet/>
      <dgm:spPr/>
      <dgm:t>
        <a:bodyPr/>
        <a:lstStyle/>
        <a:p>
          <a:pPr algn="ctr"/>
          <a:endParaRPr lang="es-VE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gm:t>
    </dgm:pt>
    <dgm:pt modelId="{C18E84CA-D3AA-4972-8503-35479A19D980}" type="sibTrans" cxnId="{F7634A6F-9CB6-47EF-A73A-2F712900469C}">
      <dgm:prSet/>
      <dgm:spPr/>
      <dgm:t>
        <a:bodyPr/>
        <a:lstStyle/>
        <a:p>
          <a:pPr algn="ctr"/>
          <a:endParaRPr lang="es-VE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gm:t>
    </dgm:pt>
    <dgm:pt modelId="{610ABA93-834D-4395-A538-2EE6761EEE1D}" type="pres">
      <dgm:prSet presAssocID="{C6D1E2FC-1987-4575-9958-0F9E58669A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C5BC575E-DBCC-4EFC-B09A-E5326F011EBD}" type="pres">
      <dgm:prSet presAssocID="{CFFF4DCE-7637-476B-ABCD-8843CE8CC27A}" presName="thickLine" presStyleLbl="alignNode1" presStyleIdx="0" presStyleCnt="1"/>
      <dgm:spPr/>
      <dgm:t>
        <a:bodyPr/>
        <a:lstStyle/>
        <a:p>
          <a:endParaRPr lang="es-VE"/>
        </a:p>
      </dgm:t>
    </dgm:pt>
    <dgm:pt modelId="{C4E54D38-1565-4F10-969D-E927CE0F50B1}" type="pres">
      <dgm:prSet presAssocID="{CFFF4DCE-7637-476B-ABCD-8843CE8CC27A}" presName="horz1" presStyleCnt="0"/>
      <dgm:spPr/>
      <dgm:t>
        <a:bodyPr/>
        <a:lstStyle/>
        <a:p>
          <a:endParaRPr lang="es-VE"/>
        </a:p>
      </dgm:t>
    </dgm:pt>
    <dgm:pt modelId="{5CD3D223-30C6-4842-8D87-F81AEBC38611}" type="pres">
      <dgm:prSet presAssocID="{CFFF4DCE-7637-476B-ABCD-8843CE8CC27A}" presName="tx1" presStyleLbl="revTx" presStyleIdx="0" presStyleCnt="1"/>
      <dgm:spPr/>
      <dgm:t>
        <a:bodyPr/>
        <a:lstStyle/>
        <a:p>
          <a:endParaRPr lang="es-VE"/>
        </a:p>
      </dgm:t>
    </dgm:pt>
    <dgm:pt modelId="{AB7DC5FC-E682-494E-92D8-EFD357FD03B9}" type="pres">
      <dgm:prSet presAssocID="{CFFF4DCE-7637-476B-ABCD-8843CE8CC27A}" presName="vert1" presStyleCnt="0"/>
      <dgm:spPr/>
      <dgm:t>
        <a:bodyPr/>
        <a:lstStyle/>
        <a:p>
          <a:endParaRPr lang="es-VE"/>
        </a:p>
      </dgm:t>
    </dgm:pt>
  </dgm:ptLst>
  <dgm:cxnLst>
    <dgm:cxn modelId="{E8FC440F-5D52-4606-85BB-CFABED28A674}" type="presOf" srcId="{C6D1E2FC-1987-4575-9958-0F9E58669AFD}" destId="{610ABA93-834D-4395-A538-2EE6761EEE1D}" srcOrd="0" destOrd="0" presId="urn:microsoft.com/office/officeart/2008/layout/LinedList"/>
    <dgm:cxn modelId="{24B2D2F1-B589-40DC-87D1-17D09EAFB321}" type="presOf" srcId="{CFFF4DCE-7637-476B-ABCD-8843CE8CC27A}" destId="{5CD3D223-30C6-4842-8D87-F81AEBC38611}" srcOrd="0" destOrd="0" presId="urn:microsoft.com/office/officeart/2008/layout/LinedList"/>
    <dgm:cxn modelId="{F7634A6F-9CB6-47EF-A73A-2F712900469C}" srcId="{C6D1E2FC-1987-4575-9958-0F9E58669AFD}" destId="{CFFF4DCE-7637-476B-ABCD-8843CE8CC27A}" srcOrd="0" destOrd="0" parTransId="{57FA6BCD-5BCD-4FEB-8018-528980CC97C3}" sibTransId="{C18E84CA-D3AA-4972-8503-35479A19D980}"/>
    <dgm:cxn modelId="{D46D89EF-4573-47DD-9473-13139DF5E0B6}" type="presParOf" srcId="{610ABA93-834D-4395-A538-2EE6761EEE1D}" destId="{C5BC575E-DBCC-4EFC-B09A-E5326F011EBD}" srcOrd="0" destOrd="0" presId="urn:microsoft.com/office/officeart/2008/layout/LinedList"/>
    <dgm:cxn modelId="{204F2A40-C770-4B8C-8171-24C4772F1ECA}" type="presParOf" srcId="{610ABA93-834D-4395-A538-2EE6761EEE1D}" destId="{C4E54D38-1565-4F10-969D-E927CE0F50B1}" srcOrd="1" destOrd="0" presId="urn:microsoft.com/office/officeart/2008/layout/LinedList"/>
    <dgm:cxn modelId="{D1D04BCF-EFCD-41B2-AC3C-C28D906533F5}" type="presParOf" srcId="{C4E54D38-1565-4F10-969D-E927CE0F50B1}" destId="{5CD3D223-30C6-4842-8D87-F81AEBC38611}" srcOrd="0" destOrd="0" presId="urn:microsoft.com/office/officeart/2008/layout/LinedList"/>
    <dgm:cxn modelId="{E70CC94E-A2AA-44BB-B3BD-57849897B5DA}" type="presParOf" srcId="{C4E54D38-1565-4F10-969D-E927CE0F50B1}" destId="{AB7DC5FC-E682-494E-92D8-EFD357FD03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97C24-5471-4803-9987-1EBBD7DB4210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53F4C7F0-C421-4460-8285-D15898CF2A2E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La detección de FAP se ve facilitada por MCP, DAI y otros monitores </a:t>
          </a:r>
          <a:r>
            <a:rPr lang="es-VE" sz="2000" dirty="0" err="1" smtClean="0">
              <a:latin typeface="Bernard MT Condensed" panose="02050806060905020404" pitchFamily="18" charset="0"/>
            </a:rPr>
            <a:t>implantables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222522A7-5CF1-4B30-9259-609D089691FA}" type="parTrans" cxnId="{C26E6453-31DD-41EA-914B-40A4FD3CF541}">
      <dgm:prSet/>
      <dgm:spPr/>
      <dgm:t>
        <a:bodyPr/>
        <a:lstStyle/>
        <a:p>
          <a:pPr algn="ctr"/>
          <a:endParaRPr lang="es-VE" sz="1400">
            <a:latin typeface="Bernard MT Condensed" panose="02050806060905020404" pitchFamily="18" charset="0"/>
          </a:endParaRPr>
        </a:p>
      </dgm:t>
    </dgm:pt>
    <dgm:pt modelId="{9C2C0764-1E28-41C9-9CF5-7BE7559C8962}" type="sibTrans" cxnId="{C26E6453-31DD-41EA-914B-40A4FD3CF541}">
      <dgm:prSet/>
      <dgm:spPr/>
      <dgm:t>
        <a:bodyPr/>
        <a:lstStyle/>
        <a:p>
          <a:pPr algn="ctr"/>
          <a:endParaRPr lang="es-VE" sz="1400">
            <a:latin typeface="Bernard MT Condensed" panose="02050806060905020404" pitchFamily="18" charset="0"/>
          </a:endParaRPr>
        </a:p>
      </dgm:t>
    </dgm:pt>
    <dgm:pt modelId="{6AE0AAA7-B562-4387-A559-BEE0C8CDDD05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Los hallazgos incidentales de FA registrados por DIC son muy comunes y un desafío para el clínico, ya que se desconoce su significado práctico 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21155A82-4E14-46ED-81C7-731E2B1556C8}" type="parTrans" cxnId="{6E1EF40C-BFD5-4757-A88E-3A4FDD0BE394}">
      <dgm:prSet/>
      <dgm:spPr/>
      <dgm:t>
        <a:bodyPr/>
        <a:lstStyle/>
        <a:p>
          <a:pPr algn="ctr"/>
          <a:endParaRPr lang="es-VE" sz="1400">
            <a:latin typeface="Bernard MT Condensed" panose="02050806060905020404" pitchFamily="18" charset="0"/>
          </a:endParaRPr>
        </a:p>
      </dgm:t>
    </dgm:pt>
    <dgm:pt modelId="{7495863E-794C-4642-8506-C91FCE8FAEC3}" type="sibTrans" cxnId="{6E1EF40C-BFD5-4757-A88E-3A4FDD0BE394}">
      <dgm:prSet/>
      <dgm:spPr/>
      <dgm:t>
        <a:bodyPr/>
        <a:lstStyle/>
        <a:p>
          <a:pPr algn="ctr"/>
          <a:endParaRPr lang="es-VE" sz="1400">
            <a:latin typeface="Bernard MT Condensed" panose="02050806060905020404" pitchFamily="18" charset="0"/>
          </a:endParaRPr>
        </a:p>
      </dgm:t>
    </dgm:pt>
    <dgm:pt modelId="{03CAC2DD-614E-4512-9F6D-7455AE6048AA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El </a:t>
          </a:r>
          <a:r>
            <a:rPr lang="es-VE" sz="20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riesgo de evento </a:t>
          </a:r>
          <a:r>
            <a:rPr lang="es-VE" sz="2000" dirty="0" err="1" smtClean="0">
              <a:solidFill>
                <a:srgbClr val="FF0000"/>
              </a:solidFill>
              <a:latin typeface="Bernard MT Condensed" panose="02050806060905020404" pitchFamily="18" charset="0"/>
            </a:rPr>
            <a:t>tromboembólico</a:t>
          </a:r>
          <a:r>
            <a:rPr lang="es-VE" sz="20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 </a:t>
          </a:r>
          <a:r>
            <a:rPr lang="es-VE" sz="2000" dirty="0" smtClean="0">
              <a:latin typeface="Bernard MT Condensed" panose="02050806060905020404" pitchFamily="18" charset="0"/>
            </a:rPr>
            <a:t>(ETE) atribuible a estos episodios de </a:t>
          </a:r>
          <a:r>
            <a:rPr lang="es-VE" sz="20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FAP detectados por DIC sigue siendo desconocido</a:t>
          </a:r>
          <a:endParaRPr lang="es-VE" sz="2000" dirty="0">
            <a:solidFill>
              <a:srgbClr val="FF0000"/>
            </a:solidFill>
            <a:latin typeface="Bernard MT Condensed" panose="02050806060905020404" pitchFamily="18" charset="0"/>
          </a:endParaRPr>
        </a:p>
      </dgm:t>
    </dgm:pt>
    <dgm:pt modelId="{BC7B1A55-D86B-4062-AFAE-010506B10657}" type="parTrans" cxnId="{2521CCC9-278F-418C-A1AE-220739781309}">
      <dgm:prSet/>
      <dgm:spPr/>
      <dgm:t>
        <a:bodyPr/>
        <a:lstStyle/>
        <a:p>
          <a:pPr algn="ctr"/>
          <a:endParaRPr lang="es-VE" sz="1400">
            <a:latin typeface="Bernard MT Condensed" panose="02050806060905020404" pitchFamily="18" charset="0"/>
          </a:endParaRPr>
        </a:p>
      </dgm:t>
    </dgm:pt>
    <dgm:pt modelId="{5B99A0BD-DC68-4B3B-A48A-90E6AFC30E6C}" type="sibTrans" cxnId="{2521CCC9-278F-418C-A1AE-220739781309}">
      <dgm:prSet/>
      <dgm:spPr/>
      <dgm:t>
        <a:bodyPr/>
        <a:lstStyle/>
        <a:p>
          <a:pPr algn="ctr"/>
          <a:endParaRPr lang="es-VE" sz="1400">
            <a:latin typeface="Bernard MT Condensed" panose="02050806060905020404" pitchFamily="18" charset="0"/>
          </a:endParaRPr>
        </a:p>
      </dgm:t>
    </dgm:pt>
    <dgm:pt modelId="{4BCDE582-57BF-4D02-BA2C-99DE76A3C324}" type="pres">
      <dgm:prSet presAssocID="{FF197C24-5471-4803-9987-1EBBD7DB42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8D987DA9-AB21-49F8-AC00-8933195983B8}" type="pres">
      <dgm:prSet presAssocID="{53F4C7F0-C421-4460-8285-D15898CF2A2E}" presName="thickLine" presStyleLbl="alignNode1" presStyleIdx="0" presStyleCnt="3"/>
      <dgm:spPr/>
      <dgm:t>
        <a:bodyPr/>
        <a:lstStyle/>
        <a:p>
          <a:endParaRPr lang="es-VE"/>
        </a:p>
      </dgm:t>
    </dgm:pt>
    <dgm:pt modelId="{6330DDD9-F616-4E0C-A455-64036C6B2E36}" type="pres">
      <dgm:prSet presAssocID="{53F4C7F0-C421-4460-8285-D15898CF2A2E}" presName="horz1" presStyleCnt="0"/>
      <dgm:spPr/>
      <dgm:t>
        <a:bodyPr/>
        <a:lstStyle/>
        <a:p>
          <a:endParaRPr lang="es-VE"/>
        </a:p>
      </dgm:t>
    </dgm:pt>
    <dgm:pt modelId="{1D6F03F7-9621-4305-B7C0-F0A91433F56F}" type="pres">
      <dgm:prSet presAssocID="{53F4C7F0-C421-4460-8285-D15898CF2A2E}" presName="tx1" presStyleLbl="revTx" presStyleIdx="0" presStyleCnt="3"/>
      <dgm:spPr/>
      <dgm:t>
        <a:bodyPr/>
        <a:lstStyle/>
        <a:p>
          <a:endParaRPr lang="es-VE"/>
        </a:p>
      </dgm:t>
    </dgm:pt>
    <dgm:pt modelId="{1A12A0D1-7B67-4727-ABB7-12F98F247C4A}" type="pres">
      <dgm:prSet presAssocID="{53F4C7F0-C421-4460-8285-D15898CF2A2E}" presName="vert1" presStyleCnt="0"/>
      <dgm:spPr/>
      <dgm:t>
        <a:bodyPr/>
        <a:lstStyle/>
        <a:p>
          <a:endParaRPr lang="es-VE"/>
        </a:p>
      </dgm:t>
    </dgm:pt>
    <dgm:pt modelId="{88689471-8790-4728-9EDA-0EF6E3B5C39D}" type="pres">
      <dgm:prSet presAssocID="{6AE0AAA7-B562-4387-A559-BEE0C8CDDD05}" presName="thickLine" presStyleLbl="alignNode1" presStyleIdx="1" presStyleCnt="3"/>
      <dgm:spPr/>
      <dgm:t>
        <a:bodyPr/>
        <a:lstStyle/>
        <a:p>
          <a:endParaRPr lang="es-VE"/>
        </a:p>
      </dgm:t>
    </dgm:pt>
    <dgm:pt modelId="{F938FBBE-56C4-45C4-A3A4-DFE48EB5A3E9}" type="pres">
      <dgm:prSet presAssocID="{6AE0AAA7-B562-4387-A559-BEE0C8CDDD05}" presName="horz1" presStyleCnt="0"/>
      <dgm:spPr/>
      <dgm:t>
        <a:bodyPr/>
        <a:lstStyle/>
        <a:p>
          <a:endParaRPr lang="es-VE"/>
        </a:p>
      </dgm:t>
    </dgm:pt>
    <dgm:pt modelId="{191DE666-21FA-4B21-B73E-F464E70AEB06}" type="pres">
      <dgm:prSet presAssocID="{6AE0AAA7-B562-4387-A559-BEE0C8CDDD05}" presName="tx1" presStyleLbl="revTx" presStyleIdx="1" presStyleCnt="3"/>
      <dgm:spPr/>
      <dgm:t>
        <a:bodyPr/>
        <a:lstStyle/>
        <a:p>
          <a:endParaRPr lang="es-VE"/>
        </a:p>
      </dgm:t>
    </dgm:pt>
    <dgm:pt modelId="{2B9B546A-F5BD-4C43-872A-2E4EF70F47FB}" type="pres">
      <dgm:prSet presAssocID="{6AE0AAA7-B562-4387-A559-BEE0C8CDDD05}" presName="vert1" presStyleCnt="0"/>
      <dgm:spPr/>
      <dgm:t>
        <a:bodyPr/>
        <a:lstStyle/>
        <a:p>
          <a:endParaRPr lang="es-VE"/>
        </a:p>
      </dgm:t>
    </dgm:pt>
    <dgm:pt modelId="{6D688EEB-AA13-4C89-8870-E7DC5230C669}" type="pres">
      <dgm:prSet presAssocID="{03CAC2DD-614E-4512-9F6D-7455AE6048AA}" presName="thickLine" presStyleLbl="alignNode1" presStyleIdx="2" presStyleCnt="3"/>
      <dgm:spPr/>
      <dgm:t>
        <a:bodyPr/>
        <a:lstStyle/>
        <a:p>
          <a:endParaRPr lang="es-VE"/>
        </a:p>
      </dgm:t>
    </dgm:pt>
    <dgm:pt modelId="{B5A24D35-2E5C-4951-A82E-F71F7F6CD251}" type="pres">
      <dgm:prSet presAssocID="{03CAC2DD-614E-4512-9F6D-7455AE6048AA}" presName="horz1" presStyleCnt="0"/>
      <dgm:spPr/>
      <dgm:t>
        <a:bodyPr/>
        <a:lstStyle/>
        <a:p>
          <a:endParaRPr lang="es-VE"/>
        </a:p>
      </dgm:t>
    </dgm:pt>
    <dgm:pt modelId="{D52D2A9A-BF55-4328-9AB2-383A0BC25E5F}" type="pres">
      <dgm:prSet presAssocID="{03CAC2DD-614E-4512-9F6D-7455AE6048AA}" presName="tx1" presStyleLbl="revTx" presStyleIdx="2" presStyleCnt="3"/>
      <dgm:spPr/>
      <dgm:t>
        <a:bodyPr/>
        <a:lstStyle/>
        <a:p>
          <a:endParaRPr lang="es-VE"/>
        </a:p>
      </dgm:t>
    </dgm:pt>
    <dgm:pt modelId="{B42DDFAE-6670-44ED-AA81-3A144FF3A63F}" type="pres">
      <dgm:prSet presAssocID="{03CAC2DD-614E-4512-9F6D-7455AE6048AA}" presName="vert1" presStyleCnt="0"/>
      <dgm:spPr/>
      <dgm:t>
        <a:bodyPr/>
        <a:lstStyle/>
        <a:p>
          <a:endParaRPr lang="es-VE"/>
        </a:p>
      </dgm:t>
    </dgm:pt>
  </dgm:ptLst>
  <dgm:cxnLst>
    <dgm:cxn modelId="{6E1EF40C-BFD5-4757-A88E-3A4FDD0BE394}" srcId="{FF197C24-5471-4803-9987-1EBBD7DB4210}" destId="{6AE0AAA7-B562-4387-A559-BEE0C8CDDD05}" srcOrd="1" destOrd="0" parTransId="{21155A82-4E14-46ED-81C7-731E2B1556C8}" sibTransId="{7495863E-794C-4642-8506-C91FCE8FAEC3}"/>
    <dgm:cxn modelId="{C26E6453-31DD-41EA-914B-40A4FD3CF541}" srcId="{FF197C24-5471-4803-9987-1EBBD7DB4210}" destId="{53F4C7F0-C421-4460-8285-D15898CF2A2E}" srcOrd="0" destOrd="0" parTransId="{222522A7-5CF1-4B30-9259-609D089691FA}" sibTransId="{9C2C0764-1E28-41C9-9CF5-7BE7559C8962}"/>
    <dgm:cxn modelId="{02C26CD9-9390-448F-AC65-E74E2DF1AB20}" type="presOf" srcId="{53F4C7F0-C421-4460-8285-D15898CF2A2E}" destId="{1D6F03F7-9621-4305-B7C0-F0A91433F56F}" srcOrd="0" destOrd="0" presId="urn:microsoft.com/office/officeart/2008/layout/LinedList"/>
    <dgm:cxn modelId="{83971A87-87BE-45BB-B899-89609C9D6FFE}" type="presOf" srcId="{6AE0AAA7-B562-4387-A559-BEE0C8CDDD05}" destId="{191DE666-21FA-4B21-B73E-F464E70AEB06}" srcOrd="0" destOrd="0" presId="urn:microsoft.com/office/officeart/2008/layout/LinedList"/>
    <dgm:cxn modelId="{2521CCC9-278F-418C-A1AE-220739781309}" srcId="{FF197C24-5471-4803-9987-1EBBD7DB4210}" destId="{03CAC2DD-614E-4512-9F6D-7455AE6048AA}" srcOrd="2" destOrd="0" parTransId="{BC7B1A55-D86B-4062-AFAE-010506B10657}" sibTransId="{5B99A0BD-DC68-4B3B-A48A-90E6AFC30E6C}"/>
    <dgm:cxn modelId="{F8093933-ADF3-49D4-940A-F9D2DB9719AE}" type="presOf" srcId="{03CAC2DD-614E-4512-9F6D-7455AE6048AA}" destId="{D52D2A9A-BF55-4328-9AB2-383A0BC25E5F}" srcOrd="0" destOrd="0" presId="urn:microsoft.com/office/officeart/2008/layout/LinedList"/>
    <dgm:cxn modelId="{EFCCC337-3DF3-4174-948E-03CCFBA3A50F}" type="presOf" srcId="{FF197C24-5471-4803-9987-1EBBD7DB4210}" destId="{4BCDE582-57BF-4D02-BA2C-99DE76A3C324}" srcOrd="0" destOrd="0" presId="urn:microsoft.com/office/officeart/2008/layout/LinedList"/>
    <dgm:cxn modelId="{3D4BE867-8D10-4E2E-A1EE-A55F688D74B1}" type="presParOf" srcId="{4BCDE582-57BF-4D02-BA2C-99DE76A3C324}" destId="{8D987DA9-AB21-49F8-AC00-8933195983B8}" srcOrd="0" destOrd="0" presId="urn:microsoft.com/office/officeart/2008/layout/LinedList"/>
    <dgm:cxn modelId="{423C82BE-9BBF-4638-BE90-AAFE34DD97E6}" type="presParOf" srcId="{4BCDE582-57BF-4D02-BA2C-99DE76A3C324}" destId="{6330DDD9-F616-4E0C-A455-64036C6B2E36}" srcOrd="1" destOrd="0" presId="urn:microsoft.com/office/officeart/2008/layout/LinedList"/>
    <dgm:cxn modelId="{CDCA4757-79A3-4C29-A3C1-FCC9916677D2}" type="presParOf" srcId="{6330DDD9-F616-4E0C-A455-64036C6B2E36}" destId="{1D6F03F7-9621-4305-B7C0-F0A91433F56F}" srcOrd="0" destOrd="0" presId="urn:microsoft.com/office/officeart/2008/layout/LinedList"/>
    <dgm:cxn modelId="{C9461DA8-DCB0-4F5B-9298-F0BA40937F35}" type="presParOf" srcId="{6330DDD9-F616-4E0C-A455-64036C6B2E36}" destId="{1A12A0D1-7B67-4727-ABB7-12F98F247C4A}" srcOrd="1" destOrd="0" presId="urn:microsoft.com/office/officeart/2008/layout/LinedList"/>
    <dgm:cxn modelId="{EEBA85BE-DC7E-43DE-AAE3-E86EDB7CA36F}" type="presParOf" srcId="{4BCDE582-57BF-4D02-BA2C-99DE76A3C324}" destId="{88689471-8790-4728-9EDA-0EF6E3B5C39D}" srcOrd="2" destOrd="0" presId="urn:microsoft.com/office/officeart/2008/layout/LinedList"/>
    <dgm:cxn modelId="{69EFF32B-A063-4387-AFFF-A311598C5231}" type="presParOf" srcId="{4BCDE582-57BF-4D02-BA2C-99DE76A3C324}" destId="{F938FBBE-56C4-45C4-A3A4-DFE48EB5A3E9}" srcOrd="3" destOrd="0" presId="urn:microsoft.com/office/officeart/2008/layout/LinedList"/>
    <dgm:cxn modelId="{51CDA9DF-6E6A-4577-8829-61C13176ED42}" type="presParOf" srcId="{F938FBBE-56C4-45C4-A3A4-DFE48EB5A3E9}" destId="{191DE666-21FA-4B21-B73E-F464E70AEB06}" srcOrd="0" destOrd="0" presId="urn:microsoft.com/office/officeart/2008/layout/LinedList"/>
    <dgm:cxn modelId="{2BD30AC4-7CC1-4BC5-8F8E-7C3A370A7EF9}" type="presParOf" srcId="{F938FBBE-56C4-45C4-A3A4-DFE48EB5A3E9}" destId="{2B9B546A-F5BD-4C43-872A-2E4EF70F47FB}" srcOrd="1" destOrd="0" presId="urn:microsoft.com/office/officeart/2008/layout/LinedList"/>
    <dgm:cxn modelId="{37375573-BC22-4982-84B2-C06B18030F0A}" type="presParOf" srcId="{4BCDE582-57BF-4D02-BA2C-99DE76A3C324}" destId="{6D688EEB-AA13-4C89-8870-E7DC5230C669}" srcOrd="4" destOrd="0" presId="urn:microsoft.com/office/officeart/2008/layout/LinedList"/>
    <dgm:cxn modelId="{48CA5071-05E3-4AB9-8D0A-061927CE9907}" type="presParOf" srcId="{4BCDE582-57BF-4D02-BA2C-99DE76A3C324}" destId="{B5A24D35-2E5C-4951-A82E-F71F7F6CD251}" srcOrd="5" destOrd="0" presId="urn:microsoft.com/office/officeart/2008/layout/LinedList"/>
    <dgm:cxn modelId="{604C77F1-F147-43DE-90BD-84670F4F4DB1}" type="presParOf" srcId="{B5A24D35-2E5C-4951-A82E-F71F7F6CD251}" destId="{D52D2A9A-BF55-4328-9AB2-383A0BC25E5F}" srcOrd="0" destOrd="0" presId="urn:microsoft.com/office/officeart/2008/layout/LinedList"/>
    <dgm:cxn modelId="{A24852C5-FF0A-40D2-925D-3E81F7568829}" type="presParOf" srcId="{B5A24D35-2E5C-4951-A82E-F71F7F6CD251}" destId="{B42DDFAE-6670-44ED-AA81-3A144FF3A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978978-13DE-443A-B583-8948C2F1B555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DDED822B-3C50-436D-8546-DA56998AA7BE}">
      <dgm:prSet/>
      <dgm:spPr/>
      <dgm:t>
        <a:bodyPr/>
        <a:lstStyle/>
        <a:p>
          <a:pPr rtl="0"/>
          <a:endParaRPr lang="es-VE" dirty="0" smtClean="0">
            <a:latin typeface="Bernard MT Condensed" panose="02050806060905020404" pitchFamily="18" charset="0"/>
          </a:endParaRPr>
        </a:p>
        <a:p>
          <a:pPr rtl="0"/>
          <a:r>
            <a:rPr lang="es-VE" dirty="0" smtClean="0">
              <a:latin typeface="Bernard MT Condensed" panose="02050806060905020404" pitchFamily="18" charset="0"/>
            </a:rPr>
            <a:t>PFP </a:t>
          </a:r>
          <a:endParaRPr lang="es-VE" dirty="0">
            <a:latin typeface="Bernard MT Condensed" panose="02050806060905020404" pitchFamily="18" charset="0"/>
          </a:endParaRPr>
        </a:p>
      </dgm:t>
    </dgm:pt>
    <dgm:pt modelId="{95A1AFE3-83F2-4858-B784-50E7C75C2383}" type="parTrans" cxnId="{39704AF7-CFEC-4598-A67B-DD5D0AB93489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C53FBBB4-5FFE-4292-8909-36E2247B49CB}" type="sibTrans" cxnId="{39704AF7-CFEC-4598-A67B-DD5D0AB93489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6174E98D-031F-4E98-A9E5-0D004232B823}">
      <dgm:prSet/>
      <dgm:spPr/>
      <dgm:t>
        <a:bodyPr/>
        <a:lstStyle/>
        <a:p>
          <a:pPr algn="ctr" rtl="0"/>
          <a:r>
            <a:rPr lang="es-VE" dirty="0" smtClean="0">
              <a:latin typeface="Bernard MT Condensed" panose="02050806060905020404" pitchFamily="18" charset="0"/>
            </a:rPr>
            <a:t>Enfermedad cerebro vascular  isquémico (ECV)</a:t>
          </a:r>
          <a:endParaRPr lang="es-VE" dirty="0">
            <a:latin typeface="Bernard MT Condensed" panose="02050806060905020404" pitchFamily="18" charset="0"/>
          </a:endParaRPr>
        </a:p>
      </dgm:t>
    </dgm:pt>
    <dgm:pt modelId="{E05A14ED-15D8-49F9-8EB6-4AB3D1D7ADCE}" type="parTrans" cxnId="{7A579DBB-CCA9-4B5B-A420-80B5ED27175F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C0E34D68-7DA2-4FCB-BF90-CAA6528F609D}" type="sibTrans" cxnId="{7A579DBB-CCA9-4B5B-A420-80B5ED27175F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9EE70F4D-7759-4D09-9666-E15EB1E79700}">
      <dgm:prSet/>
      <dgm:spPr/>
      <dgm:t>
        <a:bodyPr/>
        <a:lstStyle/>
        <a:p>
          <a:pPr algn="ctr" rtl="0"/>
          <a:r>
            <a:rPr lang="es-VE" dirty="0" smtClean="0">
              <a:latin typeface="Bernard MT Condensed" panose="02050806060905020404" pitchFamily="18" charset="0"/>
            </a:rPr>
            <a:t>Ataque isquémico Transitorio (AIT)</a:t>
          </a:r>
          <a:endParaRPr lang="es-VE" dirty="0">
            <a:latin typeface="Bernard MT Condensed" panose="02050806060905020404" pitchFamily="18" charset="0"/>
          </a:endParaRPr>
        </a:p>
      </dgm:t>
    </dgm:pt>
    <dgm:pt modelId="{77800A59-1A5B-454B-A82E-62FC17314316}" type="parTrans" cxnId="{1BD2BC38-52E2-4548-A16F-11BA8567D372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CAC77EEE-4F4E-4037-A2F1-B4B8475E7852}" type="sibTrans" cxnId="{1BD2BC38-52E2-4548-A16F-11BA8567D372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39DA5C24-FD11-4BE9-BA95-243900E09D35}">
      <dgm:prSet/>
      <dgm:spPr/>
      <dgm:t>
        <a:bodyPr/>
        <a:lstStyle/>
        <a:p>
          <a:pPr algn="ctr" rtl="0"/>
          <a:r>
            <a:rPr lang="es-VE" dirty="0" smtClean="0">
              <a:latin typeface="Bernard MT Condensed" panose="02050806060905020404" pitchFamily="18" charset="0"/>
            </a:rPr>
            <a:t>Embolia sistémica (ES)</a:t>
          </a:r>
          <a:endParaRPr lang="es-VE" dirty="0">
            <a:latin typeface="Bernard MT Condensed" panose="02050806060905020404" pitchFamily="18" charset="0"/>
          </a:endParaRPr>
        </a:p>
      </dgm:t>
    </dgm:pt>
    <dgm:pt modelId="{91F3345A-52D5-49D0-AEB0-51B572FD7A63}" type="parTrans" cxnId="{F9B2B54B-93F2-495C-8F79-8A60B1EC6E2F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F5C31540-B619-468D-B15E-24ECF7069A09}" type="sibTrans" cxnId="{F9B2B54B-93F2-495C-8F79-8A60B1EC6E2F}">
      <dgm:prSet/>
      <dgm:spPr/>
      <dgm:t>
        <a:bodyPr/>
        <a:lstStyle/>
        <a:p>
          <a:endParaRPr lang="es-VE">
            <a:latin typeface="Bernard MT Condensed" panose="02050806060905020404" pitchFamily="18" charset="0"/>
          </a:endParaRPr>
        </a:p>
      </dgm:t>
    </dgm:pt>
    <dgm:pt modelId="{79329AF6-006B-4328-9199-EB9FA0373C63}" type="pres">
      <dgm:prSet presAssocID="{56978978-13DE-443A-B583-8948C2F1B5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6CC0813A-7045-4D7F-A910-E5ED36B5E4B7}" type="pres">
      <dgm:prSet presAssocID="{DDED822B-3C50-436D-8546-DA56998AA7BE}" presName="thickLine" presStyleLbl="alignNode1" presStyleIdx="0" presStyleCnt="1"/>
      <dgm:spPr/>
      <dgm:t>
        <a:bodyPr/>
        <a:lstStyle/>
        <a:p>
          <a:endParaRPr lang="es-VE"/>
        </a:p>
      </dgm:t>
    </dgm:pt>
    <dgm:pt modelId="{01097AE3-7B0E-498B-9132-9CC3205285AA}" type="pres">
      <dgm:prSet presAssocID="{DDED822B-3C50-436D-8546-DA56998AA7BE}" presName="horz1" presStyleCnt="0"/>
      <dgm:spPr/>
      <dgm:t>
        <a:bodyPr/>
        <a:lstStyle/>
        <a:p>
          <a:endParaRPr lang="es-VE"/>
        </a:p>
      </dgm:t>
    </dgm:pt>
    <dgm:pt modelId="{9C01D51B-47EC-40B4-B960-028C6089F70B}" type="pres">
      <dgm:prSet presAssocID="{DDED822B-3C50-436D-8546-DA56998AA7BE}" presName="tx1" presStyleLbl="revTx" presStyleIdx="0" presStyleCnt="4"/>
      <dgm:spPr/>
      <dgm:t>
        <a:bodyPr/>
        <a:lstStyle/>
        <a:p>
          <a:endParaRPr lang="es-VE"/>
        </a:p>
      </dgm:t>
    </dgm:pt>
    <dgm:pt modelId="{7A6732FC-A7FB-4F26-B20F-B0BA0E314DD4}" type="pres">
      <dgm:prSet presAssocID="{DDED822B-3C50-436D-8546-DA56998AA7BE}" presName="vert1" presStyleCnt="0"/>
      <dgm:spPr/>
      <dgm:t>
        <a:bodyPr/>
        <a:lstStyle/>
        <a:p>
          <a:endParaRPr lang="es-VE"/>
        </a:p>
      </dgm:t>
    </dgm:pt>
    <dgm:pt modelId="{5F7D29F4-8FB6-49C1-9E3F-A0060D98F66C}" type="pres">
      <dgm:prSet presAssocID="{6174E98D-031F-4E98-A9E5-0D004232B823}" presName="vertSpace2a" presStyleCnt="0"/>
      <dgm:spPr/>
      <dgm:t>
        <a:bodyPr/>
        <a:lstStyle/>
        <a:p>
          <a:endParaRPr lang="es-VE"/>
        </a:p>
      </dgm:t>
    </dgm:pt>
    <dgm:pt modelId="{924DD9FC-45C3-4B92-9505-7E3F26613E3D}" type="pres">
      <dgm:prSet presAssocID="{6174E98D-031F-4E98-A9E5-0D004232B823}" presName="horz2" presStyleCnt="0"/>
      <dgm:spPr/>
      <dgm:t>
        <a:bodyPr/>
        <a:lstStyle/>
        <a:p>
          <a:endParaRPr lang="es-VE"/>
        </a:p>
      </dgm:t>
    </dgm:pt>
    <dgm:pt modelId="{53CC6F36-A749-48B7-A50F-D87FC7806E4D}" type="pres">
      <dgm:prSet presAssocID="{6174E98D-031F-4E98-A9E5-0D004232B823}" presName="horzSpace2" presStyleCnt="0"/>
      <dgm:spPr/>
      <dgm:t>
        <a:bodyPr/>
        <a:lstStyle/>
        <a:p>
          <a:endParaRPr lang="es-VE"/>
        </a:p>
      </dgm:t>
    </dgm:pt>
    <dgm:pt modelId="{81B830A9-C67F-4947-BC7A-FE85D8CE82FC}" type="pres">
      <dgm:prSet presAssocID="{6174E98D-031F-4E98-A9E5-0D004232B823}" presName="tx2" presStyleLbl="revTx" presStyleIdx="1" presStyleCnt="4"/>
      <dgm:spPr/>
      <dgm:t>
        <a:bodyPr/>
        <a:lstStyle/>
        <a:p>
          <a:endParaRPr lang="es-VE"/>
        </a:p>
      </dgm:t>
    </dgm:pt>
    <dgm:pt modelId="{9894AACF-C280-4542-ADBD-A7EAB6B51766}" type="pres">
      <dgm:prSet presAssocID="{6174E98D-031F-4E98-A9E5-0D004232B823}" presName="vert2" presStyleCnt="0"/>
      <dgm:spPr/>
      <dgm:t>
        <a:bodyPr/>
        <a:lstStyle/>
        <a:p>
          <a:endParaRPr lang="es-VE"/>
        </a:p>
      </dgm:t>
    </dgm:pt>
    <dgm:pt modelId="{AF016437-5CAF-407A-965C-4A77E6FF13EC}" type="pres">
      <dgm:prSet presAssocID="{6174E98D-031F-4E98-A9E5-0D004232B823}" presName="thinLine2b" presStyleLbl="callout" presStyleIdx="0" presStyleCnt="3"/>
      <dgm:spPr/>
      <dgm:t>
        <a:bodyPr/>
        <a:lstStyle/>
        <a:p>
          <a:endParaRPr lang="es-VE"/>
        </a:p>
      </dgm:t>
    </dgm:pt>
    <dgm:pt modelId="{1861E0DE-40DA-464C-B53D-CA489A71E0BE}" type="pres">
      <dgm:prSet presAssocID="{6174E98D-031F-4E98-A9E5-0D004232B823}" presName="vertSpace2b" presStyleCnt="0"/>
      <dgm:spPr/>
      <dgm:t>
        <a:bodyPr/>
        <a:lstStyle/>
        <a:p>
          <a:endParaRPr lang="es-VE"/>
        </a:p>
      </dgm:t>
    </dgm:pt>
    <dgm:pt modelId="{D42F80B3-06A3-4856-9109-1898EA8E18C7}" type="pres">
      <dgm:prSet presAssocID="{9EE70F4D-7759-4D09-9666-E15EB1E79700}" presName="horz2" presStyleCnt="0"/>
      <dgm:spPr/>
      <dgm:t>
        <a:bodyPr/>
        <a:lstStyle/>
        <a:p>
          <a:endParaRPr lang="es-VE"/>
        </a:p>
      </dgm:t>
    </dgm:pt>
    <dgm:pt modelId="{431FB230-98EC-48A6-82F7-3520376CD6D4}" type="pres">
      <dgm:prSet presAssocID="{9EE70F4D-7759-4D09-9666-E15EB1E79700}" presName="horzSpace2" presStyleCnt="0"/>
      <dgm:spPr/>
      <dgm:t>
        <a:bodyPr/>
        <a:lstStyle/>
        <a:p>
          <a:endParaRPr lang="es-VE"/>
        </a:p>
      </dgm:t>
    </dgm:pt>
    <dgm:pt modelId="{AD6AE305-C7D8-4B79-82D0-54A2E06AF978}" type="pres">
      <dgm:prSet presAssocID="{9EE70F4D-7759-4D09-9666-E15EB1E79700}" presName="tx2" presStyleLbl="revTx" presStyleIdx="2" presStyleCnt="4"/>
      <dgm:spPr/>
      <dgm:t>
        <a:bodyPr/>
        <a:lstStyle/>
        <a:p>
          <a:endParaRPr lang="es-VE"/>
        </a:p>
      </dgm:t>
    </dgm:pt>
    <dgm:pt modelId="{0C38B776-8491-428E-81A5-00A049F1EF2F}" type="pres">
      <dgm:prSet presAssocID="{9EE70F4D-7759-4D09-9666-E15EB1E79700}" presName="vert2" presStyleCnt="0"/>
      <dgm:spPr/>
      <dgm:t>
        <a:bodyPr/>
        <a:lstStyle/>
        <a:p>
          <a:endParaRPr lang="es-VE"/>
        </a:p>
      </dgm:t>
    </dgm:pt>
    <dgm:pt modelId="{D9FB8B89-8DD4-4A22-A617-7FBCA6854C2F}" type="pres">
      <dgm:prSet presAssocID="{9EE70F4D-7759-4D09-9666-E15EB1E79700}" presName="thinLine2b" presStyleLbl="callout" presStyleIdx="1" presStyleCnt="3"/>
      <dgm:spPr/>
      <dgm:t>
        <a:bodyPr/>
        <a:lstStyle/>
        <a:p>
          <a:endParaRPr lang="es-VE"/>
        </a:p>
      </dgm:t>
    </dgm:pt>
    <dgm:pt modelId="{B99FDE74-F529-4653-85A9-172C497D744D}" type="pres">
      <dgm:prSet presAssocID="{9EE70F4D-7759-4D09-9666-E15EB1E79700}" presName="vertSpace2b" presStyleCnt="0"/>
      <dgm:spPr/>
      <dgm:t>
        <a:bodyPr/>
        <a:lstStyle/>
        <a:p>
          <a:endParaRPr lang="es-VE"/>
        </a:p>
      </dgm:t>
    </dgm:pt>
    <dgm:pt modelId="{C1C19D15-1CEB-4AD8-A372-1F713933352F}" type="pres">
      <dgm:prSet presAssocID="{39DA5C24-FD11-4BE9-BA95-243900E09D35}" presName="horz2" presStyleCnt="0"/>
      <dgm:spPr/>
      <dgm:t>
        <a:bodyPr/>
        <a:lstStyle/>
        <a:p>
          <a:endParaRPr lang="es-VE"/>
        </a:p>
      </dgm:t>
    </dgm:pt>
    <dgm:pt modelId="{3E59728C-A153-442A-8C63-D03860E7303A}" type="pres">
      <dgm:prSet presAssocID="{39DA5C24-FD11-4BE9-BA95-243900E09D35}" presName="horzSpace2" presStyleCnt="0"/>
      <dgm:spPr/>
      <dgm:t>
        <a:bodyPr/>
        <a:lstStyle/>
        <a:p>
          <a:endParaRPr lang="es-VE"/>
        </a:p>
      </dgm:t>
    </dgm:pt>
    <dgm:pt modelId="{11D9A54B-9A80-415E-A71A-0843B10B5496}" type="pres">
      <dgm:prSet presAssocID="{39DA5C24-FD11-4BE9-BA95-243900E09D35}" presName="tx2" presStyleLbl="revTx" presStyleIdx="3" presStyleCnt="4"/>
      <dgm:spPr/>
      <dgm:t>
        <a:bodyPr/>
        <a:lstStyle/>
        <a:p>
          <a:endParaRPr lang="es-VE"/>
        </a:p>
      </dgm:t>
    </dgm:pt>
    <dgm:pt modelId="{16655ABB-D746-44C9-94EB-F0C641B88E13}" type="pres">
      <dgm:prSet presAssocID="{39DA5C24-FD11-4BE9-BA95-243900E09D35}" presName="vert2" presStyleCnt="0"/>
      <dgm:spPr/>
      <dgm:t>
        <a:bodyPr/>
        <a:lstStyle/>
        <a:p>
          <a:endParaRPr lang="es-VE"/>
        </a:p>
      </dgm:t>
    </dgm:pt>
    <dgm:pt modelId="{4B8FD198-166F-42A7-8F0A-4A6080DAC964}" type="pres">
      <dgm:prSet presAssocID="{39DA5C24-FD11-4BE9-BA95-243900E09D35}" presName="thinLine2b" presStyleLbl="callout" presStyleIdx="2" presStyleCnt="3"/>
      <dgm:spPr/>
      <dgm:t>
        <a:bodyPr/>
        <a:lstStyle/>
        <a:p>
          <a:endParaRPr lang="es-VE"/>
        </a:p>
      </dgm:t>
    </dgm:pt>
    <dgm:pt modelId="{BA029D6D-BDF5-47E8-92D6-E683CC5FB202}" type="pres">
      <dgm:prSet presAssocID="{39DA5C24-FD11-4BE9-BA95-243900E09D35}" presName="vertSpace2b" presStyleCnt="0"/>
      <dgm:spPr/>
      <dgm:t>
        <a:bodyPr/>
        <a:lstStyle/>
        <a:p>
          <a:endParaRPr lang="es-VE"/>
        </a:p>
      </dgm:t>
    </dgm:pt>
  </dgm:ptLst>
  <dgm:cxnLst>
    <dgm:cxn modelId="{1BD2BC38-52E2-4548-A16F-11BA8567D372}" srcId="{DDED822B-3C50-436D-8546-DA56998AA7BE}" destId="{9EE70F4D-7759-4D09-9666-E15EB1E79700}" srcOrd="1" destOrd="0" parTransId="{77800A59-1A5B-454B-A82E-62FC17314316}" sibTransId="{CAC77EEE-4F4E-4037-A2F1-B4B8475E7852}"/>
    <dgm:cxn modelId="{4DF1FD77-77EC-4435-9583-B07AEEC48039}" type="presOf" srcId="{6174E98D-031F-4E98-A9E5-0D004232B823}" destId="{81B830A9-C67F-4947-BC7A-FE85D8CE82FC}" srcOrd="0" destOrd="0" presId="urn:microsoft.com/office/officeart/2008/layout/LinedList"/>
    <dgm:cxn modelId="{39704AF7-CFEC-4598-A67B-DD5D0AB93489}" srcId="{56978978-13DE-443A-B583-8948C2F1B555}" destId="{DDED822B-3C50-436D-8546-DA56998AA7BE}" srcOrd="0" destOrd="0" parTransId="{95A1AFE3-83F2-4858-B784-50E7C75C2383}" sibTransId="{C53FBBB4-5FFE-4292-8909-36E2247B49CB}"/>
    <dgm:cxn modelId="{34823535-E7C2-49C1-91E3-2B86195C5098}" type="presOf" srcId="{56978978-13DE-443A-B583-8948C2F1B555}" destId="{79329AF6-006B-4328-9199-EB9FA0373C63}" srcOrd="0" destOrd="0" presId="urn:microsoft.com/office/officeart/2008/layout/LinedList"/>
    <dgm:cxn modelId="{D89EF1FF-44E5-4F8C-825E-824D4DEA04A1}" type="presOf" srcId="{DDED822B-3C50-436D-8546-DA56998AA7BE}" destId="{9C01D51B-47EC-40B4-B960-028C6089F70B}" srcOrd="0" destOrd="0" presId="urn:microsoft.com/office/officeart/2008/layout/LinedList"/>
    <dgm:cxn modelId="{8C0652F2-57AB-4BF8-953D-2E66A573B759}" type="presOf" srcId="{9EE70F4D-7759-4D09-9666-E15EB1E79700}" destId="{AD6AE305-C7D8-4B79-82D0-54A2E06AF978}" srcOrd="0" destOrd="0" presId="urn:microsoft.com/office/officeart/2008/layout/LinedList"/>
    <dgm:cxn modelId="{7A579DBB-CCA9-4B5B-A420-80B5ED27175F}" srcId="{DDED822B-3C50-436D-8546-DA56998AA7BE}" destId="{6174E98D-031F-4E98-A9E5-0D004232B823}" srcOrd="0" destOrd="0" parTransId="{E05A14ED-15D8-49F9-8EB6-4AB3D1D7ADCE}" sibTransId="{C0E34D68-7DA2-4FCB-BF90-CAA6528F609D}"/>
    <dgm:cxn modelId="{F9B2B54B-93F2-495C-8F79-8A60B1EC6E2F}" srcId="{DDED822B-3C50-436D-8546-DA56998AA7BE}" destId="{39DA5C24-FD11-4BE9-BA95-243900E09D35}" srcOrd="2" destOrd="0" parTransId="{91F3345A-52D5-49D0-AEB0-51B572FD7A63}" sibTransId="{F5C31540-B619-468D-B15E-24ECF7069A09}"/>
    <dgm:cxn modelId="{A5E5AD87-8E16-4A35-B9D1-01F61BC1B3B5}" type="presOf" srcId="{39DA5C24-FD11-4BE9-BA95-243900E09D35}" destId="{11D9A54B-9A80-415E-A71A-0843B10B5496}" srcOrd="0" destOrd="0" presId="urn:microsoft.com/office/officeart/2008/layout/LinedList"/>
    <dgm:cxn modelId="{07C0559B-B148-42BF-9786-D34EA2C58573}" type="presParOf" srcId="{79329AF6-006B-4328-9199-EB9FA0373C63}" destId="{6CC0813A-7045-4D7F-A910-E5ED36B5E4B7}" srcOrd="0" destOrd="0" presId="urn:microsoft.com/office/officeart/2008/layout/LinedList"/>
    <dgm:cxn modelId="{36F93901-016C-4749-95C9-CCA76DB071D0}" type="presParOf" srcId="{79329AF6-006B-4328-9199-EB9FA0373C63}" destId="{01097AE3-7B0E-498B-9132-9CC3205285AA}" srcOrd="1" destOrd="0" presId="urn:microsoft.com/office/officeart/2008/layout/LinedList"/>
    <dgm:cxn modelId="{0C938864-E2F3-463D-A801-CB4F785714E1}" type="presParOf" srcId="{01097AE3-7B0E-498B-9132-9CC3205285AA}" destId="{9C01D51B-47EC-40B4-B960-028C6089F70B}" srcOrd="0" destOrd="0" presId="urn:microsoft.com/office/officeart/2008/layout/LinedList"/>
    <dgm:cxn modelId="{DD80660B-3367-4DFD-968C-022352CA7CAF}" type="presParOf" srcId="{01097AE3-7B0E-498B-9132-9CC3205285AA}" destId="{7A6732FC-A7FB-4F26-B20F-B0BA0E314DD4}" srcOrd="1" destOrd="0" presId="urn:microsoft.com/office/officeart/2008/layout/LinedList"/>
    <dgm:cxn modelId="{42A48E30-95B3-4E12-ADD1-D9E2948C3E7E}" type="presParOf" srcId="{7A6732FC-A7FB-4F26-B20F-B0BA0E314DD4}" destId="{5F7D29F4-8FB6-49C1-9E3F-A0060D98F66C}" srcOrd="0" destOrd="0" presId="urn:microsoft.com/office/officeart/2008/layout/LinedList"/>
    <dgm:cxn modelId="{D64D5DCE-6EE9-4C76-964F-5A2B91FF13B1}" type="presParOf" srcId="{7A6732FC-A7FB-4F26-B20F-B0BA0E314DD4}" destId="{924DD9FC-45C3-4B92-9505-7E3F26613E3D}" srcOrd="1" destOrd="0" presId="urn:microsoft.com/office/officeart/2008/layout/LinedList"/>
    <dgm:cxn modelId="{4A83547E-DDFE-47F2-B32F-61FB0109C8FE}" type="presParOf" srcId="{924DD9FC-45C3-4B92-9505-7E3F26613E3D}" destId="{53CC6F36-A749-48B7-A50F-D87FC7806E4D}" srcOrd="0" destOrd="0" presId="urn:microsoft.com/office/officeart/2008/layout/LinedList"/>
    <dgm:cxn modelId="{BE430E83-E74F-42A7-9428-897AEDBABF79}" type="presParOf" srcId="{924DD9FC-45C3-4B92-9505-7E3F26613E3D}" destId="{81B830A9-C67F-4947-BC7A-FE85D8CE82FC}" srcOrd="1" destOrd="0" presId="urn:microsoft.com/office/officeart/2008/layout/LinedList"/>
    <dgm:cxn modelId="{959FD237-0AAD-410C-BE1C-91526706CE1D}" type="presParOf" srcId="{924DD9FC-45C3-4B92-9505-7E3F26613E3D}" destId="{9894AACF-C280-4542-ADBD-A7EAB6B51766}" srcOrd="2" destOrd="0" presId="urn:microsoft.com/office/officeart/2008/layout/LinedList"/>
    <dgm:cxn modelId="{D1C31DD9-12D3-4641-9015-3B2CD33F9607}" type="presParOf" srcId="{7A6732FC-A7FB-4F26-B20F-B0BA0E314DD4}" destId="{AF016437-5CAF-407A-965C-4A77E6FF13EC}" srcOrd="2" destOrd="0" presId="urn:microsoft.com/office/officeart/2008/layout/LinedList"/>
    <dgm:cxn modelId="{41834C75-2EBF-4AD4-84E7-EF23D4343A69}" type="presParOf" srcId="{7A6732FC-A7FB-4F26-B20F-B0BA0E314DD4}" destId="{1861E0DE-40DA-464C-B53D-CA489A71E0BE}" srcOrd="3" destOrd="0" presId="urn:microsoft.com/office/officeart/2008/layout/LinedList"/>
    <dgm:cxn modelId="{0133CE26-5509-49A1-94F8-75076CF67195}" type="presParOf" srcId="{7A6732FC-A7FB-4F26-B20F-B0BA0E314DD4}" destId="{D42F80B3-06A3-4856-9109-1898EA8E18C7}" srcOrd="4" destOrd="0" presId="urn:microsoft.com/office/officeart/2008/layout/LinedList"/>
    <dgm:cxn modelId="{1147AEA1-C28A-426F-9D82-61ACB2CE0D6D}" type="presParOf" srcId="{D42F80B3-06A3-4856-9109-1898EA8E18C7}" destId="{431FB230-98EC-48A6-82F7-3520376CD6D4}" srcOrd="0" destOrd="0" presId="urn:microsoft.com/office/officeart/2008/layout/LinedList"/>
    <dgm:cxn modelId="{735A3D3E-8341-48C4-BE4B-1EF2427BA0B4}" type="presParOf" srcId="{D42F80B3-06A3-4856-9109-1898EA8E18C7}" destId="{AD6AE305-C7D8-4B79-82D0-54A2E06AF978}" srcOrd="1" destOrd="0" presId="urn:microsoft.com/office/officeart/2008/layout/LinedList"/>
    <dgm:cxn modelId="{17303098-8BA1-4CFC-AC03-D20404292147}" type="presParOf" srcId="{D42F80B3-06A3-4856-9109-1898EA8E18C7}" destId="{0C38B776-8491-428E-81A5-00A049F1EF2F}" srcOrd="2" destOrd="0" presId="urn:microsoft.com/office/officeart/2008/layout/LinedList"/>
    <dgm:cxn modelId="{2B990D3E-E329-47FB-9E12-03D5D4C0FD96}" type="presParOf" srcId="{7A6732FC-A7FB-4F26-B20F-B0BA0E314DD4}" destId="{D9FB8B89-8DD4-4A22-A617-7FBCA6854C2F}" srcOrd="5" destOrd="0" presId="urn:microsoft.com/office/officeart/2008/layout/LinedList"/>
    <dgm:cxn modelId="{96819A0D-A450-415F-9C7A-C10ADCF66CC4}" type="presParOf" srcId="{7A6732FC-A7FB-4F26-B20F-B0BA0E314DD4}" destId="{B99FDE74-F529-4653-85A9-172C497D744D}" srcOrd="6" destOrd="0" presId="urn:microsoft.com/office/officeart/2008/layout/LinedList"/>
    <dgm:cxn modelId="{C780AE7A-9399-417F-94FE-CCC0DF22AE98}" type="presParOf" srcId="{7A6732FC-A7FB-4F26-B20F-B0BA0E314DD4}" destId="{C1C19D15-1CEB-4AD8-A372-1F713933352F}" srcOrd="7" destOrd="0" presId="urn:microsoft.com/office/officeart/2008/layout/LinedList"/>
    <dgm:cxn modelId="{EA051A1B-059C-4498-A865-F614DD39D2E4}" type="presParOf" srcId="{C1C19D15-1CEB-4AD8-A372-1F713933352F}" destId="{3E59728C-A153-442A-8C63-D03860E7303A}" srcOrd="0" destOrd="0" presId="urn:microsoft.com/office/officeart/2008/layout/LinedList"/>
    <dgm:cxn modelId="{FBC8084B-B9C9-4966-8B50-123C3F2D5425}" type="presParOf" srcId="{C1C19D15-1CEB-4AD8-A372-1F713933352F}" destId="{11D9A54B-9A80-415E-A71A-0843B10B5496}" srcOrd="1" destOrd="0" presId="urn:microsoft.com/office/officeart/2008/layout/LinedList"/>
    <dgm:cxn modelId="{DACC1364-DC3A-4ADC-9A36-44188788B669}" type="presParOf" srcId="{C1C19D15-1CEB-4AD8-A372-1F713933352F}" destId="{16655ABB-D746-44C9-94EB-F0C641B88E13}" srcOrd="2" destOrd="0" presId="urn:microsoft.com/office/officeart/2008/layout/LinedList"/>
    <dgm:cxn modelId="{0D7A1380-1A5C-4440-9ACE-DDDB7D1B52B6}" type="presParOf" srcId="{7A6732FC-A7FB-4F26-B20F-B0BA0E314DD4}" destId="{4B8FD198-166F-42A7-8F0A-4A6080DAC964}" srcOrd="8" destOrd="0" presId="urn:microsoft.com/office/officeart/2008/layout/LinedList"/>
    <dgm:cxn modelId="{0E66D1CC-62ED-4D1B-87C7-B32C71181D87}" type="presParOf" srcId="{7A6732FC-A7FB-4F26-B20F-B0BA0E314DD4}" destId="{BA029D6D-BDF5-47E8-92D6-E683CC5FB20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96256-08C3-4DDB-AD9D-57F7E38FB5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E8B2C51-8537-4AD3-A8EF-73126C48DC2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endParaRPr lang="es-VE" sz="2000" b="1" dirty="0" smtClean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  <a:p>
          <a:pPr algn="ctr" rtl="0"/>
          <a:r>
            <a:rPr lang="es-VE" sz="2000" b="1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**</a:t>
          </a:r>
          <a:r>
            <a:rPr lang="es-VE" sz="5400" b="1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ECV</a:t>
          </a:r>
          <a:endParaRPr lang="es-VE" sz="3600" b="1" dirty="0">
            <a:solidFill>
              <a:srgbClr val="FF00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DDF0230E-15E9-4BF4-93EB-1A27D0092BBF}" type="parTrans" cxnId="{2EB3629D-74C9-4454-9A70-DAA2893DBE49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02695207-E5C9-41F2-B552-49CFC47F02FD}" type="sibTrans" cxnId="{2EB3629D-74C9-4454-9A70-DAA2893DBE49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8DFCBDC1-AD4A-40D4-B110-8DA6444711C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r>
            <a:rPr lang="es-VE" sz="2400" b="1" dirty="0" smtClean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Déficit neurológico focal &lt; 24h y  que se debe a isquemia cerebral</a:t>
          </a:r>
          <a:endParaRPr lang="es-VE" sz="2400" b="1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E367A834-1D45-4BE2-8FAB-F3E6849B8F29}" type="parTrans" cxnId="{8883A5D1-7222-429C-827F-F72E9D96737D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E2B2EA7F-1E68-418F-A332-6061F88F8A81}" type="sibTrans" cxnId="{8883A5D1-7222-429C-827F-F72E9D96737D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F262E25B-0754-48B7-88AC-F8A650C2623D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r>
            <a:rPr lang="es-VE" sz="5400" b="1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ES</a:t>
          </a:r>
          <a:endParaRPr lang="es-VE" sz="5400" b="1" dirty="0">
            <a:solidFill>
              <a:srgbClr val="FF00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CB4E7798-3BDE-4B56-8CB1-4D9D0A26BF73}" type="parTrans" cxnId="{C300DEB9-3A74-45C9-8028-46F4F62E2952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626EC2D0-DA13-466B-B1D7-0E27363E3AC0}" type="sibTrans" cxnId="{C300DEB9-3A74-45C9-8028-46F4F62E2952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436CE7C9-6C72-4C6D-96EE-91EE6F44219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r>
            <a:rPr lang="es-VE" sz="2400" b="1" dirty="0" smtClean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Evento clínico consistente con una  OA, en ausencia de aterosclerosis significativa, excluyendo  TEP e IM</a:t>
          </a:r>
          <a:endParaRPr lang="es-VE" sz="2400" b="1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C19DE519-69CA-4F9D-A3ED-B95A72C158EA}" type="parTrans" cxnId="{B5A246FF-D941-4D66-A0C9-1B879285A4A4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8A1ADC62-3E4C-4BEB-BB15-776FD56B2792}" type="sibTrans" cxnId="{B5A246FF-D941-4D66-A0C9-1B879285A4A4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A6F403F8-C4FF-4D3D-92B8-BDB73123CB48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r>
            <a:rPr lang="es-VE" sz="2400" b="1" dirty="0" smtClean="0"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 </a:t>
          </a:r>
          <a:r>
            <a:rPr lang="es-VE" sz="2400" b="1" dirty="0" smtClean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Déficit neurológico focal súbito consistente con una alteración CV focal del flujo persistente ≥24h, no explicado por otro proceso</a:t>
          </a:r>
          <a:endParaRPr lang="es-VE" sz="2400" b="1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76AD8154-A3D7-49E6-AC59-A4C7658A58BC}" type="parTrans" cxnId="{31489E71-CF8D-4DBA-983A-291AC2292A3F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29DD85CB-19F8-4397-9F17-6FE4B2F2E551}" type="sibTrans" cxnId="{31489E71-CF8D-4DBA-983A-291AC2292A3F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0F2716EA-4F62-4079-9236-9FC92F5BDC31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r>
            <a:rPr lang="es-VE" sz="5400" b="1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AIT </a:t>
          </a:r>
          <a:endParaRPr lang="es-VE" sz="2400" b="1" dirty="0">
            <a:solidFill>
              <a:srgbClr val="FF00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F1A9BBA0-86A7-427A-AA74-461AB7B6FDB6}" type="parTrans" cxnId="{1449D0EA-2C0C-4994-9BA9-9EF7115D413D}">
      <dgm:prSet/>
      <dgm:spPr/>
      <dgm:t>
        <a:bodyPr/>
        <a:lstStyle/>
        <a:p>
          <a:endParaRPr lang="es-VE"/>
        </a:p>
      </dgm:t>
    </dgm:pt>
    <dgm:pt modelId="{5244B9F3-7629-42C6-824E-6DF170C4DB29}" type="sibTrans" cxnId="{1449D0EA-2C0C-4994-9BA9-9EF7115D413D}">
      <dgm:prSet/>
      <dgm:spPr/>
      <dgm:t>
        <a:bodyPr/>
        <a:lstStyle/>
        <a:p>
          <a:endParaRPr lang="es-VE"/>
        </a:p>
      </dgm:t>
    </dgm:pt>
    <dgm:pt modelId="{1336115B-B5C8-4BC7-8E43-C27702A98EC6}" type="pres">
      <dgm:prSet presAssocID="{67596256-08C3-4DDB-AD9D-57F7E38FB5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3637CE17-AE50-40AE-B6AB-47B2A9558153}" type="pres">
      <dgm:prSet presAssocID="{BE8B2C51-8537-4AD3-A8EF-73126C48DC2B}" presName="thickLine" presStyleLbl="alignNode1" presStyleIdx="0" presStyleCnt="3"/>
      <dgm:spPr/>
    </dgm:pt>
    <dgm:pt modelId="{D5B794EF-55BB-46F8-894C-C56BE3A12D18}" type="pres">
      <dgm:prSet presAssocID="{BE8B2C51-8537-4AD3-A8EF-73126C48DC2B}" presName="horz1" presStyleCnt="0"/>
      <dgm:spPr/>
    </dgm:pt>
    <dgm:pt modelId="{00427FB2-6B49-41D2-A3E6-C85AACA44B1D}" type="pres">
      <dgm:prSet presAssocID="{BE8B2C51-8537-4AD3-A8EF-73126C48DC2B}" presName="tx1" presStyleLbl="revTx" presStyleIdx="0" presStyleCnt="6"/>
      <dgm:spPr/>
      <dgm:t>
        <a:bodyPr/>
        <a:lstStyle/>
        <a:p>
          <a:endParaRPr lang="es-VE"/>
        </a:p>
      </dgm:t>
    </dgm:pt>
    <dgm:pt modelId="{C8B72022-4575-402B-9C7A-16AC78421CFF}" type="pres">
      <dgm:prSet presAssocID="{BE8B2C51-8537-4AD3-A8EF-73126C48DC2B}" presName="vert1" presStyleCnt="0"/>
      <dgm:spPr/>
    </dgm:pt>
    <dgm:pt modelId="{4A180AFA-D3CD-4027-997A-858C03C80AF4}" type="pres">
      <dgm:prSet presAssocID="{A6F403F8-C4FF-4D3D-92B8-BDB73123CB48}" presName="vertSpace2a" presStyleCnt="0"/>
      <dgm:spPr/>
    </dgm:pt>
    <dgm:pt modelId="{32999766-436F-47E6-9DF4-6554E0AF9989}" type="pres">
      <dgm:prSet presAssocID="{A6F403F8-C4FF-4D3D-92B8-BDB73123CB48}" presName="horz2" presStyleCnt="0"/>
      <dgm:spPr/>
    </dgm:pt>
    <dgm:pt modelId="{34BBD760-8027-4DF1-B1A0-6C7C420F22BD}" type="pres">
      <dgm:prSet presAssocID="{A6F403F8-C4FF-4D3D-92B8-BDB73123CB48}" presName="horzSpace2" presStyleCnt="0"/>
      <dgm:spPr/>
    </dgm:pt>
    <dgm:pt modelId="{F308E103-FE6A-430F-81E0-71E00C39D277}" type="pres">
      <dgm:prSet presAssocID="{A6F403F8-C4FF-4D3D-92B8-BDB73123CB48}" presName="tx2" presStyleLbl="revTx" presStyleIdx="1" presStyleCnt="6"/>
      <dgm:spPr/>
      <dgm:t>
        <a:bodyPr/>
        <a:lstStyle/>
        <a:p>
          <a:endParaRPr lang="es-VE"/>
        </a:p>
      </dgm:t>
    </dgm:pt>
    <dgm:pt modelId="{A8F7E72C-13B2-4F66-92F0-05615D129834}" type="pres">
      <dgm:prSet presAssocID="{A6F403F8-C4FF-4D3D-92B8-BDB73123CB48}" presName="vert2" presStyleCnt="0"/>
      <dgm:spPr/>
    </dgm:pt>
    <dgm:pt modelId="{EBF6DD18-7CA4-4FEF-9B26-DCFD745D1267}" type="pres">
      <dgm:prSet presAssocID="{A6F403F8-C4FF-4D3D-92B8-BDB73123CB48}" presName="thinLine2b" presStyleLbl="callout" presStyleIdx="0" presStyleCnt="3"/>
      <dgm:spPr/>
    </dgm:pt>
    <dgm:pt modelId="{6E5565CA-B9D6-42EB-B280-957ABA295707}" type="pres">
      <dgm:prSet presAssocID="{A6F403F8-C4FF-4D3D-92B8-BDB73123CB48}" presName="vertSpace2b" presStyleCnt="0"/>
      <dgm:spPr/>
    </dgm:pt>
    <dgm:pt modelId="{B5120D66-1E33-4B68-8D8E-F58DB7768BA5}" type="pres">
      <dgm:prSet presAssocID="{0F2716EA-4F62-4079-9236-9FC92F5BDC31}" presName="thickLine" presStyleLbl="alignNode1" presStyleIdx="1" presStyleCnt="3"/>
      <dgm:spPr/>
    </dgm:pt>
    <dgm:pt modelId="{076D4CFD-5998-484A-8C09-4EF505B07C98}" type="pres">
      <dgm:prSet presAssocID="{0F2716EA-4F62-4079-9236-9FC92F5BDC31}" presName="horz1" presStyleCnt="0"/>
      <dgm:spPr/>
    </dgm:pt>
    <dgm:pt modelId="{458F6FC5-DEF3-4C7F-AA38-DE1C914C0FD0}" type="pres">
      <dgm:prSet presAssocID="{0F2716EA-4F62-4079-9236-9FC92F5BDC31}" presName="tx1" presStyleLbl="revTx" presStyleIdx="2" presStyleCnt="6"/>
      <dgm:spPr/>
      <dgm:t>
        <a:bodyPr/>
        <a:lstStyle/>
        <a:p>
          <a:endParaRPr lang="es-VE"/>
        </a:p>
      </dgm:t>
    </dgm:pt>
    <dgm:pt modelId="{2103F7C7-F83B-4F06-85A9-5548C783F2FC}" type="pres">
      <dgm:prSet presAssocID="{0F2716EA-4F62-4079-9236-9FC92F5BDC31}" presName="vert1" presStyleCnt="0"/>
      <dgm:spPr/>
    </dgm:pt>
    <dgm:pt modelId="{D1CD9D2F-9DC2-43B5-9237-5F27334517B8}" type="pres">
      <dgm:prSet presAssocID="{8DFCBDC1-AD4A-40D4-B110-8DA6444711C3}" presName="vertSpace2a" presStyleCnt="0"/>
      <dgm:spPr/>
    </dgm:pt>
    <dgm:pt modelId="{9E5BCE11-18BB-43DE-9942-2DEA76AEA10C}" type="pres">
      <dgm:prSet presAssocID="{8DFCBDC1-AD4A-40D4-B110-8DA6444711C3}" presName="horz2" presStyleCnt="0"/>
      <dgm:spPr/>
    </dgm:pt>
    <dgm:pt modelId="{A23380F4-8C20-4742-B994-E86917E07958}" type="pres">
      <dgm:prSet presAssocID="{8DFCBDC1-AD4A-40D4-B110-8DA6444711C3}" presName="horzSpace2" presStyleCnt="0"/>
      <dgm:spPr/>
    </dgm:pt>
    <dgm:pt modelId="{859319B7-89FC-4C53-8299-B6EB21BEA127}" type="pres">
      <dgm:prSet presAssocID="{8DFCBDC1-AD4A-40D4-B110-8DA6444711C3}" presName="tx2" presStyleLbl="revTx" presStyleIdx="3" presStyleCnt="6"/>
      <dgm:spPr/>
      <dgm:t>
        <a:bodyPr/>
        <a:lstStyle/>
        <a:p>
          <a:endParaRPr lang="es-VE"/>
        </a:p>
      </dgm:t>
    </dgm:pt>
    <dgm:pt modelId="{CB764BCB-1B79-4FB3-8069-3BD4878F3B19}" type="pres">
      <dgm:prSet presAssocID="{8DFCBDC1-AD4A-40D4-B110-8DA6444711C3}" presName="vert2" presStyleCnt="0"/>
      <dgm:spPr/>
    </dgm:pt>
    <dgm:pt modelId="{7A55B995-B43B-419D-B113-3EA8C5839B0D}" type="pres">
      <dgm:prSet presAssocID="{8DFCBDC1-AD4A-40D4-B110-8DA6444711C3}" presName="thinLine2b" presStyleLbl="callout" presStyleIdx="1" presStyleCnt="3"/>
      <dgm:spPr/>
    </dgm:pt>
    <dgm:pt modelId="{68261DF3-3BAD-4E22-A251-ABED7CD5E007}" type="pres">
      <dgm:prSet presAssocID="{8DFCBDC1-AD4A-40D4-B110-8DA6444711C3}" presName="vertSpace2b" presStyleCnt="0"/>
      <dgm:spPr/>
    </dgm:pt>
    <dgm:pt modelId="{4ED81E09-B1C0-457E-A393-DAD9F0024E27}" type="pres">
      <dgm:prSet presAssocID="{F262E25B-0754-48B7-88AC-F8A650C2623D}" presName="thickLine" presStyleLbl="alignNode1" presStyleIdx="2" presStyleCnt="3"/>
      <dgm:spPr/>
    </dgm:pt>
    <dgm:pt modelId="{19EA0D73-F532-4CB1-B368-B672306DE812}" type="pres">
      <dgm:prSet presAssocID="{F262E25B-0754-48B7-88AC-F8A650C2623D}" presName="horz1" presStyleCnt="0"/>
      <dgm:spPr/>
    </dgm:pt>
    <dgm:pt modelId="{80CB46C0-9A43-4D61-A549-65CD67B5BFB2}" type="pres">
      <dgm:prSet presAssocID="{F262E25B-0754-48B7-88AC-F8A650C2623D}" presName="tx1" presStyleLbl="revTx" presStyleIdx="4" presStyleCnt="6"/>
      <dgm:spPr/>
      <dgm:t>
        <a:bodyPr/>
        <a:lstStyle/>
        <a:p>
          <a:endParaRPr lang="es-VE"/>
        </a:p>
      </dgm:t>
    </dgm:pt>
    <dgm:pt modelId="{1CBBCEB0-6D00-41D1-834E-EFD378F5A270}" type="pres">
      <dgm:prSet presAssocID="{F262E25B-0754-48B7-88AC-F8A650C2623D}" presName="vert1" presStyleCnt="0"/>
      <dgm:spPr/>
    </dgm:pt>
    <dgm:pt modelId="{2CB05EAF-9E4E-4192-AF97-ECACA2C89289}" type="pres">
      <dgm:prSet presAssocID="{436CE7C9-6C72-4C6D-96EE-91EE6F44219C}" presName="vertSpace2a" presStyleCnt="0"/>
      <dgm:spPr/>
    </dgm:pt>
    <dgm:pt modelId="{2840E096-0427-4717-8B44-24754733249F}" type="pres">
      <dgm:prSet presAssocID="{436CE7C9-6C72-4C6D-96EE-91EE6F44219C}" presName="horz2" presStyleCnt="0"/>
      <dgm:spPr/>
    </dgm:pt>
    <dgm:pt modelId="{99683627-8F7D-43B1-8CC7-2A273A6C9197}" type="pres">
      <dgm:prSet presAssocID="{436CE7C9-6C72-4C6D-96EE-91EE6F44219C}" presName="horzSpace2" presStyleCnt="0"/>
      <dgm:spPr/>
    </dgm:pt>
    <dgm:pt modelId="{A4E9C141-3310-498D-B865-698828E888B6}" type="pres">
      <dgm:prSet presAssocID="{436CE7C9-6C72-4C6D-96EE-91EE6F44219C}" presName="tx2" presStyleLbl="revTx" presStyleIdx="5" presStyleCnt="6"/>
      <dgm:spPr/>
      <dgm:t>
        <a:bodyPr/>
        <a:lstStyle/>
        <a:p>
          <a:endParaRPr lang="es-VE"/>
        </a:p>
      </dgm:t>
    </dgm:pt>
    <dgm:pt modelId="{26E5E513-F24E-4BD1-980E-D73F18593100}" type="pres">
      <dgm:prSet presAssocID="{436CE7C9-6C72-4C6D-96EE-91EE6F44219C}" presName="vert2" presStyleCnt="0"/>
      <dgm:spPr/>
    </dgm:pt>
    <dgm:pt modelId="{7AFD3223-5D6D-4089-912F-D616987E4C4D}" type="pres">
      <dgm:prSet presAssocID="{436CE7C9-6C72-4C6D-96EE-91EE6F44219C}" presName="thinLine2b" presStyleLbl="callout" presStyleIdx="2" presStyleCnt="3"/>
      <dgm:spPr/>
    </dgm:pt>
    <dgm:pt modelId="{97B93C63-4027-4EB3-BF4B-F95BAC3E37BB}" type="pres">
      <dgm:prSet presAssocID="{436CE7C9-6C72-4C6D-96EE-91EE6F44219C}" presName="vertSpace2b" presStyleCnt="0"/>
      <dgm:spPr/>
    </dgm:pt>
  </dgm:ptLst>
  <dgm:cxnLst>
    <dgm:cxn modelId="{9423EBB8-A5B1-40C4-A348-6C6DDEF3EE67}" type="presOf" srcId="{BE8B2C51-8537-4AD3-A8EF-73126C48DC2B}" destId="{00427FB2-6B49-41D2-A3E6-C85AACA44B1D}" srcOrd="0" destOrd="0" presId="urn:microsoft.com/office/officeart/2008/layout/LinedList"/>
    <dgm:cxn modelId="{8883A5D1-7222-429C-827F-F72E9D96737D}" srcId="{0F2716EA-4F62-4079-9236-9FC92F5BDC31}" destId="{8DFCBDC1-AD4A-40D4-B110-8DA6444711C3}" srcOrd="0" destOrd="0" parTransId="{E367A834-1D45-4BE2-8FAB-F3E6849B8F29}" sibTransId="{E2B2EA7F-1E68-418F-A332-6061F88F8A81}"/>
    <dgm:cxn modelId="{B5A246FF-D941-4D66-A0C9-1B879285A4A4}" srcId="{F262E25B-0754-48B7-88AC-F8A650C2623D}" destId="{436CE7C9-6C72-4C6D-96EE-91EE6F44219C}" srcOrd="0" destOrd="0" parTransId="{C19DE519-69CA-4F9D-A3ED-B95A72C158EA}" sibTransId="{8A1ADC62-3E4C-4BEB-BB15-776FD56B2792}"/>
    <dgm:cxn modelId="{2EB3629D-74C9-4454-9A70-DAA2893DBE49}" srcId="{67596256-08C3-4DDB-AD9D-57F7E38FB505}" destId="{BE8B2C51-8537-4AD3-A8EF-73126C48DC2B}" srcOrd="0" destOrd="0" parTransId="{DDF0230E-15E9-4BF4-93EB-1A27D0092BBF}" sibTransId="{02695207-E5C9-41F2-B552-49CFC47F02FD}"/>
    <dgm:cxn modelId="{BD7EBF18-4B8D-4975-910E-9B8424DC5CC8}" type="presOf" srcId="{F262E25B-0754-48B7-88AC-F8A650C2623D}" destId="{80CB46C0-9A43-4D61-A549-65CD67B5BFB2}" srcOrd="0" destOrd="0" presId="urn:microsoft.com/office/officeart/2008/layout/LinedList"/>
    <dgm:cxn modelId="{2F365F6B-8F49-4798-908B-0F8F1984C320}" type="presOf" srcId="{A6F403F8-C4FF-4D3D-92B8-BDB73123CB48}" destId="{F308E103-FE6A-430F-81E0-71E00C39D277}" srcOrd="0" destOrd="0" presId="urn:microsoft.com/office/officeart/2008/layout/LinedList"/>
    <dgm:cxn modelId="{2BEC59A1-542E-4C18-8565-48A4C253854D}" type="presOf" srcId="{0F2716EA-4F62-4079-9236-9FC92F5BDC31}" destId="{458F6FC5-DEF3-4C7F-AA38-DE1C914C0FD0}" srcOrd="0" destOrd="0" presId="urn:microsoft.com/office/officeart/2008/layout/LinedList"/>
    <dgm:cxn modelId="{A01559C8-504F-46F1-9093-15A65329281E}" type="presOf" srcId="{67596256-08C3-4DDB-AD9D-57F7E38FB505}" destId="{1336115B-B5C8-4BC7-8E43-C27702A98EC6}" srcOrd="0" destOrd="0" presId="urn:microsoft.com/office/officeart/2008/layout/LinedList"/>
    <dgm:cxn modelId="{EB91DE8C-E973-439D-9A84-EF4618CC3521}" type="presOf" srcId="{8DFCBDC1-AD4A-40D4-B110-8DA6444711C3}" destId="{859319B7-89FC-4C53-8299-B6EB21BEA127}" srcOrd="0" destOrd="0" presId="urn:microsoft.com/office/officeart/2008/layout/LinedList"/>
    <dgm:cxn modelId="{C300DEB9-3A74-45C9-8028-46F4F62E2952}" srcId="{67596256-08C3-4DDB-AD9D-57F7E38FB505}" destId="{F262E25B-0754-48B7-88AC-F8A650C2623D}" srcOrd="2" destOrd="0" parTransId="{CB4E7798-3BDE-4B56-8CB1-4D9D0A26BF73}" sibTransId="{626EC2D0-DA13-466B-B1D7-0E27363E3AC0}"/>
    <dgm:cxn modelId="{A2C5F0A1-2F74-4FCC-86B7-93A279C1DAE2}" type="presOf" srcId="{436CE7C9-6C72-4C6D-96EE-91EE6F44219C}" destId="{A4E9C141-3310-498D-B865-698828E888B6}" srcOrd="0" destOrd="0" presId="urn:microsoft.com/office/officeart/2008/layout/LinedList"/>
    <dgm:cxn modelId="{1449D0EA-2C0C-4994-9BA9-9EF7115D413D}" srcId="{67596256-08C3-4DDB-AD9D-57F7E38FB505}" destId="{0F2716EA-4F62-4079-9236-9FC92F5BDC31}" srcOrd="1" destOrd="0" parTransId="{F1A9BBA0-86A7-427A-AA74-461AB7B6FDB6}" sibTransId="{5244B9F3-7629-42C6-824E-6DF170C4DB29}"/>
    <dgm:cxn modelId="{31489E71-CF8D-4DBA-983A-291AC2292A3F}" srcId="{BE8B2C51-8537-4AD3-A8EF-73126C48DC2B}" destId="{A6F403F8-C4FF-4D3D-92B8-BDB73123CB48}" srcOrd="0" destOrd="0" parTransId="{76AD8154-A3D7-49E6-AC59-A4C7658A58BC}" sibTransId="{29DD85CB-19F8-4397-9F17-6FE4B2F2E551}"/>
    <dgm:cxn modelId="{73EB3CB7-26BC-4FE1-9A41-A94A6AC35B78}" type="presParOf" srcId="{1336115B-B5C8-4BC7-8E43-C27702A98EC6}" destId="{3637CE17-AE50-40AE-B6AB-47B2A9558153}" srcOrd="0" destOrd="0" presId="urn:microsoft.com/office/officeart/2008/layout/LinedList"/>
    <dgm:cxn modelId="{815C68AF-1BDA-4C75-B165-0834BDB1E80F}" type="presParOf" srcId="{1336115B-B5C8-4BC7-8E43-C27702A98EC6}" destId="{D5B794EF-55BB-46F8-894C-C56BE3A12D18}" srcOrd="1" destOrd="0" presId="urn:microsoft.com/office/officeart/2008/layout/LinedList"/>
    <dgm:cxn modelId="{D6AD1CB6-1057-4D14-AE07-5DC965151BAA}" type="presParOf" srcId="{D5B794EF-55BB-46F8-894C-C56BE3A12D18}" destId="{00427FB2-6B49-41D2-A3E6-C85AACA44B1D}" srcOrd="0" destOrd="0" presId="urn:microsoft.com/office/officeart/2008/layout/LinedList"/>
    <dgm:cxn modelId="{BFBDB538-B246-48A9-A6E9-B522787DF8B2}" type="presParOf" srcId="{D5B794EF-55BB-46F8-894C-C56BE3A12D18}" destId="{C8B72022-4575-402B-9C7A-16AC78421CFF}" srcOrd="1" destOrd="0" presId="urn:microsoft.com/office/officeart/2008/layout/LinedList"/>
    <dgm:cxn modelId="{3A7DA1B1-5F0B-433F-8DBB-EFF768D0FD4D}" type="presParOf" srcId="{C8B72022-4575-402B-9C7A-16AC78421CFF}" destId="{4A180AFA-D3CD-4027-997A-858C03C80AF4}" srcOrd="0" destOrd="0" presId="urn:microsoft.com/office/officeart/2008/layout/LinedList"/>
    <dgm:cxn modelId="{793F607B-9EBD-4092-8586-037102B44811}" type="presParOf" srcId="{C8B72022-4575-402B-9C7A-16AC78421CFF}" destId="{32999766-436F-47E6-9DF4-6554E0AF9989}" srcOrd="1" destOrd="0" presId="urn:microsoft.com/office/officeart/2008/layout/LinedList"/>
    <dgm:cxn modelId="{A57FF36E-2DA3-48B4-BC4C-5EA99F211436}" type="presParOf" srcId="{32999766-436F-47E6-9DF4-6554E0AF9989}" destId="{34BBD760-8027-4DF1-B1A0-6C7C420F22BD}" srcOrd="0" destOrd="0" presId="urn:microsoft.com/office/officeart/2008/layout/LinedList"/>
    <dgm:cxn modelId="{2C1A416F-D884-4A2D-A55F-9D97C8176947}" type="presParOf" srcId="{32999766-436F-47E6-9DF4-6554E0AF9989}" destId="{F308E103-FE6A-430F-81E0-71E00C39D277}" srcOrd="1" destOrd="0" presId="urn:microsoft.com/office/officeart/2008/layout/LinedList"/>
    <dgm:cxn modelId="{08CDF3EE-3743-4F30-B905-67F4B9DF63BA}" type="presParOf" srcId="{32999766-436F-47E6-9DF4-6554E0AF9989}" destId="{A8F7E72C-13B2-4F66-92F0-05615D129834}" srcOrd="2" destOrd="0" presId="urn:microsoft.com/office/officeart/2008/layout/LinedList"/>
    <dgm:cxn modelId="{C2C685AE-32B1-4BA9-AD49-A7D2F42D1072}" type="presParOf" srcId="{C8B72022-4575-402B-9C7A-16AC78421CFF}" destId="{EBF6DD18-7CA4-4FEF-9B26-DCFD745D1267}" srcOrd="2" destOrd="0" presId="urn:microsoft.com/office/officeart/2008/layout/LinedList"/>
    <dgm:cxn modelId="{A1649F75-0396-4686-BEE4-E4DC91744AEC}" type="presParOf" srcId="{C8B72022-4575-402B-9C7A-16AC78421CFF}" destId="{6E5565CA-B9D6-42EB-B280-957ABA295707}" srcOrd="3" destOrd="0" presId="urn:microsoft.com/office/officeart/2008/layout/LinedList"/>
    <dgm:cxn modelId="{736FC890-9B92-4EF0-9370-4B84F96DB01B}" type="presParOf" srcId="{1336115B-B5C8-4BC7-8E43-C27702A98EC6}" destId="{B5120D66-1E33-4B68-8D8E-F58DB7768BA5}" srcOrd="2" destOrd="0" presId="urn:microsoft.com/office/officeart/2008/layout/LinedList"/>
    <dgm:cxn modelId="{48CFE311-A2E2-4034-A32C-F4BDC9B9CBBC}" type="presParOf" srcId="{1336115B-B5C8-4BC7-8E43-C27702A98EC6}" destId="{076D4CFD-5998-484A-8C09-4EF505B07C98}" srcOrd="3" destOrd="0" presId="urn:microsoft.com/office/officeart/2008/layout/LinedList"/>
    <dgm:cxn modelId="{5E74BE88-FFEB-4551-8999-350921F14745}" type="presParOf" srcId="{076D4CFD-5998-484A-8C09-4EF505B07C98}" destId="{458F6FC5-DEF3-4C7F-AA38-DE1C914C0FD0}" srcOrd="0" destOrd="0" presId="urn:microsoft.com/office/officeart/2008/layout/LinedList"/>
    <dgm:cxn modelId="{5F1FA5C8-1AFF-4C8A-9355-2B057B348D72}" type="presParOf" srcId="{076D4CFD-5998-484A-8C09-4EF505B07C98}" destId="{2103F7C7-F83B-4F06-85A9-5548C783F2FC}" srcOrd="1" destOrd="0" presId="urn:microsoft.com/office/officeart/2008/layout/LinedList"/>
    <dgm:cxn modelId="{EAD81B81-8DAF-4124-86CF-2F2D03A4D29C}" type="presParOf" srcId="{2103F7C7-F83B-4F06-85A9-5548C783F2FC}" destId="{D1CD9D2F-9DC2-43B5-9237-5F27334517B8}" srcOrd="0" destOrd="0" presId="urn:microsoft.com/office/officeart/2008/layout/LinedList"/>
    <dgm:cxn modelId="{40302D15-5FA7-424F-910D-94F5F703D4EC}" type="presParOf" srcId="{2103F7C7-F83B-4F06-85A9-5548C783F2FC}" destId="{9E5BCE11-18BB-43DE-9942-2DEA76AEA10C}" srcOrd="1" destOrd="0" presId="urn:microsoft.com/office/officeart/2008/layout/LinedList"/>
    <dgm:cxn modelId="{2AEFA082-4295-4078-AC3B-9A2023236037}" type="presParOf" srcId="{9E5BCE11-18BB-43DE-9942-2DEA76AEA10C}" destId="{A23380F4-8C20-4742-B994-E86917E07958}" srcOrd="0" destOrd="0" presId="urn:microsoft.com/office/officeart/2008/layout/LinedList"/>
    <dgm:cxn modelId="{EF0CA045-D0D2-4714-835B-47999D033D29}" type="presParOf" srcId="{9E5BCE11-18BB-43DE-9942-2DEA76AEA10C}" destId="{859319B7-89FC-4C53-8299-B6EB21BEA127}" srcOrd="1" destOrd="0" presId="urn:microsoft.com/office/officeart/2008/layout/LinedList"/>
    <dgm:cxn modelId="{B831815D-2711-4239-BF3A-2D627991FF8B}" type="presParOf" srcId="{9E5BCE11-18BB-43DE-9942-2DEA76AEA10C}" destId="{CB764BCB-1B79-4FB3-8069-3BD4878F3B19}" srcOrd="2" destOrd="0" presId="urn:microsoft.com/office/officeart/2008/layout/LinedList"/>
    <dgm:cxn modelId="{FF26ECB0-C321-4368-AFF5-F219649CADD4}" type="presParOf" srcId="{2103F7C7-F83B-4F06-85A9-5548C783F2FC}" destId="{7A55B995-B43B-419D-B113-3EA8C5839B0D}" srcOrd="2" destOrd="0" presId="urn:microsoft.com/office/officeart/2008/layout/LinedList"/>
    <dgm:cxn modelId="{0A8EED5B-75B6-4354-8DE9-8DEE133F899D}" type="presParOf" srcId="{2103F7C7-F83B-4F06-85A9-5548C783F2FC}" destId="{68261DF3-3BAD-4E22-A251-ABED7CD5E007}" srcOrd="3" destOrd="0" presId="urn:microsoft.com/office/officeart/2008/layout/LinedList"/>
    <dgm:cxn modelId="{3CA9BB4A-61CB-4502-8DA8-D12BFCA83EBC}" type="presParOf" srcId="{1336115B-B5C8-4BC7-8E43-C27702A98EC6}" destId="{4ED81E09-B1C0-457E-A393-DAD9F0024E27}" srcOrd="4" destOrd="0" presId="urn:microsoft.com/office/officeart/2008/layout/LinedList"/>
    <dgm:cxn modelId="{1963FE80-16B0-4FDD-9AB2-826C9D24A6D5}" type="presParOf" srcId="{1336115B-B5C8-4BC7-8E43-C27702A98EC6}" destId="{19EA0D73-F532-4CB1-B368-B672306DE812}" srcOrd="5" destOrd="0" presId="urn:microsoft.com/office/officeart/2008/layout/LinedList"/>
    <dgm:cxn modelId="{199FDBE0-DB91-4A99-A687-7EF5FBCF0F33}" type="presParOf" srcId="{19EA0D73-F532-4CB1-B368-B672306DE812}" destId="{80CB46C0-9A43-4D61-A549-65CD67B5BFB2}" srcOrd="0" destOrd="0" presId="urn:microsoft.com/office/officeart/2008/layout/LinedList"/>
    <dgm:cxn modelId="{E662C9C7-C7FE-4E5B-9917-C41B20D5A8E6}" type="presParOf" srcId="{19EA0D73-F532-4CB1-B368-B672306DE812}" destId="{1CBBCEB0-6D00-41D1-834E-EFD378F5A270}" srcOrd="1" destOrd="0" presId="urn:microsoft.com/office/officeart/2008/layout/LinedList"/>
    <dgm:cxn modelId="{A96548A9-AFD6-46C5-8BFC-7B45F2052D4F}" type="presParOf" srcId="{1CBBCEB0-6D00-41D1-834E-EFD378F5A270}" destId="{2CB05EAF-9E4E-4192-AF97-ECACA2C89289}" srcOrd="0" destOrd="0" presId="urn:microsoft.com/office/officeart/2008/layout/LinedList"/>
    <dgm:cxn modelId="{632936D7-1F60-407B-9CA1-E7EC0E948EE8}" type="presParOf" srcId="{1CBBCEB0-6D00-41D1-834E-EFD378F5A270}" destId="{2840E096-0427-4717-8B44-24754733249F}" srcOrd="1" destOrd="0" presId="urn:microsoft.com/office/officeart/2008/layout/LinedList"/>
    <dgm:cxn modelId="{C99073E4-B653-4812-938C-0D4D2D86F1B2}" type="presParOf" srcId="{2840E096-0427-4717-8B44-24754733249F}" destId="{99683627-8F7D-43B1-8CC7-2A273A6C9197}" srcOrd="0" destOrd="0" presId="urn:microsoft.com/office/officeart/2008/layout/LinedList"/>
    <dgm:cxn modelId="{10CA46C2-35E2-4A63-AFE5-DE52848B2321}" type="presParOf" srcId="{2840E096-0427-4717-8B44-24754733249F}" destId="{A4E9C141-3310-498D-B865-698828E888B6}" srcOrd="1" destOrd="0" presId="urn:microsoft.com/office/officeart/2008/layout/LinedList"/>
    <dgm:cxn modelId="{505B4E26-C47F-4D40-93A8-3CBE818A8F1F}" type="presParOf" srcId="{2840E096-0427-4717-8B44-24754733249F}" destId="{26E5E513-F24E-4BD1-980E-D73F18593100}" srcOrd="2" destOrd="0" presId="urn:microsoft.com/office/officeart/2008/layout/LinedList"/>
    <dgm:cxn modelId="{64A9D5CB-939F-45BA-86A3-265D467B5D17}" type="presParOf" srcId="{1CBBCEB0-6D00-41D1-834E-EFD378F5A270}" destId="{7AFD3223-5D6D-4089-912F-D616987E4C4D}" srcOrd="2" destOrd="0" presId="urn:microsoft.com/office/officeart/2008/layout/LinedList"/>
    <dgm:cxn modelId="{B8F86EC6-63E1-4E7A-8301-6339FB29108B}" type="presParOf" srcId="{1CBBCEB0-6D00-41D1-834E-EFD378F5A270}" destId="{97B93C63-4027-4EB3-BF4B-F95BAC3E37B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2B9FA3-8044-4412-827E-94A570593C60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89CCCB47-20E9-4090-BE19-DE4158B51CAE}">
      <dgm:prSet custT="1"/>
      <dgm:spPr/>
      <dgm:t>
        <a:bodyPr/>
        <a:lstStyle/>
        <a:p>
          <a:pPr algn="just" rtl="0"/>
          <a:r>
            <a:rPr lang="es-VE" sz="2000" b="0" dirty="0" smtClean="0">
              <a:latin typeface="Bernard MT Condensed" panose="02050806060905020404" pitchFamily="18" charset="0"/>
            </a:rPr>
            <a:t>Consentimiento informado</a:t>
          </a:r>
          <a:endParaRPr lang="es-VE" sz="2000" b="0" dirty="0">
            <a:latin typeface="Bernard MT Condensed" panose="02050806060905020404" pitchFamily="18" charset="0"/>
          </a:endParaRPr>
        </a:p>
      </dgm:t>
    </dgm:pt>
    <dgm:pt modelId="{84016F71-C3A8-4D33-959D-19DA215FA106}" type="parTrans" cxnId="{679FF289-9782-499E-893F-844E692B8D67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3DA1366E-BCA7-418E-BEA1-E105F0059C49}" type="sibTrans" cxnId="{679FF289-9782-499E-893F-844E692B8D67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310F2F4D-821F-44B3-B00E-F23BD2ECBB62}">
      <dgm:prSet custT="1"/>
      <dgm:spPr/>
      <dgm:t>
        <a:bodyPr/>
        <a:lstStyle/>
        <a:p>
          <a:pPr algn="just" rtl="0"/>
          <a:r>
            <a:rPr lang="es-VE" sz="2000" b="0" dirty="0" smtClean="0">
              <a:latin typeface="Bernard MT Condensed" panose="02050806060905020404" pitchFamily="18" charset="0"/>
            </a:rPr>
            <a:t>Indicación de clase I/II  para DIC capaz de registrar carga de TA / FA a largo plazo</a:t>
          </a:r>
          <a:endParaRPr lang="es-VE" sz="2000" b="0" dirty="0">
            <a:latin typeface="Bernard MT Condensed" panose="02050806060905020404" pitchFamily="18" charset="0"/>
          </a:endParaRPr>
        </a:p>
      </dgm:t>
    </dgm:pt>
    <dgm:pt modelId="{69B05BE5-4FF2-4905-B819-07FCF8668762}" type="parTrans" cxnId="{6B7F5212-6C06-4FCC-A0E1-38B4BFB9666C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6F0BC692-BAAC-4C79-8516-CD292F6B07E1}" type="sibTrans" cxnId="{6B7F5212-6C06-4FCC-A0E1-38B4BFB9666C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60F5AB46-873E-43C0-B56C-DBD0B3F9FB1E}">
      <dgm:prSet custT="1"/>
      <dgm:spPr/>
      <dgm:t>
        <a:bodyPr/>
        <a:lstStyle/>
        <a:p>
          <a:pPr algn="just" rtl="0"/>
          <a:r>
            <a:rPr lang="es-VE" sz="2000" b="0" dirty="0" smtClean="0">
              <a:latin typeface="Bernard MT Condensed" panose="02050806060905020404" pitchFamily="18" charset="0"/>
            </a:rPr>
            <a:t>≥1  factores de riesgo de ECV basados ​​en las directrices de 2001*</a:t>
          </a:r>
          <a:endParaRPr lang="es-VE" sz="2000" b="0" dirty="0">
            <a:latin typeface="Bernard MT Condensed" panose="02050806060905020404" pitchFamily="18" charset="0"/>
          </a:endParaRPr>
        </a:p>
      </dgm:t>
    </dgm:pt>
    <dgm:pt modelId="{89FF132B-DE4E-48F6-8871-935A5D2900D7}" type="parTrans" cxnId="{48AC047D-7FC4-449D-B5D1-323F5C29DC43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69A54435-8F85-4996-B00B-5CEB1055334A}" type="sibTrans" cxnId="{48AC047D-7FC4-449D-B5D1-323F5C29DC43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9D5AC3AB-BF46-4E93-ADC8-C6CEA12FAF5C}">
      <dgm:prSet custT="1"/>
      <dgm:spPr/>
      <dgm:t>
        <a:bodyPr/>
        <a:lstStyle/>
        <a:p>
          <a:pPr algn="just" rtl="0"/>
          <a:r>
            <a:rPr lang="es-VE" sz="1800" b="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IC</a:t>
          </a:r>
          <a:endParaRPr lang="es-VE" sz="1800" b="0" dirty="0">
            <a:solidFill>
              <a:srgbClr val="FF0000"/>
            </a:solidFill>
            <a:latin typeface="Bernard MT Condensed" panose="02050806060905020404" pitchFamily="18" charset="0"/>
          </a:endParaRPr>
        </a:p>
      </dgm:t>
    </dgm:pt>
    <dgm:pt modelId="{3FF1C1CF-5334-48F9-83CA-30044943C5E9}" type="parTrans" cxnId="{E65C0422-3ACD-4D5F-8DFC-E86798C329B8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122E358C-CE59-4543-8C29-EA947F9B302C}" type="sibTrans" cxnId="{E65C0422-3ACD-4D5F-8DFC-E86798C329B8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D785B522-E583-44FF-AF53-A49BC6C2E44F}">
      <dgm:prSet custT="1"/>
      <dgm:spPr/>
      <dgm:t>
        <a:bodyPr/>
        <a:lstStyle/>
        <a:p>
          <a:pPr algn="just" rtl="0"/>
          <a:endParaRPr lang="es-VE" sz="3500" b="0" dirty="0" smtClean="0">
            <a:latin typeface="Bernard MT Condensed" panose="02050806060905020404" pitchFamily="18" charset="0"/>
          </a:endParaRPr>
        </a:p>
        <a:p>
          <a:pPr algn="just" rtl="0"/>
          <a:endParaRPr lang="es-VE" sz="3500" b="0" dirty="0" smtClean="0">
            <a:latin typeface="Bernard MT Condensed" panose="02050806060905020404" pitchFamily="18" charset="0"/>
          </a:endParaRPr>
        </a:p>
        <a:p>
          <a:pPr algn="just" rtl="0"/>
          <a:r>
            <a:rPr lang="es-VE" sz="2800" b="0" dirty="0" smtClean="0">
              <a:latin typeface="Bernard MT Condensed" panose="02050806060905020404" pitchFamily="18" charset="0"/>
            </a:rPr>
            <a:t>PACIENTES </a:t>
          </a:r>
          <a:endParaRPr lang="es-VE" sz="2800" b="0" dirty="0">
            <a:latin typeface="Bernard MT Condensed" panose="02050806060905020404" pitchFamily="18" charset="0"/>
          </a:endParaRPr>
        </a:p>
      </dgm:t>
    </dgm:pt>
    <dgm:pt modelId="{6CAB21AB-BE1A-4744-9BE6-77BCD69A6D84}" type="parTrans" cxnId="{A36636D7-2D07-4E3F-B4FB-035BEC2D646D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722E7A89-3F81-4673-81BE-984E32EFD1A0}" type="sibTrans" cxnId="{A36636D7-2D07-4E3F-B4FB-035BEC2D646D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65DAA50C-4BE9-4BC6-943D-19BAFE822D20}">
      <dgm:prSet custT="1"/>
      <dgm:spPr/>
      <dgm:t>
        <a:bodyPr/>
        <a:lstStyle/>
        <a:p>
          <a:pPr algn="just" rtl="0"/>
          <a:r>
            <a:rPr lang="es-VE" sz="1800" b="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HTA</a:t>
          </a:r>
          <a:endParaRPr lang="es-VE" sz="1800" b="0" dirty="0">
            <a:solidFill>
              <a:srgbClr val="FF0000"/>
            </a:solidFill>
            <a:latin typeface="Bernard MT Condensed" panose="02050806060905020404" pitchFamily="18" charset="0"/>
          </a:endParaRPr>
        </a:p>
      </dgm:t>
    </dgm:pt>
    <dgm:pt modelId="{B6DB4031-5EF4-485F-AF31-71E683306A43}" type="parTrans" cxnId="{DCDC92FF-6EAF-402B-98F0-4A4EED2B32A0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C22C5803-5659-4B13-B167-3202B82021E2}" type="sibTrans" cxnId="{DCDC92FF-6EAF-402B-98F0-4A4EED2B32A0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AF6A66DE-0073-44EC-8FE3-50E4E4897CED}">
      <dgm:prSet custT="1"/>
      <dgm:spPr/>
      <dgm:t>
        <a:bodyPr/>
        <a:lstStyle/>
        <a:p>
          <a:pPr algn="just" rtl="0"/>
          <a:r>
            <a:rPr lang="es-VE" sz="1800" b="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&gt;65 años de edad</a:t>
          </a:r>
          <a:endParaRPr lang="es-VE" sz="1800" b="0" dirty="0">
            <a:solidFill>
              <a:srgbClr val="FF0000"/>
            </a:solidFill>
            <a:latin typeface="Bernard MT Condensed" panose="02050806060905020404" pitchFamily="18" charset="0"/>
          </a:endParaRPr>
        </a:p>
      </dgm:t>
    </dgm:pt>
    <dgm:pt modelId="{1396046E-A6BA-46EB-AF86-BAD988FE2AA9}" type="parTrans" cxnId="{DDD1ECA3-A1B9-4006-9CEB-599E4FC60B12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8DF256DD-05BB-41C3-9BA9-4A8E8284BC37}" type="sibTrans" cxnId="{DDD1ECA3-A1B9-4006-9CEB-599E4FC60B12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1DB1DC9F-522B-46CB-8AB2-316047F620A4}">
      <dgm:prSet custT="1"/>
      <dgm:spPr/>
      <dgm:t>
        <a:bodyPr/>
        <a:lstStyle/>
        <a:p>
          <a:pPr algn="just" rtl="0"/>
          <a:r>
            <a:rPr lang="es-VE" sz="1800" b="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DM</a:t>
          </a:r>
          <a:endParaRPr lang="es-VE" sz="1800" b="0" dirty="0">
            <a:solidFill>
              <a:srgbClr val="FF0000"/>
            </a:solidFill>
            <a:latin typeface="Bernard MT Condensed" panose="02050806060905020404" pitchFamily="18" charset="0"/>
          </a:endParaRPr>
        </a:p>
      </dgm:t>
    </dgm:pt>
    <dgm:pt modelId="{005C913C-87F4-4BCF-8DA4-214A49332B8F}" type="parTrans" cxnId="{6666A3F6-731B-4A4F-8206-6BC16201F75D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ECFF7FD1-2457-4E42-990C-D9921AC1E9AD}" type="sibTrans" cxnId="{6666A3F6-731B-4A4F-8206-6BC16201F75D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19865F00-C164-42A7-BBF4-390F59FA7984}">
      <dgm:prSet custT="1"/>
      <dgm:spPr/>
      <dgm:t>
        <a:bodyPr/>
        <a:lstStyle/>
        <a:p>
          <a:pPr algn="just" rtl="0"/>
          <a:r>
            <a:rPr lang="es-VE" sz="1800" b="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ECV previo /AIT</a:t>
          </a:r>
          <a:endParaRPr lang="es-VE" sz="1800" b="0" dirty="0">
            <a:solidFill>
              <a:srgbClr val="FF0000"/>
            </a:solidFill>
            <a:latin typeface="Bernard MT Condensed" panose="02050806060905020404" pitchFamily="18" charset="0"/>
          </a:endParaRPr>
        </a:p>
      </dgm:t>
    </dgm:pt>
    <dgm:pt modelId="{3913C287-BF95-4942-BF81-9BABD243E6FA}" type="parTrans" cxnId="{182509EA-6F13-4E67-A96B-74EE047B03B9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CB0EA7B9-17A7-4969-BC39-D884946E396A}" type="sibTrans" cxnId="{182509EA-6F13-4E67-A96B-74EE047B03B9}">
      <dgm:prSet/>
      <dgm:spPr/>
      <dgm:t>
        <a:bodyPr/>
        <a:lstStyle/>
        <a:p>
          <a:pPr algn="just"/>
          <a:endParaRPr lang="es-VE" b="0">
            <a:latin typeface="Bernard MT Condensed" panose="02050806060905020404" pitchFamily="18" charset="0"/>
          </a:endParaRPr>
        </a:p>
      </dgm:t>
    </dgm:pt>
    <dgm:pt modelId="{1A88B211-0B21-48B6-944C-44D7052A20E2}" type="pres">
      <dgm:prSet presAssocID="{042B9FA3-8044-4412-827E-94A570593C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A0919CEB-490F-4EE0-A6B7-1D5EB33198F3}" type="pres">
      <dgm:prSet presAssocID="{D785B522-E583-44FF-AF53-A49BC6C2E44F}" presName="thickLine" presStyleLbl="alignNode1" presStyleIdx="0" presStyleCnt="1"/>
      <dgm:spPr/>
      <dgm:t>
        <a:bodyPr/>
        <a:lstStyle/>
        <a:p>
          <a:endParaRPr lang="es-VE"/>
        </a:p>
      </dgm:t>
    </dgm:pt>
    <dgm:pt modelId="{FE5BB173-08F1-45D1-8EDB-F26B89F30B08}" type="pres">
      <dgm:prSet presAssocID="{D785B522-E583-44FF-AF53-A49BC6C2E44F}" presName="horz1" presStyleCnt="0"/>
      <dgm:spPr/>
      <dgm:t>
        <a:bodyPr/>
        <a:lstStyle/>
        <a:p>
          <a:endParaRPr lang="es-VE"/>
        </a:p>
      </dgm:t>
    </dgm:pt>
    <dgm:pt modelId="{13215301-9CFE-4B03-BE14-C16D829DAA62}" type="pres">
      <dgm:prSet presAssocID="{D785B522-E583-44FF-AF53-A49BC6C2E44F}" presName="tx1" presStyleLbl="revTx" presStyleIdx="0" presStyleCnt="9" custScaleX="160298"/>
      <dgm:spPr/>
      <dgm:t>
        <a:bodyPr/>
        <a:lstStyle/>
        <a:p>
          <a:endParaRPr lang="es-VE"/>
        </a:p>
      </dgm:t>
    </dgm:pt>
    <dgm:pt modelId="{922CB75F-083E-4FC7-8C9F-A8FE670366BC}" type="pres">
      <dgm:prSet presAssocID="{D785B522-E583-44FF-AF53-A49BC6C2E44F}" presName="vert1" presStyleCnt="0"/>
      <dgm:spPr/>
      <dgm:t>
        <a:bodyPr/>
        <a:lstStyle/>
        <a:p>
          <a:endParaRPr lang="es-VE"/>
        </a:p>
      </dgm:t>
    </dgm:pt>
    <dgm:pt modelId="{C4E87B00-0379-4A9D-9761-9CCF0B55AF19}" type="pres">
      <dgm:prSet presAssocID="{89CCCB47-20E9-4090-BE19-DE4158B51CAE}" presName="vertSpace2a" presStyleCnt="0"/>
      <dgm:spPr/>
      <dgm:t>
        <a:bodyPr/>
        <a:lstStyle/>
        <a:p>
          <a:endParaRPr lang="es-VE"/>
        </a:p>
      </dgm:t>
    </dgm:pt>
    <dgm:pt modelId="{B21C8F40-5690-41F8-A4C2-DDF068BB2DD1}" type="pres">
      <dgm:prSet presAssocID="{89CCCB47-20E9-4090-BE19-DE4158B51CAE}" presName="horz2" presStyleCnt="0"/>
      <dgm:spPr/>
      <dgm:t>
        <a:bodyPr/>
        <a:lstStyle/>
        <a:p>
          <a:endParaRPr lang="es-VE"/>
        </a:p>
      </dgm:t>
    </dgm:pt>
    <dgm:pt modelId="{66DD4397-F121-4EA1-9362-A77D8BBEA160}" type="pres">
      <dgm:prSet presAssocID="{89CCCB47-20E9-4090-BE19-DE4158B51CAE}" presName="horzSpace2" presStyleCnt="0"/>
      <dgm:spPr/>
      <dgm:t>
        <a:bodyPr/>
        <a:lstStyle/>
        <a:p>
          <a:endParaRPr lang="es-VE"/>
        </a:p>
      </dgm:t>
    </dgm:pt>
    <dgm:pt modelId="{1FBB769E-B42F-4C3D-ABC3-50C7B2F5773B}" type="pres">
      <dgm:prSet presAssocID="{89CCCB47-20E9-4090-BE19-DE4158B51CAE}" presName="tx2" presStyleLbl="revTx" presStyleIdx="1" presStyleCnt="9" custScaleX="259740" custScaleY="66864"/>
      <dgm:spPr/>
      <dgm:t>
        <a:bodyPr/>
        <a:lstStyle/>
        <a:p>
          <a:endParaRPr lang="es-VE"/>
        </a:p>
      </dgm:t>
    </dgm:pt>
    <dgm:pt modelId="{55C226D2-F850-444A-BD6A-3DAABA205269}" type="pres">
      <dgm:prSet presAssocID="{89CCCB47-20E9-4090-BE19-DE4158B51CAE}" presName="vert2" presStyleCnt="0"/>
      <dgm:spPr/>
      <dgm:t>
        <a:bodyPr/>
        <a:lstStyle/>
        <a:p>
          <a:endParaRPr lang="es-VE"/>
        </a:p>
      </dgm:t>
    </dgm:pt>
    <dgm:pt modelId="{514A4F75-18AC-4411-8CC7-E4EB2F86C357}" type="pres">
      <dgm:prSet presAssocID="{89CCCB47-20E9-4090-BE19-DE4158B51CAE}" presName="thinLine2b" presStyleLbl="callout" presStyleIdx="0" presStyleCnt="7"/>
      <dgm:spPr/>
      <dgm:t>
        <a:bodyPr/>
        <a:lstStyle/>
        <a:p>
          <a:endParaRPr lang="es-VE"/>
        </a:p>
      </dgm:t>
    </dgm:pt>
    <dgm:pt modelId="{8AF46E6F-F393-4F44-8AE3-742C55EC2319}" type="pres">
      <dgm:prSet presAssocID="{89CCCB47-20E9-4090-BE19-DE4158B51CAE}" presName="vertSpace2b" presStyleCnt="0"/>
      <dgm:spPr/>
      <dgm:t>
        <a:bodyPr/>
        <a:lstStyle/>
        <a:p>
          <a:endParaRPr lang="es-VE"/>
        </a:p>
      </dgm:t>
    </dgm:pt>
    <dgm:pt modelId="{8027BBBE-346E-4E5D-880F-83C7FF146521}" type="pres">
      <dgm:prSet presAssocID="{310F2F4D-821F-44B3-B00E-F23BD2ECBB62}" presName="horz2" presStyleCnt="0"/>
      <dgm:spPr/>
      <dgm:t>
        <a:bodyPr/>
        <a:lstStyle/>
        <a:p>
          <a:endParaRPr lang="es-VE"/>
        </a:p>
      </dgm:t>
    </dgm:pt>
    <dgm:pt modelId="{E4992C83-094E-4E6B-A2AB-54A9BFB0D76A}" type="pres">
      <dgm:prSet presAssocID="{310F2F4D-821F-44B3-B00E-F23BD2ECBB62}" presName="horzSpace2" presStyleCnt="0"/>
      <dgm:spPr/>
      <dgm:t>
        <a:bodyPr/>
        <a:lstStyle/>
        <a:p>
          <a:endParaRPr lang="es-VE"/>
        </a:p>
      </dgm:t>
    </dgm:pt>
    <dgm:pt modelId="{FD4D0ECD-66A3-4CFC-B0A9-8D9668500CF7}" type="pres">
      <dgm:prSet presAssocID="{310F2F4D-821F-44B3-B00E-F23BD2ECBB62}" presName="tx2" presStyleLbl="revTx" presStyleIdx="2" presStyleCnt="9" custScaleX="247920" custScaleY="73221"/>
      <dgm:spPr/>
      <dgm:t>
        <a:bodyPr/>
        <a:lstStyle/>
        <a:p>
          <a:endParaRPr lang="es-VE"/>
        </a:p>
      </dgm:t>
    </dgm:pt>
    <dgm:pt modelId="{998765DD-29A9-4098-B687-10BE61CA6984}" type="pres">
      <dgm:prSet presAssocID="{310F2F4D-821F-44B3-B00E-F23BD2ECBB62}" presName="vert2" presStyleCnt="0"/>
      <dgm:spPr/>
      <dgm:t>
        <a:bodyPr/>
        <a:lstStyle/>
        <a:p>
          <a:endParaRPr lang="es-VE"/>
        </a:p>
      </dgm:t>
    </dgm:pt>
    <dgm:pt modelId="{D54D28F3-3F54-4A7C-A3BD-880BC3E557BB}" type="pres">
      <dgm:prSet presAssocID="{310F2F4D-821F-44B3-B00E-F23BD2ECBB62}" presName="thinLine2b" presStyleLbl="callout" presStyleIdx="1" presStyleCnt="7"/>
      <dgm:spPr/>
      <dgm:t>
        <a:bodyPr/>
        <a:lstStyle/>
        <a:p>
          <a:endParaRPr lang="es-VE"/>
        </a:p>
      </dgm:t>
    </dgm:pt>
    <dgm:pt modelId="{B37FDE65-2865-4D66-9440-4C1AEC851F67}" type="pres">
      <dgm:prSet presAssocID="{310F2F4D-821F-44B3-B00E-F23BD2ECBB62}" presName="vertSpace2b" presStyleCnt="0"/>
      <dgm:spPr/>
      <dgm:t>
        <a:bodyPr/>
        <a:lstStyle/>
        <a:p>
          <a:endParaRPr lang="es-VE"/>
        </a:p>
      </dgm:t>
    </dgm:pt>
    <dgm:pt modelId="{B36BA858-0D32-428A-AA44-CD2277EA2531}" type="pres">
      <dgm:prSet presAssocID="{60F5AB46-873E-43C0-B56C-DBD0B3F9FB1E}" presName="horz2" presStyleCnt="0"/>
      <dgm:spPr/>
      <dgm:t>
        <a:bodyPr/>
        <a:lstStyle/>
        <a:p>
          <a:endParaRPr lang="es-VE"/>
        </a:p>
      </dgm:t>
    </dgm:pt>
    <dgm:pt modelId="{87F9EF55-B485-4918-9D4F-D64A4C9E3115}" type="pres">
      <dgm:prSet presAssocID="{60F5AB46-873E-43C0-B56C-DBD0B3F9FB1E}" presName="horzSpace2" presStyleCnt="0"/>
      <dgm:spPr/>
      <dgm:t>
        <a:bodyPr/>
        <a:lstStyle/>
        <a:p>
          <a:endParaRPr lang="es-VE"/>
        </a:p>
      </dgm:t>
    </dgm:pt>
    <dgm:pt modelId="{8D334EB7-62FD-41FF-816E-5C5391D83C6F}" type="pres">
      <dgm:prSet presAssocID="{60F5AB46-873E-43C0-B56C-DBD0B3F9FB1E}" presName="tx2" presStyleLbl="revTx" presStyleIdx="3" presStyleCnt="9" custScaleX="137363"/>
      <dgm:spPr/>
      <dgm:t>
        <a:bodyPr/>
        <a:lstStyle/>
        <a:p>
          <a:endParaRPr lang="es-VE"/>
        </a:p>
      </dgm:t>
    </dgm:pt>
    <dgm:pt modelId="{8125D9B5-494C-44ED-9450-DD244E484144}" type="pres">
      <dgm:prSet presAssocID="{60F5AB46-873E-43C0-B56C-DBD0B3F9FB1E}" presName="vert2" presStyleCnt="0"/>
      <dgm:spPr/>
      <dgm:t>
        <a:bodyPr/>
        <a:lstStyle/>
        <a:p>
          <a:endParaRPr lang="es-VE"/>
        </a:p>
      </dgm:t>
    </dgm:pt>
    <dgm:pt modelId="{103FBB45-09F6-45B2-81D2-C3E75D94345D}" type="pres">
      <dgm:prSet presAssocID="{9D5AC3AB-BF46-4E93-ADC8-C6CEA12FAF5C}" presName="horz3" presStyleCnt="0"/>
      <dgm:spPr/>
      <dgm:t>
        <a:bodyPr/>
        <a:lstStyle/>
        <a:p>
          <a:endParaRPr lang="es-VE"/>
        </a:p>
      </dgm:t>
    </dgm:pt>
    <dgm:pt modelId="{9F8568A3-38A1-4CE5-B0A1-2A13E790C584}" type="pres">
      <dgm:prSet presAssocID="{9D5AC3AB-BF46-4E93-ADC8-C6CEA12FAF5C}" presName="horzSpace3" presStyleCnt="0"/>
      <dgm:spPr/>
      <dgm:t>
        <a:bodyPr/>
        <a:lstStyle/>
        <a:p>
          <a:endParaRPr lang="es-VE"/>
        </a:p>
      </dgm:t>
    </dgm:pt>
    <dgm:pt modelId="{AD78401A-892F-4075-9371-E4D9FCD1F440}" type="pres">
      <dgm:prSet presAssocID="{9D5AC3AB-BF46-4E93-ADC8-C6CEA12FAF5C}" presName="tx3" presStyleLbl="revTx" presStyleIdx="4" presStyleCnt="9"/>
      <dgm:spPr/>
      <dgm:t>
        <a:bodyPr/>
        <a:lstStyle/>
        <a:p>
          <a:endParaRPr lang="es-VE"/>
        </a:p>
      </dgm:t>
    </dgm:pt>
    <dgm:pt modelId="{AD08A902-CB03-48F0-B4A8-D8EA2F7C6AFF}" type="pres">
      <dgm:prSet presAssocID="{9D5AC3AB-BF46-4E93-ADC8-C6CEA12FAF5C}" presName="vert3" presStyleCnt="0"/>
      <dgm:spPr/>
      <dgm:t>
        <a:bodyPr/>
        <a:lstStyle/>
        <a:p>
          <a:endParaRPr lang="es-VE"/>
        </a:p>
      </dgm:t>
    </dgm:pt>
    <dgm:pt modelId="{8CB26586-B31C-49DB-A973-EC80B638257E}" type="pres">
      <dgm:prSet presAssocID="{122E358C-CE59-4543-8C29-EA947F9B302C}" presName="thinLine3" presStyleLbl="callout" presStyleIdx="2" presStyleCnt="7"/>
      <dgm:spPr/>
      <dgm:t>
        <a:bodyPr/>
        <a:lstStyle/>
        <a:p>
          <a:endParaRPr lang="es-VE"/>
        </a:p>
      </dgm:t>
    </dgm:pt>
    <dgm:pt modelId="{00E683BE-11D3-4950-AFCB-EA902B36D2D6}" type="pres">
      <dgm:prSet presAssocID="{65DAA50C-4BE9-4BC6-943D-19BAFE822D20}" presName="horz3" presStyleCnt="0"/>
      <dgm:spPr/>
      <dgm:t>
        <a:bodyPr/>
        <a:lstStyle/>
        <a:p>
          <a:endParaRPr lang="es-VE"/>
        </a:p>
      </dgm:t>
    </dgm:pt>
    <dgm:pt modelId="{E7C2C107-2AA9-431B-A789-86FA8A8A006C}" type="pres">
      <dgm:prSet presAssocID="{65DAA50C-4BE9-4BC6-943D-19BAFE822D20}" presName="horzSpace3" presStyleCnt="0"/>
      <dgm:spPr/>
      <dgm:t>
        <a:bodyPr/>
        <a:lstStyle/>
        <a:p>
          <a:endParaRPr lang="es-VE"/>
        </a:p>
      </dgm:t>
    </dgm:pt>
    <dgm:pt modelId="{14399B70-8CCC-473C-9ABE-71846515A969}" type="pres">
      <dgm:prSet presAssocID="{65DAA50C-4BE9-4BC6-943D-19BAFE822D20}" presName="tx3" presStyleLbl="revTx" presStyleIdx="5" presStyleCnt="9"/>
      <dgm:spPr/>
      <dgm:t>
        <a:bodyPr/>
        <a:lstStyle/>
        <a:p>
          <a:endParaRPr lang="es-VE"/>
        </a:p>
      </dgm:t>
    </dgm:pt>
    <dgm:pt modelId="{4D2A69A1-F3C0-484D-9122-4DF5BF089B79}" type="pres">
      <dgm:prSet presAssocID="{65DAA50C-4BE9-4BC6-943D-19BAFE822D20}" presName="vert3" presStyleCnt="0"/>
      <dgm:spPr/>
      <dgm:t>
        <a:bodyPr/>
        <a:lstStyle/>
        <a:p>
          <a:endParaRPr lang="es-VE"/>
        </a:p>
      </dgm:t>
    </dgm:pt>
    <dgm:pt modelId="{559174FB-AE9F-4A11-B509-E270928B1489}" type="pres">
      <dgm:prSet presAssocID="{C22C5803-5659-4B13-B167-3202B82021E2}" presName="thinLine3" presStyleLbl="callout" presStyleIdx="3" presStyleCnt="7"/>
      <dgm:spPr/>
      <dgm:t>
        <a:bodyPr/>
        <a:lstStyle/>
        <a:p>
          <a:endParaRPr lang="es-VE"/>
        </a:p>
      </dgm:t>
    </dgm:pt>
    <dgm:pt modelId="{11BB9CF5-9F94-4689-8957-678A330EB45D}" type="pres">
      <dgm:prSet presAssocID="{AF6A66DE-0073-44EC-8FE3-50E4E4897CED}" presName="horz3" presStyleCnt="0"/>
      <dgm:spPr/>
      <dgm:t>
        <a:bodyPr/>
        <a:lstStyle/>
        <a:p>
          <a:endParaRPr lang="es-VE"/>
        </a:p>
      </dgm:t>
    </dgm:pt>
    <dgm:pt modelId="{E0394180-A4E3-4185-BE41-16C9FC1BB8BC}" type="pres">
      <dgm:prSet presAssocID="{AF6A66DE-0073-44EC-8FE3-50E4E4897CED}" presName="horzSpace3" presStyleCnt="0"/>
      <dgm:spPr/>
      <dgm:t>
        <a:bodyPr/>
        <a:lstStyle/>
        <a:p>
          <a:endParaRPr lang="es-VE"/>
        </a:p>
      </dgm:t>
    </dgm:pt>
    <dgm:pt modelId="{F820980A-C196-410C-8922-F86F15B5B761}" type="pres">
      <dgm:prSet presAssocID="{AF6A66DE-0073-44EC-8FE3-50E4E4897CED}" presName="tx3" presStyleLbl="revTx" presStyleIdx="6" presStyleCnt="9"/>
      <dgm:spPr/>
      <dgm:t>
        <a:bodyPr/>
        <a:lstStyle/>
        <a:p>
          <a:endParaRPr lang="es-VE"/>
        </a:p>
      </dgm:t>
    </dgm:pt>
    <dgm:pt modelId="{4979CA3F-DAD4-4D20-A849-30ADC54BA741}" type="pres">
      <dgm:prSet presAssocID="{AF6A66DE-0073-44EC-8FE3-50E4E4897CED}" presName="vert3" presStyleCnt="0"/>
      <dgm:spPr/>
      <dgm:t>
        <a:bodyPr/>
        <a:lstStyle/>
        <a:p>
          <a:endParaRPr lang="es-VE"/>
        </a:p>
      </dgm:t>
    </dgm:pt>
    <dgm:pt modelId="{92AF8BDE-B88C-4576-804D-F26A6A794825}" type="pres">
      <dgm:prSet presAssocID="{8DF256DD-05BB-41C3-9BA9-4A8E8284BC37}" presName="thinLine3" presStyleLbl="callout" presStyleIdx="4" presStyleCnt="7"/>
      <dgm:spPr/>
      <dgm:t>
        <a:bodyPr/>
        <a:lstStyle/>
        <a:p>
          <a:endParaRPr lang="es-VE"/>
        </a:p>
      </dgm:t>
    </dgm:pt>
    <dgm:pt modelId="{0FBB1C8D-4F28-4CAB-A7E6-CB2EBFD8B9A3}" type="pres">
      <dgm:prSet presAssocID="{1DB1DC9F-522B-46CB-8AB2-316047F620A4}" presName="horz3" presStyleCnt="0"/>
      <dgm:spPr/>
      <dgm:t>
        <a:bodyPr/>
        <a:lstStyle/>
        <a:p>
          <a:endParaRPr lang="es-VE"/>
        </a:p>
      </dgm:t>
    </dgm:pt>
    <dgm:pt modelId="{4D2325A1-4206-4A22-AD23-D536F809CDD1}" type="pres">
      <dgm:prSet presAssocID="{1DB1DC9F-522B-46CB-8AB2-316047F620A4}" presName="horzSpace3" presStyleCnt="0"/>
      <dgm:spPr/>
      <dgm:t>
        <a:bodyPr/>
        <a:lstStyle/>
        <a:p>
          <a:endParaRPr lang="es-VE"/>
        </a:p>
      </dgm:t>
    </dgm:pt>
    <dgm:pt modelId="{9B01C3A0-DDFC-4CFD-B853-B6689585C1DF}" type="pres">
      <dgm:prSet presAssocID="{1DB1DC9F-522B-46CB-8AB2-316047F620A4}" presName="tx3" presStyleLbl="revTx" presStyleIdx="7" presStyleCnt="9"/>
      <dgm:spPr/>
      <dgm:t>
        <a:bodyPr/>
        <a:lstStyle/>
        <a:p>
          <a:endParaRPr lang="es-VE"/>
        </a:p>
      </dgm:t>
    </dgm:pt>
    <dgm:pt modelId="{6D981984-81A9-4A19-9749-47FB8E33046F}" type="pres">
      <dgm:prSet presAssocID="{1DB1DC9F-522B-46CB-8AB2-316047F620A4}" presName="vert3" presStyleCnt="0"/>
      <dgm:spPr/>
      <dgm:t>
        <a:bodyPr/>
        <a:lstStyle/>
        <a:p>
          <a:endParaRPr lang="es-VE"/>
        </a:p>
      </dgm:t>
    </dgm:pt>
    <dgm:pt modelId="{4FBCE6F8-3B9B-4B72-8098-2AF03DB1B1F8}" type="pres">
      <dgm:prSet presAssocID="{ECFF7FD1-2457-4E42-990C-D9921AC1E9AD}" presName="thinLine3" presStyleLbl="callout" presStyleIdx="5" presStyleCnt="7"/>
      <dgm:spPr/>
      <dgm:t>
        <a:bodyPr/>
        <a:lstStyle/>
        <a:p>
          <a:endParaRPr lang="es-VE"/>
        </a:p>
      </dgm:t>
    </dgm:pt>
    <dgm:pt modelId="{A21B7090-04B7-4E74-8672-22CAAF230530}" type="pres">
      <dgm:prSet presAssocID="{19865F00-C164-42A7-BBF4-390F59FA7984}" presName="horz3" presStyleCnt="0"/>
      <dgm:spPr/>
      <dgm:t>
        <a:bodyPr/>
        <a:lstStyle/>
        <a:p>
          <a:endParaRPr lang="es-VE"/>
        </a:p>
      </dgm:t>
    </dgm:pt>
    <dgm:pt modelId="{6F37C740-0858-4435-BB3F-C98B26978BA4}" type="pres">
      <dgm:prSet presAssocID="{19865F00-C164-42A7-BBF4-390F59FA7984}" presName="horzSpace3" presStyleCnt="0"/>
      <dgm:spPr/>
      <dgm:t>
        <a:bodyPr/>
        <a:lstStyle/>
        <a:p>
          <a:endParaRPr lang="es-VE"/>
        </a:p>
      </dgm:t>
    </dgm:pt>
    <dgm:pt modelId="{331B98A1-679A-40FC-9828-CCEDBABC85DC}" type="pres">
      <dgm:prSet presAssocID="{19865F00-C164-42A7-BBF4-390F59FA7984}" presName="tx3" presStyleLbl="revTx" presStyleIdx="8" presStyleCnt="9"/>
      <dgm:spPr/>
      <dgm:t>
        <a:bodyPr/>
        <a:lstStyle/>
        <a:p>
          <a:endParaRPr lang="es-VE"/>
        </a:p>
      </dgm:t>
    </dgm:pt>
    <dgm:pt modelId="{4B7932CC-1A28-473B-B938-C903392E2295}" type="pres">
      <dgm:prSet presAssocID="{19865F00-C164-42A7-BBF4-390F59FA7984}" presName="vert3" presStyleCnt="0"/>
      <dgm:spPr/>
      <dgm:t>
        <a:bodyPr/>
        <a:lstStyle/>
        <a:p>
          <a:endParaRPr lang="es-VE"/>
        </a:p>
      </dgm:t>
    </dgm:pt>
    <dgm:pt modelId="{6188C3E2-4B87-40E0-B852-9EA7549EBA6D}" type="pres">
      <dgm:prSet presAssocID="{60F5AB46-873E-43C0-B56C-DBD0B3F9FB1E}" presName="thinLine2b" presStyleLbl="callout" presStyleIdx="6" presStyleCnt="7"/>
      <dgm:spPr/>
      <dgm:t>
        <a:bodyPr/>
        <a:lstStyle/>
        <a:p>
          <a:endParaRPr lang="es-VE"/>
        </a:p>
      </dgm:t>
    </dgm:pt>
    <dgm:pt modelId="{A3C8F414-4E33-4BF7-AD4B-6144779A481C}" type="pres">
      <dgm:prSet presAssocID="{60F5AB46-873E-43C0-B56C-DBD0B3F9FB1E}" presName="vertSpace2b" presStyleCnt="0"/>
      <dgm:spPr/>
      <dgm:t>
        <a:bodyPr/>
        <a:lstStyle/>
        <a:p>
          <a:endParaRPr lang="es-VE"/>
        </a:p>
      </dgm:t>
    </dgm:pt>
  </dgm:ptLst>
  <dgm:cxnLst>
    <dgm:cxn modelId="{DAD07486-7A5E-47D6-9660-454EC3DEEBCB}" type="presOf" srcId="{19865F00-C164-42A7-BBF4-390F59FA7984}" destId="{331B98A1-679A-40FC-9828-CCEDBABC85DC}" srcOrd="0" destOrd="0" presId="urn:microsoft.com/office/officeart/2008/layout/LinedList"/>
    <dgm:cxn modelId="{DCDC92FF-6EAF-402B-98F0-4A4EED2B32A0}" srcId="{60F5AB46-873E-43C0-B56C-DBD0B3F9FB1E}" destId="{65DAA50C-4BE9-4BC6-943D-19BAFE822D20}" srcOrd="1" destOrd="0" parTransId="{B6DB4031-5EF4-485F-AF31-71E683306A43}" sibTransId="{C22C5803-5659-4B13-B167-3202B82021E2}"/>
    <dgm:cxn modelId="{4644D23C-071F-4B2E-861E-D9EDE418999F}" type="presOf" srcId="{60F5AB46-873E-43C0-B56C-DBD0B3F9FB1E}" destId="{8D334EB7-62FD-41FF-816E-5C5391D83C6F}" srcOrd="0" destOrd="0" presId="urn:microsoft.com/office/officeart/2008/layout/LinedList"/>
    <dgm:cxn modelId="{C9A2F45C-C59B-4000-9D4C-5FBAE14ECD2A}" type="presOf" srcId="{042B9FA3-8044-4412-827E-94A570593C60}" destId="{1A88B211-0B21-48B6-944C-44D7052A20E2}" srcOrd="0" destOrd="0" presId="urn:microsoft.com/office/officeart/2008/layout/LinedList"/>
    <dgm:cxn modelId="{A36636D7-2D07-4E3F-B4FB-035BEC2D646D}" srcId="{042B9FA3-8044-4412-827E-94A570593C60}" destId="{D785B522-E583-44FF-AF53-A49BC6C2E44F}" srcOrd="0" destOrd="0" parTransId="{6CAB21AB-BE1A-4744-9BE6-77BCD69A6D84}" sibTransId="{722E7A89-3F81-4673-81BE-984E32EFD1A0}"/>
    <dgm:cxn modelId="{48AC047D-7FC4-449D-B5D1-323F5C29DC43}" srcId="{D785B522-E583-44FF-AF53-A49BC6C2E44F}" destId="{60F5AB46-873E-43C0-B56C-DBD0B3F9FB1E}" srcOrd="2" destOrd="0" parTransId="{89FF132B-DE4E-48F6-8871-935A5D2900D7}" sibTransId="{69A54435-8F85-4996-B00B-5CEB1055334A}"/>
    <dgm:cxn modelId="{F784F572-B379-4D2A-992C-994A36DEF1E4}" type="presOf" srcId="{9D5AC3AB-BF46-4E93-ADC8-C6CEA12FAF5C}" destId="{AD78401A-892F-4075-9371-E4D9FCD1F440}" srcOrd="0" destOrd="0" presId="urn:microsoft.com/office/officeart/2008/layout/LinedList"/>
    <dgm:cxn modelId="{679FF289-9782-499E-893F-844E692B8D67}" srcId="{D785B522-E583-44FF-AF53-A49BC6C2E44F}" destId="{89CCCB47-20E9-4090-BE19-DE4158B51CAE}" srcOrd="0" destOrd="0" parTransId="{84016F71-C3A8-4D33-959D-19DA215FA106}" sibTransId="{3DA1366E-BCA7-418E-BEA1-E105F0059C49}"/>
    <dgm:cxn modelId="{014737A1-4E4B-4917-A35B-09B19E85A1AC}" type="presOf" srcId="{D785B522-E583-44FF-AF53-A49BC6C2E44F}" destId="{13215301-9CFE-4B03-BE14-C16D829DAA62}" srcOrd="0" destOrd="0" presId="urn:microsoft.com/office/officeart/2008/layout/LinedList"/>
    <dgm:cxn modelId="{78FB26C9-C956-434F-9E79-C59203CBB173}" type="presOf" srcId="{65DAA50C-4BE9-4BC6-943D-19BAFE822D20}" destId="{14399B70-8CCC-473C-9ABE-71846515A969}" srcOrd="0" destOrd="0" presId="urn:microsoft.com/office/officeart/2008/layout/LinedList"/>
    <dgm:cxn modelId="{2A177212-29C9-450F-B855-FC6C06366503}" type="presOf" srcId="{AF6A66DE-0073-44EC-8FE3-50E4E4897CED}" destId="{F820980A-C196-410C-8922-F86F15B5B761}" srcOrd="0" destOrd="0" presId="urn:microsoft.com/office/officeart/2008/layout/LinedList"/>
    <dgm:cxn modelId="{DDD1ECA3-A1B9-4006-9CEB-599E4FC60B12}" srcId="{60F5AB46-873E-43C0-B56C-DBD0B3F9FB1E}" destId="{AF6A66DE-0073-44EC-8FE3-50E4E4897CED}" srcOrd="2" destOrd="0" parTransId="{1396046E-A6BA-46EB-AF86-BAD988FE2AA9}" sibTransId="{8DF256DD-05BB-41C3-9BA9-4A8E8284BC37}"/>
    <dgm:cxn modelId="{5C4EA3F5-55DA-4F06-8A32-0206B31EF265}" type="presOf" srcId="{1DB1DC9F-522B-46CB-8AB2-316047F620A4}" destId="{9B01C3A0-DDFC-4CFD-B853-B6689585C1DF}" srcOrd="0" destOrd="0" presId="urn:microsoft.com/office/officeart/2008/layout/LinedList"/>
    <dgm:cxn modelId="{E65C0422-3ACD-4D5F-8DFC-E86798C329B8}" srcId="{60F5AB46-873E-43C0-B56C-DBD0B3F9FB1E}" destId="{9D5AC3AB-BF46-4E93-ADC8-C6CEA12FAF5C}" srcOrd="0" destOrd="0" parTransId="{3FF1C1CF-5334-48F9-83CA-30044943C5E9}" sibTransId="{122E358C-CE59-4543-8C29-EA947F9B302C}"/>
    <dgm:cxn modelId="{6B7F5212-6C06-4FCC-A0E1-38B4BFB9666C}" srcId="{D785B522-E583-44FF-AF53-A49BC6C2E44F}" destId="{310F2F4D-821F-44B3-B00E-F23BD2ECBB62}" srcOrd="1" destOrd="0" parTransId="{69B05BE5-4FF2-4905-B819-07FCF8668762}" sibTransId="{6F0BC692-BAAC-4C79-8516-CD292F6B07E1}"/>
    <dgm:cxn modelId="{7F73FCB4-6BF7-48EB-BD39-AA4175F3A874}" type="presOf" srcId="{89CCCB47-20E9-4090-BE19-DE4158B51CAE}" destId="{1FBB769E-B42F-4C3D-ABC3-50C7B2F5773B}" srcOrd="0" destOrd="0" presId="urn:microsoft.com/office/officeart/2008/layout/LinedList"/>
    <dgm:cxn modelId="{6666A3F6-731B-4A4F-8206-6BC16201F75D}" srcId="{60F5AB46-873E-43C0-B56C-DBD0B3F9FB1E}" destId="{1DB1DC9F-522B-46CB-8AB2-316047F620A4}" srcOrd="3" destOrd="0" parTransId="{005C913C-87F4-4BCF-8DA4-214A49332B8F}" sibTransId="{ECFF7FD1-2457-4E42-990C-D9921AC1E9AD}"/>
    <dgm:cxn modelId="{182509EA-6F13-4E67-A96B-74EE047B03B9}" srcId="{60F5AB46-873E-43C0-B56C-DBD0B3F9FB1E}" destId="{19865F00-C164-42A7-BBF4-390F59FA7984}" srcOrd="4" destOrd="0" parTransId="{3913C287-BF95-4942-BF81-9BABD243E6FA}" sibTransId="{CB0EA7B9-17A7-4969-BC39-D884946E396A}"/>
    <dgm:cxn modelId="{ADE3DA91-F878-42FD-8D41-1D2E9C309471}" type="presOf" srcId="{310F2F4D-821F-44B3-B00E-F23BD2ECBB62}" destId="{FD4D0ECD-66A3-4CFC-B0A9-8D9668500CF7}" srcOrd="0" destOrd="0" presId="urn:microsoft.com/office/officeart/2008/layout/LinedList"/>
    <dgm:cxn modelId="{05D12F61-8089-4885-8C0D-E40AAFC59435}" type="presParOf" srcId="{1A88B211-0B21-48B6-944C-44D7052A20E2}" destId="{A0919CEB-490F-4EE0-A6B7-1D5EB33198F3}" srcOrd="0" destOrd="0" presId="urn:microsoft.com/office/officeart/2008/layout/LinedList"/>
    <dgm:cxn modelId="{94E418EB-B36E-4B29-9B58-ADECEEC541F4}" type="presParOf" srcId="{1A88B211-0B21-48B6-944C-44D7052A20E2}" destId="{FE5BB173-08F1-45D1-8EDB-F26B89F30B08}" srcOrd="1" destOrd="0" presId="urn:microsoft.com/office/officeart/2008/layout/LinedList"/>
    <dgm:cxn modelId="{5F32D06D-9BA0-4F07-BF08-A2B0D9AB6452}" type="presParOf" srcId="{FE5BB173-08F1-45D1-8EDB-F26B89F30B08}" destId="{13215301-9CFE-4B03-BE14-C16D829DAA62}" srcOrd="0" destOrd="0" presId="urn:microsoft.com/office/officeart/2008/layout/LinedList"/>
    <dgm:cxn modelId="{9330066F-2540-478E-9068-980963367909}" type="presParOf" srcId="{FE5BB173-08F1-45D1-8EDB-F26B89F30B08}" destId="{922CB75F-083E-4FC7-8C9F-A8FE670366BC}" srcOrd="1" destOrd="0" presId="urn:microsoft.com/office/officeart/2008/layout/LinedList"/>
    <dgm:cxn modelId="{3B739BAF-A6AC-4696-A042-4CC6C2DAD737}" type="presParOf" srcId="{922CB75F-083E-4FC7-8C9F-A8FE670366BC}" destId="{C4E87B00-0379-4A9D-9761-9CCF0B55AF19}" srcOrd="0" destOrd="0" presId="urn:microsoft.com/office/officeart/2008/layout/LinedList"/>
    <dgm:cxn modelId="{975F1F6B-9B5A-4992-9EE7-73A2CEE86F40}" type="presParOf" srcId="{922CB75F-083E-4FC7-8C9F-A8FE670366BC}" destId="{B21C8F40-5690-41F8-A4C2-DDF068BB2DD1}" srcOrd="1" destOrd="0" presId="urn:microsoft.com/office/officeart/2008/layout/LinedList"/>
    <dgm:cxn modelId="{A10977BC-0592-4D4A-B195-5EE4BD99D9A1}" type="presParOf" srcId="{B21C8F40-5690-41F8-A4C2-DDF068BB2DD1}" destId="{66DD4397-F121-4EA1-9362-A77D8BBEA160}" srcOrd="0" destOrd="0" presId="urn:microsoft.com/office/officeart/2008/layout/LinedList"/>
    <dgm:cxn modelId="{A6A209FF-59B4-4364-ABFF-33F37141AA72}" type="presParOf" srcId="{B21C8F40-5690-41F8-A4C2-DDF068BB2DD1}" destId="{1FBB769E-B42F-4C3D-ABC3-50C7B2F5773B}" srcOrd="1" destOrd="0" presId="urn:microsoft.com/office/officeart/2008/layout/LinedList"/>
    <dgm:cxn modelId="{3B2FBDA4-671E-4C4A-B51E-9C6721B90C05}" type="presParOf" srcId="{B21C8F40-5690-41F8-A4C2-DDF068BB2DD1}" destId="{55C226D2-F850-444A-BD6A-3DAABA205269}" srcOrd="2" destOrd="0" presId="urn:microsoft.com/office/officeart/2008/layout/LinedList"/>
    <dgm:cxn modelId="{0956AD69-0DBA-4962-ACD5-5C05B1330349}" type="presParOf" srcId="{922CB75F-083E-4FC7-8C9F-A8FE670366BC}" destId="{514A4F75-18AC-4411-8CC7-E4EB2F86C357}" srcOrd="2" destOrd="0" presId="urn:microsoft.com/office/officeart/2008/layout/LinedList"/>
    <dgm:cxn modelId="{86A67923-F537-4AFA-8ACC-EBC26E7A7D3A}" type="presParOf" srcId="{922CB75F-083E-4FC7-8C9F-A8FE670366BC}" destId="{8AF46E6F-F393-4F44-8AE3-742C55EC2319}" srcOrd="3" destOrd="0" presId="urn:microsoft.com/office/officeart/2008/layout/LinedList"/>
    <dgm:cxn modelId="{534BF7C7-33FB-46E5-B6EF-CA22EE28E31A}" type="presParOf" srcId="{922CB75F-083E-4FC7-8C9F-A8FE670366BC}" destId="{8027BBBE-346E-4E5D-880F-83C7FF146521}" srcOrd="4" destOrd="0" presId="urn:microsoft.com/office/officeart/2008/layout/LinedList"/>
    <dgm:cxn modelId="{35312953-0D90-4A5B-B079-20EB8A344CB2}" type="presParOf" srcId="{8027BBBE-346E-4E5D-880F-83C7FF146521}" destId="{E4992C83-094E-4E6B-A2AB-54A9BFB0D76A}" srcOrd="0" destOrd="0" presId="urn:microsoft.com/office/officeart/2008/layout/LinedList"/>
    <dgm:cxn modelId="{7C58B820-77A4-4916-9BCB-E013268E3F38}" type="presParOf" srcId="{8027BBBE-346E-4E5D-880F-83C7FF146521}" destId="{FD4D0ECD-66A3-4CFC-B0A9-8D9668500CF7}" srcOrd="1" destOrd="0" presId="urn:microsoft.com/office/officeart/2008/layout/LinedList"/>
    <dgm:cxn modelId="{2D760E1F-4B35-41E4-81E0-AC44649FD48A}" type="presParOf" srcId="{8027BBBE-346E-4E5D-880F-83C7FF146521}" destId="{998765DD-29A9-4098-B687-10BE61CA6984}" srcOrd="2" destOrd="0" presId="urn:microsoft.com/office/officeart/2008/layout/LinedList"/>
    <dgm:cxn modelId="{B505ADF8-3E28-4F48-8B1B-0FB34B415059}" type="presParOf" srcId="{922CB75F-083E-4FC7-8C9F-A8FE670366BC}" destId="{D54D28F3-3F54-4A7C-A3BD-880BC3E557BB}" srcOrd="5" destOrd="0" presId="urn:microsoft.com/office/officeart/2008/layout/LinedList"/>
    <dgm:cxn modelId="{6F9AF4A5-440A-4ACB-8025-5848ADCA0D14}" type="presParOf" srcId="{922CB75F-083E-4FC7-8C9F-A8FE670366BC}" destId="{B37FDE65-2865-4D66-9440-4C1AEC851F67}" srcOrd="6" destOrd="0" presId="urn:microsoft.com/office/officeart/2008/layout/LinedList"/>
    <dgm:cxn modelId="{277E6083-400F-4B6F-B744-021B8EFB96EA}" type="presParOf" srcId="{922CB75F-083E-4FC7-8C9F-A8FE670366BC}" destId="{B36BA858-0D32-428A-AA44-CD2277EA2531}" srcOrd="7" destOrd="0" presId="urn:microsoft.com/office/officeart/2008/layout/LinedList"/>
    <dgm:cxn modelId="{1CDDF43B-F43A-444A-BBB3-522B067E6444}" type="presParOf" srcId="{B36BA858-0D32-428A-AA44-CD2277EA2531}" destId="{87F9EF55-B485-4918-9D4F-D64A4C9E3115}" srcOrd="0" destOrd="0" presId="urn:microsoft.com/office/officeart/2008/layout/LinedList"/>
    <dgm:cxn modelId="{E743410D-9B36-47AD-970E-08F992FABCB8}" type="presParOf" srcId="{B36BA858-0D32-428A-AA44-CD2277EA2531}" destId="{8D334EB7-62FD-41FF-816E-5C5391D83C6F}" srcOrd="1" destOrd="0" presId="urn:microsoft.com/office/officeart/2008/layout/LinedList"/>
    <dgm:cxn modelId="{9F975518-2AD3-4143-BE41-9D1000FB928B}" type="presParOf" srcId="{B36BA858-0D32-428A-AA44-CD2277EA2531}" destId="{8125D9B5-494C-44ED-9450-DD244E484144}" srcOrd="2" destOrd="0" presId="urn:microsoft.com/office/officeart/2008/layout/LinedList"/>
    <dgm:cxn modelId="{841FA2A6-D2C2-407B-9B1C-1C8A1014D7DF}" type="presParOf" srcId="{8125D9B5-494C-44ED-9450-DD244E484144}" destId="{103FBB45-09F6-45B2-81D2-C3E75D94345D}" srcOrd="0" destOrd="0" presId="urn:microsoft.com/office/officeart/2008/layout/LinedList"/>
    <dgm:cxn modelId="{889FCCF2-7073-46C6-92D1-376595711117}" type="presParOf" srcId="{103FBB45-09F6-45B2-81D2-C3E75D94345D}" destId="{9F8568A3-38A1-4CE5-B0A1-2A13E790C584}" srcOrd="0" destOrd="0" presId="urn:microsoft.com/office/officeart/2008/layout/LinedList"/>
    <dgm:cxn modelId="{3F7072C5-9149-41AF-8C50-F0D97BA1819F}" type="presParOf" srcId="{103FBB45-09F6-45B2-81D2-C3E75D94345D}" destId="{AD78401A-892F-4075-9371-E4D9FCD1F440}" srcOrd="1" destOrd="0" presId="urn:microsoft.com/office/officeart/2008/layout/LinedList"/>
    <dgm:cxn modelId="{995A3ABD-09F7-494A-B17B-4BE94D3F6272}" type="presParOf" srcId="{103FBB45-09F6-45B2-81D2-C3E75D94345D}" destId="{AD08A902-CB03-48F0-B4A8-D8EA2F7C6AFF}" srcOrd="2" destOrd="0" presId="urn:microsoft.com/office/officeart/2008/layout/LinedList"/>
    <dgm:cxn modelId="{0FB1FD83-D8D3-4444-A0EF-1043F64F5346}" type="presParOf" srcId="{8125D9B5-494C-44ED-9450-DD244E484144}" destId="{8CB26586-B31C-49DB-A973-EC80B638257E}" srcOrd="1" destOrd="0" presId="urn:microsoft.com/office/officeart/2008/layout/LinedList"/>
    <dgm:cxn modelId="{0943EED3-FB87-4914-AF66-5CB8124B5218}" type="presParOf" srcId="{8125D9B5-494C-44ED-9450-DD244E484144}" destId="{00E683BE-11D3-4950-AFCB-EA902B36D2D6}" srcOrd="2" destOrd="0" presId="urn:microsoft.com/office/officeart/2008/layout/LinedList"/>
    <dgm:cxn modelId="{8008293E-ED87-4C3D-9483-CBE7F8997CE2}" type="presParOf" srcId="{00E683BE-11D3-4950-AFCB-EA902B36D2D6}" destId="{E7C2C107-2AA9-431B-A789-86FA8A8A006C}" srcOrd="0" destOrd="0" presId="urn:microsoft.com/office/officeart/2008/layout/LinedList"/>
    <dgm:cxn modelId="{E6D503A2-6DEE-496E-ABCB-BC9BC3D352BF}" type="presParOf" srcId="{00E683BE-11D3-4950-AFCB-EA902B36D2D6}" destId="{14399B70-8CCC-473C-9ABE-71846515A969}" srcOrd="1" destOrd="0" presId="urn:microsoft.com/office/officeart/2008/layout/LinedList"/>
    <dgm:cxn modelId="{EEB0483E-57E2-4A68-9C61-28EF513D4E60}" type="presParOf" srcId="{00E683BE-11D3-4950-AFCB-EA902B36D2D6}" destId="{4D2A69A1-F3C0-484D-9122-4DF5BF089B79}" srcOrd="2" destOrd="0" presId="urn:microsoft.com/office/officeart/2008/layout/LinedList"/>
    <dgm:cxn modelId="{2E6304AA-6869-4B8F-B012-3A4328511A89}" type="presParOf" srcId="{8125D9B5-494C-44ED-9450-DD244E484144}" destId="{559174FB-AE9F-4A11-B509-E270928B1489}" srcOrd="3" destOrd="0" presId="urn:microsoft.com/office/officeart/2008/layout/LinedList"/>
    <dgm:cxn modelId="{FFB512D7-2EC9-43AD-A47A-BA58AF29DABF}" type="presParOf" srcId="{8125D9B5-494C-44ED-9450-DD244E484144}" destId="{11BB9CF5-9F94-4689-8957-678A330EB45D}" srcOrd="4" destOrd="0" presId="urn:microsoft.com/office/officeart/2008/layout/LinedList"/>
    <dgm:cxn modelId="{C5A54C96-2E43-4995-95BE-934669FE8007}" type="presParOf" srcId="{11BB9CF5-9F94-4689-8957-678A330EB45D}" destId="{E0394180-A4E3-4185-BE41-16C9FC1BB8BC}" srcOrd="0" destOrd="0" presId="urn:microsoft.com/office/officeart/2008/layout/LinedList"/>
    <dgm:cxn modelId="{B04E0C67-BA21-4658-8E3E-9F39AA033F81}" type="presParOf" srcId="{11BB9CF5-9F94-4689-8957-678A330EB45D}" destId="{F820980A-C196-410C-8922-F86F15B5B761}" srcOrd="1" destOrd="0" presId="urn:microsoft.com/office/officeart/2008/layout/LinedList"/>
    <dgm:cxn modelId="{160C075C-1247-42FC-86A9-72349F41A31D}" type="presParOf" srcId="{11BB9CF5-9F94-4689-8957-678A330EB45D}" destId="{4979CA3F-DAD4-4D20-A849-30ADC54BA741}" srcOrd="2" destOrd="0" presId="urn:microsoft.com/office/officeart/2008/layout/LinedList"/>
    <dgm:cxn modelId="{2086E143-6D94-425C-8C43-738E0269E12F}" type="presParOf" srcId="{8125D9B5-494C-44ED-9450-DD244E484144}" destId="{92AF8BDE-B88C-4576-804D-F26A6A794825}" srcOrd="5" destOrd="0" presId="urn:microsoft.com/office/officeart/2008/layout/LinedList"/>
    <dgm:cxn modelId="{D2986DB7-F683-4453-9DAF-96FC8F8C0BA5}" type="presParOf" srcId="{8125D9B5-494C-44ED-9450-DD244E484144}" destId="{0FBB1C8D-4F28-4CAB-A7E6-CB2EBFD8B9A3}" srcOrd="6" destOrd="0" presId="urn:microsoft.com/office/officeart/2008/layout/LinedList"/>
    <dgm:cxn modelId="{8630C580-4F42-4486-9695-4F7984CCC286}" type="presParOf" srcId="{0FBB1C8D-4F28-4CAB-A7E6-CB2EBFD8B9A3}" destId="{4D2325A1-4206-4A22-AD23-D536F809CDD1}" srcOrd="0" destOrd="0" presId="urn:microsoft.com/office/officeart/2008/layout/LinedList"/>
    <dgm:cxn modelId="{69D0E8BA-9CE4-4F38-9E4B-EBDFF3C72FBE}" type="presParOf" srcId="{0FBB1C8D-4F28-4CAB-A7E6-CB2EBFD8B9A3}" destId="{9B01C3A0-DDFC-4CFD-B853-B6689585C1DF}" srcOrd="1" destOrd="0" presId="urn:microsoft.com/office/officeart/2008/layout/LinedList"/>
    <dgm:cxn modelId="{136E2666-94ED-43EE-9B18-9227A7F27FA1}" type="presParOf" srcId="{0FBB1C8D-4F28-4CAB-A7E6-CB2EBFD8B9A3}" destId="{6D981984-81A9-4A19-9749-47FB8E33046F}" srcOrd="2" destOrd="0" presId="urn:microsoft.com/office/officeart/2008/layout/LinedList"/>
    <dgm:cxn modelId="{F936A907-65DD-47FF-9089-1559F7A5F56F}" type="presParOf" srcId="{8125D9B5-494C-44ED-9450-DD244E484144}" destId="{4FBCE6F8-3B9B-4B72-8098-2AF03DB1B1F8}" srcOrd="7" destOrd="0" presId="urn:microsoft.com/office/officeart/2008/layout/LinedList"/>
    <dgm:cxn modelId="{B447E680-BF03-4107-B5F0-99B62F9256F3}" type="presParOf" srcId="{8125D9B5-494C-44ED-9450-DD244E484144}" destId="{A21B7090-04B7-4E74-8672-22CAAF230530}" srcOrd="8" destOrd="0" presId="urn:microsoft.com/office/officeart/2008/layout/LinedList"/>
    <dgm:cxn modelId="{3EB1BFA9-3A79-4817-B3A3-0066CF252F09}" type="presParOf" srcId="{A21B7090-04B7-4E74-8672-22CAAF230530}" destId="{6F37C740-0858-4435-BB3F-C98B26978BA4}" srcOrd="0" destOrd="0" presId="urn:microsoft.com/office/officeart/2008/layout/LinedList"/>
    <dgm:cxn modelId="{D4095A7D-486B-4EC1-A9E7-14BDAD8BF960}" type="presParOf" srcId="{A21B7090-04B7-4E74-8672-22CAAF230530}" destId="{331B98A1-679A-40FC-9828-CCEDBABC85DC}" srcOrd="1" destOrd="0" presId="urn:microsoft.com/office/officeart/2008/layout/LinedList"/>
    <dgm:cxn modelId="{48DE21E5-AF6B-4E14-A775-AE7482BC2191}" type="presParOf" srcId="{A21B7090-04B7-4E74-8672-22CAAF230530}" destId="{4B7932CC-1A28-473B-B938-C903392E2295}" srcOrd="2" destOrd="0" presId="urn:microsoft.com/office/officeart/2008/layout/LinedList"/>
    <dgm:cxn modelId="{DA73D2FF-7C45-47C9-BB41-AF8202C7F9DE}" type="presParOf" srcId="{922CB75F-083E-4FC7-8C9F-A8FE670366BC}" destId="{6188C3E2-4B87-40E0-B852-9EA7549EBA6D}" srcOrd="8" destOrd="0" presId="urn:microsoft.com/office/officeart/2008/layout/LinedList"/>
    <dgm:cxn modelId="{44574986-D4F6-474C-AD83-2D02D7F4BBE3}" type="presParOf" srcId="{922CB75F-083E-4FC7-8C9F-A8FE670366BC}" destId="{A3C8F414-4E33-4BF7-AD4B-6144779A48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619FF7-26F8-4D99-BE89-D76DB72BBF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>
        <a:scene3d>
          <a:camera prst="perspectiveFront"/>
          <a:lightRig rig="soft" dir="t">
            <a:rot lat="0" lon="0" rev="0"/>
          </a:lightRig>
        </a:scene3d>
      </dgm:spPr>
      <dgm:t>
        <a:bodyPr/>
        <a:lstStyle/>
        <a:p>
          <a:endParaRPr lang="es-VE"/>
        </a:p>
      </dgm:t>
    </dgm:pt>
    <dgm:pt modelId="{CF9CFAAC-5922-44D8-A6EE-B534DBF88C93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Dispositivos reemplazados</a:t>
          </a:r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3C68EAAD-1071-44F1-A859-CD44E3187CB0}" type="parTrans" cxnId="{75596BA8-EDAB-44F7-87A9-F172EA342626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4A3225E3-2398-439A-8083-330DA7DA93AF}" type="sibTrans" cxnId="{75596BA8-EDAB-44F7-87A9-F172EA342626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CB480856-1C9E-46F3-A369-BE34819F2CC8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FA persistente de larga duración  </a:t>
          </a:r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9759A65A-D4F0-4563-96CC-4A850EA20D31}" type="parTrans" cxnId="{2B1EC299-7CA6-4C1D-90A4-A80C5C4DDB22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713DEAE9-243D-48BF-BB8C-F52D52447F27}" type="sibTrans" cxnId="{2B1EC299-7CA6-4C1D-90A4-A80C5C4DDB22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2713CC88-616D-4088-8BBF-1CBB58D99491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dirty="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TSV reentrantes conocidas</a:t>
          </a:r>
          <a:endParaRPr lang="es-VE" dirty="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2A27C38C-A138-4ECF-902D-02E242217421}" type="parTrans" cxnId="{DE38B9F6-AD2B-4147-B7FE-63B76BE7C6DB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CEFC9971-57B2-4851-844A-1F960F1856E7}" type="sibTrans" cxnId="{DE38B9F6-AD2B-4147-B7FE-63B76BE7C6DB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2F4E412B-77D0-4194-A366-94B21AE8EE4B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Enfermedad terminal que limita la supervivencia </a:t>
          </a:r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D2786863-79B3-4995-BE00-D8DFECB96660}" type="parTrans" cxnId="{284482D7-346E-480B-87E9-102393FCF65B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DE908094-C45D-4E42-960D-24BD86850B90}" type="sibTrans" cxnId="{284482D7-346E-480B-87E9-102393FCF65B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71E8873C-6142-4EEB-92F8-513F85E3A004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dirty="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Incapacidad o falta de voluntad para participar en el estudio</a:t>
          </a:r>
          <a:endParaRPr lang="es-VE" dirty="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EE69EB3A-9799-48CF-98D5-2363FAD5A87C}" type="parTrans" cxnId="{34977279-D3BF-4848-8C95-B0C4C57C0C2C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60F523E1-0727-4FC0-AD3D-05DCBC277375}" type="sibTrans" cxnId="{34977279-D3BF-4848-8C95-B0C4C57C0C2C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1971B4C1-3368-4021-8C49-CA513F3DF76E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dirty="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Inscripción concurrente en un estudio de drogas </a:t>
          </a:r>
          <a:endParaRPr lang="es-VE" dirty="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8D5B5033-C86D-437C-8C5C-2B567C6F8E54}" type="parTrans" cxnId="{46267560-F8EF-4463-9C10-2601F6BE45F3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EC080C96-0950-487B-84C4-47FC518CE3FF}" type="sibTrans" cxnId="{46267560-F8EF-4463-9C10-2601F6BE45F3}">
      <dgm:prSet/>
      <dgm:spPr/>
      <dgm:t>
        <a:bodyPr/>
        <a:lstStyle/>
        <a:p>
          <a:pPr algn="ctr"/>
          <a:endParaRPr lang="es-VE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34CEB1C5-6412-407A-87C6-F0BDBAB42471}" type="pres">
      <dgm:prSet presAssocID="{59619FF7-26F8-4D99-BE89-D76DB72BBF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31EAC46C-1FE4-491A-96B1-FB777C83AA04}" type="pres">
      <dgm:prSet presAssocID="{59619FF7-26F8-4D99-BE89-D76DB72BBF1E}" presName="Name1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C2CBD35C-49FE-4C4B-814F-45B9242DD4FB}" type="pres">
      <dgm:prSet presAssocID="{59619FF7-26F8-4D99-BE89-D76DB72BBF1E}" presName="cycl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D9AD8637-8BEA-4CBF-ACC9-037AB0031FE0}" type="pres">
      <dgm:prSet presAssocID="{59619FF7-26F8-4D99-BE89-D76DB72BBF1E}" presName="srcNode" presStyleLbl="node1" presStyleIdx="0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EB96EED9-3003-48DF-8DA3-B231DBE6C887}" type="pres">
      <dgm:prSet presAssocID="{59619FF7-26F8-4D99-BE89-D76DB72BBF1E}" presName="conn" presStyleLbl="parChTrans1D2" presStyleIdx="0" presStyleCnt="1"/>
      <dgm:spPr/>
      <dgm:t>
        <a:bodyPr/>
        <a:lstStyle/>
        <a:p>
          <a:endParaRPr lang="es-VE"/>
        </a:p>
      </dgm:t>
    </dgm:pt>
    <dgm:pt modelId="{46E90D12-95D8-4332-BD40-906A36828545}" type="pres">
      <dgm:prSet presAssocID="{59619FF7-26F8-4D99-BE89-D76DB72BBF1E}" presName="extraNode" presStyleLbl="node1" presStyleIdx="0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7454CAD7-7769-4D67-B062-ADCC60723611}" type="pres">
      <dgm:prSet presAssocID="{59619FF7-26F8-4D99-BE89-D76DB72BBF1E}" presName="dstNode" presStyleLbl="node1" presStyleIdx="0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8788CC6D-9E6A-4F22-B955-5795BAAD1158}" type="pres">
      <dgm:prSet presAssocID="{CF9CFAAC-5922-44D8-A6EE-B534DBF88C9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D7825C-2449-4D08-9FEA-6373D93F38D1}" type="pres">
      <dgm:prSet presAssocID="{CF9CFAAC-5922-44D8-A6EE-B534DBF88C93}" presName="accent_1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9EB43A41-8A9A-4717-86A3-E5AD5532F630}" type="pres">
      <dgm:prSet presAssocID="{CF9CFAAC-5922-44D8-A6EE-B534DBF88C93}" presName="accentRepeatNode" presStyleLbl="solidFgAcc1" presStyleIdx="0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B52CF519-AB2B-41C9-A577-809DA4A0C263}" type="pres">
      <dgm:prSet presAssocID="{CB480856-1C9E-46F3-A369-BE34819F2CC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F4076DF-1C62-4FBA-B884-76DC1F7D61E6}" type="pres">
      <dgm:prSet presAssocID="{CB480856-1C9E-46F3-A369-BE34819F2CC8}" presName="accent_2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E00C4F6B-0D4D-4A49-BB13-129EDE7A9C65}" type="pres">
      <dgm:prSet presAssocID="{CB480856-1C9E-46F3-A369-BE34819F2CC8}" presName="accentRepeatNode" presStyleLbl="solidFgAcc1" presStyleIdx="1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A39581B7-8DDD-41A5-A686-2812E84F19A4}" type="pres">
      <dgm:prSet presAssocID="{2713CC88-616D-4088-8BBF-1CBB58D9949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515D679-D154-4338-8538-B1FB16953CA0}" type="pres">
      <dgm:prSet presAssocID="{2713CC88-616D-4088-8BBF-1CBB58D99491}" presName="accent_3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083BE068-A2FC-4B63-A125-BB6728034709}" type="pres">
      <dgm:prSet presAssocID="{2713CC88-616D-4088-8BBF-1CBB58D99491}" presName="accentRepeatNode" presStyleLbl="solidFgAcc1" presStyleIdx="2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9471255A-620A-460C-AE9F-53B85564ABA5}" type="pres">
      <dgm:prSet presAssocID="{2F4E412B-77D0-4194-A366-94B21AE8EE4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639C370-EF50-4881-86E0-A299776B14E9}" type="pres">
      <dgm:prSet presAssocID="{2F4E412B-77D0-4194-A366-94B21AE8EE4B}" presName="accent_4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57C5D34B-5193-4DEA-A79C-5137CBFFD248}" type="pres">
      <dgm:prSet presAssocID="{2F4E412B-77D0-4194-A366-94B21AE8EE4B}" presName="accentRepeatNode" presStyleLbl="solidFgAcc1" presStyleIdx="3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98AD3899-CCC1-46AE-A40A-96300237A235}" type="pres">
      <dgm:prSet presAssocID="{71E8873C-6142-4EEB-92F8-513F85E3A00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4F9B373-2447-42A9-A9EC-877E290FF409}" type="pres">
      <dgm:prSet presAssocID="{71E8873C-6142-4EEB-92F8-513F85E3A004}" presName="accent_5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99E68EFD-61DE-4EB4-8A68-ADBAA6CAAA3C}" type="pres">
      <dgm:prSet presAssocID="{71E8873C-6142-4EEB-92F8-513F85E3A004}" presName="accentRepeatNode" presStyleLbl="solidFgAcc1" presStyleIdx="4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BB6C67E2-D0A8-492A-80DA-C68F60090483}" type="pres">
      <dgm:prSet presAssocID="{1971B4C1-3368-4021-8C49-CA513F3DF76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603325-8FD9-44E5-AFD6-F3FECB1ABA92}" type="pres">
      <dgm:prSet presAssocID="{1971B4C1-3368-4021-8C49-CA513F3DF76E}" presName="accent_6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2F9FA97A-432D-4783-909C-C3331AF11F59}" type="pres">
      <dgm:prSet presAssocID="{1971B4C1-3368-4021-8C49-CA513F3DF76E}" presName="accentRepeatNode" presStyleLbl="solidFgAcc1" presStyleIdx="5" presStyleCnt="6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</dgm:ptLst>
  <dgm:cxnLst>
    <dgm:cxn modelId="{DE38B9F6-AD2B-4147-B7FE-63B76BE7C6DB}" srcId="{59619FF7-26F8-4D99-BE89-D76DB72BBF1E}" destId="{2713CC88-616D-4088-8BBF-1CBB58D99491}" srcOrd="2" destOrd="0" parTransId="{2A27C38C-A138-4ECF-902D-02E242217421}" sibTransId="{CEFC9971-57B2-4851-844A-1F960F1856E7}"/>
    <dgm:cxn modelId="{3D8BB14B-D4B4-411F-ACB3-5789244E45A7}" type="presOf" srcId="{2F4E412B-77D0-4194-A366-94B21AE8EE4B}" destId="{9471255A-620A-460C-AE9F-53B85564ABA5}" srcOrd="0" destOrd="0" presId="urn:microsoft.com/office/officeart/2008/layout/VerticalCurvedList"/>
    <dgm:cxn modelId="{0C73E8EB-5437-4E9B-BABB-8B31228ED2E9}" type="presOf" srcId="{CF9CFAAC-5922-44D8-A6EE-B534DBF88C93}" destId="{8788CC6D-9E6A-4F22-B955-5795BAAD1158}" srcOrd="0" destOrd="0" presId="urn:microsoft.com/office/officeart/2008/layout/VerticalCurvedList"/>
    <dgm:cxn modelId="{7B1BBB36-8B1D-428A-AB1F-C5595AB8EC44}" type="presOf" srcId="{1971B4C1-3368-4021-8C49-CA513F3DF76E}" destId="{BB6C67E2-D0A8-492A-80DA-C68F60090483}" srcOrd="0" destOrd="0" presId="urn:microsoft.com/office/officeart/2008/layout/VerticalCurvedList"/>
    <dgm:cxn modelId="{3494E5A5-70CA-4E20-9E16-357E1D4F5A14}" type="presOf" srcId="{CB480856-1C9E-46F3-A369-BE34819F2CC8}" destId="{B52CF519-AB2B-41C9-A577-809DA4A0C263}" srcOrd="0" destOrd="0" presId="urn:microsoft.com/office/officeart/2008/layout/VerticalCurvedList"/>
    <dgm:cxn modelId="{46267560-F8EF-4463-9C10-2601F6BE45F3}" srcId="{59619FF7-26F8-4D99-BE89-D76DB72BBF1E}" destId="{1971B4C1-3368-4021-8C49-CA513F3DF76E}" srcOrd="5" destOrd="0" parTransId="{8D5B5033-C86D-437C-8C5C-2B567C6F8E54}" sibTransId="{EC080C96-0950-487B-84C4-47FC518CE3FF}"/>
    <dgm:cxn modelId="{21473003-CC8F-4A3A-A8CB-88CD8B614878}" type="presOf" srcId="{59619FF7-26F8-4D99-BE89-D76DB72BBF1E}" destId="{34CEB1C5-6412-407A-87C6-F0BDBAB42471}" srcOrd="0" destOrd="0" presId="urn:microsoft.com/office/officeart/2008/layout/VerticalCurvedList"/>
    <dgm:cxn modelId="{2B1EC299-7CA6-4C1D-90A4-A80C5C4DDB22}" srcId="{59619FF7-26F8-4D99-BE89-D76DB72BBF1E}" destId="{CB480856-1C9E-46F3-A369-BE34819F2CC8}" srcOrd="1" destOrd="0" parTransId="{9759A65A-D4F0-4563-96CC-4A850EA20D31}" sibTransId="{713DEAE9-243D-48BF-BB8C-F52D52447F27}"/>
    <dgm:cxn modelId="{A22D3AAC-3EFD-49C7-A318-292411D61708}" type="presOf" srcId="{4A3225E3-2398-439A-8083-330DA7DA93AF}" destId="{EB96EED9-3003-48DF-8DA3-B231DBE6C887}" srcOrd="0" destOrd="0" presId="urn:microsoft.com/office/officeart/2008/layout/VerticalCurvedList"/>
    <dgm:cxn modelId="{75596BA8-EDAB-44F7-87A9-F172EA342626}" srcId="{59619FF7-26F8-4D99-BE89-D76DB72BBF1E}" destId="{CF9CFAAC-5922-44D8-A6EE-B534DBF88C93}" srcOrd="0" destOrd="0" parTransId="{3C68EAAD-1071-44F1-A859-CD44E3187CB0}" sibTransId="{4A3225E3-2398-439A-8083-330DA7DA93AF}"/>
    <dgm:cxn modelId="{284482D7-346E-480B-87E9-102393FCF65B}" srcId="{59619FF7-26F8-4D99-BE89-D76DB72BBF1E}" destId="{2F4E412B-77D0-4194-A366-94B21AE8EE4B}" srcOrd="3" destOrd="0" parTransId="{D2786863-79B3-4995-BE00-D8DFECB96660}" sibTransId="{DE908094-C45D-4E42-960D-24BD86850B90}"/>
    <dgm:cxn modelId="{B3C4E36A-14BB-4EF5-9144-11962063C8C9}" type="presOf" srcId="{71E8873C-6142-4EEB-92F8-513F85E3A004}" destId="{98AD3899-CCC1-46AE-A40A-96300237A235}" srcOrd="0" destOrd="0" presId="urn:microsoft.com/office/officeart/2008/layout/VerticalCurvedList"/>
    <dgm:cxn modelId="{7E0063FE-B11C-4546-89F8-953A68D45086}" type="presOf" srcId="{2713CC88-616D-4088-8BBF-1CBB58D99491}" destId="{A39581B7-8DDD-41A5-A686-2812E84F19A4}" srcOrd="0" destOrd="0" presId="urn:microsoft.com/office/officeart/2008/layout/VerticalCurvedList"/>
    <dgm:cxn modelId="{34977279-D3BF-4848-8C95-B0C4C57C0C2C}" srcId="{59619FF7-26F8-4D99-BE89-D76DB72BBF1E}" destId="{71E8873C-6142-4EEB-92F8-513F85E3A004}" srcOrd="4" destOrd="0" parTransId="{EE69EB3A-9799-48CF-98D5-2363FAD5A87C}" sibTransId="{60F523E1-0727-4FC0-AD3D-05DCBC277375}"/>
    <dgm:cxn modelId="{A45421DF-32A4-448B-8A66-10B67BE53EA4}" type="presParOf" srcId="{34CEB1C5-6412-407A-87C6-F0BDBAB42471}" destId="{31EAC46C-1FE4-491A-96B1-FB777C83AA04}" srcOrd="0" destOrd="0" presId="urn:microsoft.com/office/officeart/2008/layout/VerticalCurvedList"/>
    <dgm:cxn modelId="{199AE37C-1449-440C-961B-787748C1F906}" type="presParOf" srcId="{31EAC46C-1FE4-491A-96B1-FB777C83AA04}" destId="{C2CBD35C-49FE-4C4B-814F-45B9242DD4FB}" srcOrd="0" destOrd="0" presId="urn:microsoft.com/office/officeart/2008/layout/VerticalCurvedList"/>
    <dgm:cxn modelId="{592A7702-A195-4F52-AA2F-37D609F4BD27}" type="presParOf" srcId="{C2CBD35C-49FE-4C4B-814F-45B9242DD4FB}" destId="{D9AD8637-8BEA-4CBF-ACC9-037AB0031FE0}" srcOrd="0" destOrd="0" presId="urn:microsoft.com/office/officeart/2008/layout/VerticalCurvedList"/>
    <dgm:cxn modelId="{B47E44CE-22CD-4CB2-A9CB-D43AD924D74F}" type="presParOf" srcId="{C2CBD35C-49FE-4C4B-814F-45B9242DD4FB}" destId="{EB96EED9-3003-48DF-8DA3-B231DBE6C887}" srcOrd="1" destOrd="0" presId="urn:microsoft.com/office/officeart/2008/layout/VerticalCurvedList"/>
    <dgm:cxn modelId="{BE612F73-C12B-44E9-AC5D-56DD3BDFF93C}" type="presParOf" srcId="{C2CBD35C-49FE-4C4B-814F-45B9242DD4FB}" destId="{46E90D12-95D8-4332-BD40-906A36828545}" srcOrd="2" destOrd="0" presId="urn:microsoft.com/office/officeart/2008/layout/VerticalCurvedList"/>
    <dgm:cxn modelId="{82F1D28B-CA5D-4C49-B0E8-86B7CBBC805F}" type="presParOf" srcId="{C2CBD35C-49FE-4C4B-814F-45B9242DD4FB}" destId="{7454CAD7-7769-4D67-B062-ADCC60723611}" srcOrd="3" destOrd="0" presId="urn:microsoft.com/office/officeart/2008/layout/VerticalCurvedList"/>
    <dgm:cxn modelId="{BF9A8DF5-F9B2-4B02-B6EB-2C64D04A503A}" type="presParOf" srcId="{31EAC46C-1FE4-491A-96B1-FB777C83AA04}" destId="{8788CC6D-9E6A-4F22-B955-5795BAAD1158}" srcOrd="1" destOrd="0" presId="urn:microsoft.com/office/officeart/2008/layout/VerticalCurvedList"/>
    <dgm:cxn modelId="{190A546D-4CA1-4DB2-A1F3-1D9A776F6E28}" type="presParOf" srcId="{31EAC46C-1FE4-491A-96B1-FB777C83AA04}" destId="{D5D7825C-2449-4D08-9FEA-6373D93F38D1}" srcOrd="2" destOrd="0" presId="urn:microsoft.com/office/officeart/2008/layout/VerticalCurvedList"/>
    <dgm:cxn modelId="{BDAB2645-9E4F-4EF2-9DBE-FB1C1EC4182E}" type="presParOf" srcId="{D5D7825C-2449-4D08-9FEA-6373D93F38D1}" destId="{9EB43A41-8A9A-4717-86A3-E5AD5532F630}" srcOrd="0" destOrd="0" presId="urn:microsoft.com/office/officeart/2008/layout/VerticalCurvedList"/>
    <dgm:cxn modelId="{95D5208D-24B3-43F0-B0F9-C1A8FE583F6C}" type="presParOf" srcId="{31EAC46C-1FE4-491A-96B1-FB777C83AA04}" destId="{B52CF519-AB2B-41C9-A577-809DA4A0C263}" srcOrd="3" destOrd="0" presId="urn:microsoft.com/office/officeart/2008/layout/VerticalCurvedList"/>
    <dgm:cxn modelId="{E7525FA5-F2E3-4313-B6E7-0D379766B849}" type="presParOf" srcId="{31EAC46C-1FE4-491A-96B1-FB777C83AA04}" destId="{DF4076DF-1C62-4FBA-B884-76DC1F7D61E6}" srcOrd="4" destOrd="0" presId="urn:microsoft.com/office/officeart/2008/layout/VerticalCurvedList"/>
    <dgm:cxn modelId="{6BF389A3-E740-4BEE-977F-6A3C1BB918E3}" type="presParOf" srcId="{DF4076DF-1C62-4FBA-B884-76DC1F7D61E6}" destId="{E00C4F6B-0D4D-4A49-BB13-129EDE7A9C65}" srcOrd="0" destOrd="0" presId="urn:microsoft.com/office/officeart/2008/layout/VerticalCurvedList"/>
    <dgm:cxn modelId="{C52B8030-84DE-4913-A61F-D25897321F5B}" type="presParOf" srcId="{31EAC46C-1FE4-491A-96B1-FB777C83AA04}" destId="{A39581B7-8DDD-41A5-A686-2812E84F19A4}" srcOrd="5" destOrd="0" presId="urn:microsoft.com/office/officeart/2008/layout/VerticalCurvedList"/>
    <dgm:cxn modelId="{D7A0AEB6-32C8-4F62-8235-C21D0EC797C2}" type="presParOf" srcId="{31EAC46C-1FE4-491A-96B1-FB777C83AA04}" destId="{8515D679-D154-4338-8538-B1FB16953CA0}" srcOrd="6" destOrd="0" presId="urn:microsoft.com/office/officeart/2008/layout/VerticalCurvedList"/>
    <dgm:cxn modelId="{D6305F78-8D83-4109-8E3A-E9B20961798C}" type="presParOf" srcId="{8515D679-D154-4338-8538-B1FB16953CA0}" destId="{083BE068-A2FC-4B63-A125-BB6728034709}" srcOrd="0" destOrd="0" presId="urn:microsoft.com/office/officeart/2008/layout/VerticalCurvedList"/>
    <dgm:cxn modelId="{BD5E1559-5EB8-48D5-9B5E-C3863C90E66B}" type="presParOf" srcId="{31EAC46C-1FE4-491A-96B1-FB777C83AA04}" destId="{9471255A-620A-460C-AE9F-53B85564ABA5}" srcOrd="7" destOrd="0" presId="urn:microsoft.com/office/officeart/2008/layout/VerticalCurvedList"/>
    <dgm:cxn modelId="{32530ABD-A2A6-443F-8E11-2D49AE2FD144}" type="presParOf" srcId="{31EAC46C-1FE4-491A-96B1-FB777C83AA04}" destId="{E639C370-EF50-4881-86E0-A299776B14E9}" srcOrd="8" destOrd="0" presId="urn:microsoft.com/office/officeart/2008/layout/VerticalCurvedList"/>
    <dgm:cxn modelId="{AB9CEA08-8E20-448C-ADF0-3FA9DA9434AD}" type="presParOf" srcId="{E639C370-EF50-4881-86E0-A299776B14E9}" destId="{57C5D34B-5193-4DEA-A79C-5137CBFFD248}" srcOrd="0" destOrd="0" presId="urn:microsoft.com/office/officeart/2008/layout/VerticalCurvedList"/>
    <dgm:cxn modelId="{9A32262D-635D-431B-8010-C07DC1423E3A}" type="presParOf" srcId="{31EAC46C-1FE4-491A-96B1-FB777C83AA04}" destId="{98AD3899-CCC1-46AE-A40A-96300237A235}" srcOrd="9" destOrd="0" presId="urn:microsoft.com/office/officeart/2008/layout/VerticalCurvedList"/>
    <dgm:cxn modelId="{E62EA90D-8FD6-4709-A4F0-EB199A328F82}" type="presParOf" srcId="{31EAC46C-1FE4-491A-96B1-FB777C83AA04}" destId="{34F9B373-2447-42A9-A9EC-877E290FF409}" srcOrd="10" destOrd="0" presId="urn:microsoft.com/office/officeart/2008/layout/VerticalCurvedList"/>
    <dgm:cxn modelId="{FCCE3E3F-8DC2-4CEF-839C-2321573DE280}" type="presParOf" srcId="{34F9B373-2447-42A9-A9EC-877E290FF409}" destId="{99E68EFD-61DE-4EB4-8A68-ADBAA6CAAA3C}" srcOrd="0" destOrd="0" presId="urn:microsoft.com/office/officeart/2008/layout/VerticalCurvedList"/>
    <dgm:cxn modelId="{BEE5F0CC-6C1B-4121-9366-17EFD4FAB7C9}" type="presParOf" srcId="{31EAC46C-1FE4-491A-96B1-FB777C83AA04}" destId="{BB6C67E2-D0A8-492A-80DA-C68F60090483}" srcOrd="11" destOrd="0" presId="urn:microsoft.com/office/officeart/2008/layout/VerticalCurvedList"/>
    <dgm:cxn modelId="{21558449-883D-4CDD-A911-C9E50B42EC0E}" type="presParOf" srcId="{31EAC46C-1FE4-491A-96B1-FB777C83AA04}" destId="{D5603325-8FD9-44E5-AFD6-F3FECB1ABA92}" srcOrd="12" destOrd="0" presId="urn:microsoft.com/office/officeart/2008/layout/VerticalCurvedList"/>
    <dgm:cxn modelId="{43C7D36F-3067-475B-AB14-A53CED6F57C4}" type="presParOf" srcId="{D5603325-8FD9-44E5-AFD6-F3FECB1ABA92}" destId="{2F9FA97A-432D-4783-909C-C3331AF11F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4B9A25-DD49-41B0-8667-36C56809A8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>
        <a:scene3d>
          <a:camera prst="perspectiveFront"/>
          <a:lightRig rig="soft" dir="t">
            <a:rot lat="0" lon="0" rev="0"/>
          </a:lightRig>
        </a:scene3d>
      </dgm:spPr>
      <dgm:t>
        <a:bodyPr/>
        <a:lstStyle/>
        <a:p>
          <a:endParaRPr lang="es-VE"/>
        </a:p>
      </dgm:t>
    </dgm:pt>
    <dgm:pt modelId="{06A1E06B-361C-4B82-895B-3A449C35D35D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sz="16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Se programaron modo activo dos cámaras (DDD ó VDD)</a:t>
          </a:r>
          <a:endParaRPr lang="es-VE" sz="16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AA9C9C31-0C1D-4785-804F-E7CEA9FDD7D4}" type="parTrans" cxnId="{08028869-2E0D-4506-A9B8-F47A210BA963}">
      <dgm:prSet/>
      <dgm:spPr/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327F8817-CA32-4D11-A3B0-DA7D9B318723}" type="sibTrans" cxnId="{08028869-2E0D-4506-A9B8-F47A210BA963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3DDE936E-1572-4544-A125-78A5AB14F23B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sz="16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La detección TA/FA  se programó para frecuencia auricular &gt; 175 lpm; duración ≥ 20seg.</a:t>
          </a:r>
          <a:endParaRPr lang="es-VE" sz="16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6143FD7A-6735-4565-9C2D-45E337C0A8A6}" type="parTrans" cxnId="{AE78B6A0-6561-4DFB-8F1E-0F3355F2D36F}">
      <dgm:prSet/>
      <dgm:spPr/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3CA8535B-54EE-419E-87AE-1DF73ADD49B8}" type="sibTrans" cxnId="{AE78B6A0-6561-4DFB-8F1E-0F3355F2D36F}">
      <dgm:prSet/>
      <dgm:spPr/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98803818-9CB4-4E70-A962-644C3F396042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sz="16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No se distinguió TA, FLU o FA (datos almacenados fácilmente accesibles y disponibles en la memoria del dispositivo)</a:t>
          </a:r>
          <a:endParaRPr lang="es-VE" sz="16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D311B433-FE26-4D46-B06C-A47B209D409C}" type="parTrans" cxnId="{D4215610-24CE-4BAB-A498-0D405A14217F}">
      <dgm:prSet/>
      <dgm:spPr/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1E0D6262-F00E-44A4-BC67-C160CC0E3469}" type="sibTrans" cxnId="{D4215610-24CE-4BAB-A498-0D405A14217F}">
      <dgm:prSet/>
      <dgm:spPr/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F04C86A7-D045-4643-8F39-75B4FF1B857C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pPr algn="ctr" rtl="0"/>
          <a:r>
            <a:rPr lang="es-VE" sz="16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La carga de TA / FA se midió en horas/día y el dispositivo la tabuló a diario</a:t>
          </a:r>
          <a:endParaRPr lang="es-VE" sz="16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13711945-D798-4ECA-A47B-4C77497AC76C}" type="parTrans" cxnId="{D878EBCA-6AC6-403C-AF20-8EA2DEA0A7B3}">
      <dgm:prSet/>
      <dgm:spPr/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EA976639-72B1-460C-A5D6-9018FBA2618E}" type="sibTrans" cxnId="{D878EBCA-6AC6-403C-AF20-8EA2DEA0A7B3}">
      <dgm:prSet/>
      <dgm:spPr/>
      <dgm:t>
        <a:bodyPr/>
        <a:lstStyle/>
        <a:p>
          <a:pPr algn="ctr"/>
          <a:endParaRPr lang="es-VE" sz="320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gm:t>
    </dgm:pt>
    <dgm:pt modelId="{CF9E74EC-0BD2-40C5-A9C4-49D0B1F787EE}" type="pres">
      <dgm:prSet presAssocID="{564B9A25-DD49-41B0-8667-36C56809A8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9425518A-AF9B-4986-AC13-16376CF68C12}" type="pres">
      <dgm:prSet presAssocID="{564B9A25-DD49-41B0-8667-36C56809A841}" presName="Name1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EB3B0C48-617A-4420-8F16-DD3583FE38F0}" type="pres">
      <dgm:prSet presAssocID="{564B9A25-DD49-41B0-8667-36C56809A841}" presName="cycl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33CBF3AD-8B6F-4214-B2A0-01BB844234E5}" type="pres">
      <dgm:prSet presAssocID="{564B9A25-DD49-41B0-8667-36C56809A841}" presName="srcNode" presStyleLbl="node1" presStyleIdx="0" presStyleCnt="4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D2AFDF89-2E94-44DD-908F-839C0256E11D}" type="pres">
      <dgm:prSet presAssocID="{564B9A25-DD49-41B0-8667-36C56809A841}" presName="conn" presStyleLbl="parChTrans1D2" presStyleIdx="0" presStyleCnt="1"/>
      <dgm:spPr/>
      <dgm:t>
        <a:bodyPr/>
        <a:lstStyle/>
        <a:p>
          <a:endParaRPr lang="es-VE"/>
        </a:p>
      </dgm:t>
    </dgm:pt>
    <dgm:pt modelId="{C094AE3B-EE69-4CE5-9260-CD95A45563CA}" type="pres">
      <dgm:prSet presAssocID="{564B9A25-DD49-41B0-8667-36C56809A841}" presName="extraNode" presStyleLbl="node1" presStyleIdx="0" presStyleCnt="4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DB369948-0806-4FAA-8E1A-E09C7F61A8C9}" type="pres">
      <dgm:prSet presAssocID="{564B9A25-DD49-41B0-8667-36C56809A841}" presName="dstNode" presStyleLbl="node1" presStyleIdx="0" presStyleCnt="4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F381BF9A-9D7E-48CD-9C99-4E517F698223}" type="pres">
      <dgm:prSet presAssocID="{06A1E06B-361C-4B82-895B-3A449C35D35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62BB9D4-E9A7-47BE-A000-A0D9E11E8EE1}" type="pres">
      <dgm:prSet presAssocID="{06A1E06B-361C-4B82-895B-3A449C35D35D}" presName="accent_1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79E79A70-2E5E-4F00-8C60-D392A369E914}" type="pres">
      <dgm:prSet presAssocID="{06A1E06B-361C-4B82-895B-3A449C35D35D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ED3B3D96-E550-4660-B7C3-D1810A5E347F}" type="pres">
      <dgm:prSet presAssocID="{3DDE936E-1572-4544-A125-78A5AB14F23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1DE7F55-E6DC-4BE2-9D0A-8249D2BC1320}" type="pres">
      <dgm:prSet presAssocID="{3DDE936E-1572-4544-A125-78A5AB14F23B}" presName="accent_2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4243C4DA-EC4E-4D9A-AB92-FED9F9E95D37}" type="pres">
      <dgm:prSet presAssocID="{3DDE936E-1572-4544-A125-78A5AB14F23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F173B25E-6C90-4988-A352-A90625E4AAB8}" type="pres">
      <dgm:prSet presAssocID="{98803818-9CB4-4E70-A962-644C3F39604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974E4F6-BD03-43A4-97BA-4BFEE22C5CCB}" type="pres">
      <dgm:prSet presAssocID="{98803818-9CB4-4E70-A962-644C3F396042}" presName="accent_3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5D736B2E-0F66-4FBA-889A-742C82F86D7B}" type="pres">
      <dgm:prSet presAssocID="{98803818-9CB4-4E70-A962-644C3F396042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C8E6C283-4C39-4089-AF96-14649525DFFE}" type="pres">
      <dgm:prSet presAssocID="{F04C86A7-D045-4643-8F39-75B4FF1B85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E2846D7-FCB9-40FC-8185-8583741C39D9}" type="pres">
      <dgm:prSet presAssocID="{F04C86A7-D045-4643-8F39-75B4FF1B857C}" presName="accent_4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  <dgm:pt modelId="{9564DF77-B248-4A36-BD30-42965614ABCA}" type="pres">
      <dgm:prSet presAssocID="{F04C86A7-D045-4643-8F39-75B4FF1B857C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endParaRPr lang="es-VE"/>
        </a:p>
      </dgm:t>
    </dgm:pt>
  </dgm:ptLst>
  <dgm:cxnLst>
    <dgm:cxn modelId="{D4215610-24CE-4BAB-A498-0D405A14217F}" srcId="{564B9A25-DD49-41B0-8667-36C56809A841}" destId="{98803818-9CB4-4E70-A962-644C3F396042}" srcOrd="2" destOrd="0" parTransId="{D311B433-FE26-4D46-B06C-A47B209D409C}" sibTransId="{1E0D6262-F00E-44A4-BC67-C160CC0E3469}"/>
    <dgm:cxn modelId="{AE78B6A0-6561-4DFB-8F1E-0F3355F2D36F}" srcId="{564B9A25-DD49-41B0-8667-36C56809A841}" destId="{3DDE936E-1572-4544-A125-78A5AB14F23B}" srcOrd="1" destOrd="0" parTransId="{6143FD7A-6735-4565-9C2D-45E337C0A8A6}" sibTransId="{3CA8535B-54EE-419E-87AE-1DF73ADD49B8}"/>
    <dgm:cxn modelId="{F924F138-5F5B-4C58-A526-CF3FCE2CDE57}" type="presOf" srcId="{564B9A25-DD49-41B0-8667-36C56809A841}" destId="{CF9E74EC-0BD2-40C5-A9C4-49D0B1F787EE}" srcOrd="0" destOrd="0" presId="urn:microsoft.com/office/officeart/2008/layout/VerticalCurvedList"/>
    <dgm:cxn modelId="{33BAF040-1366-4744-ADBA-C92886FE6736}" type="presOf" srcId="{3DDE936E-1572-4544-A125-78A5AB14F23B}" destId="{ED3B3D96-E550-4660-B7C3-D1810A5E347F}" srcOrd="0" destOrd="0" presId="urn:microsoft.com/office/officeart/2008/layout/VerticalCurvedList"/>
    <dgm:cxn modelId="{478B5BD8-CB14-46EE-AB5D-5CEAC4DFC258}" type="presOf" srcId="{327F8817-CA32-4D11-A3B0-DA7D9B318723}" destId="{D2AFDF89-2E94-44DD-908F-839C0256E11D}" srcOrd="0" destOrd="0" presId="urn:microsoft.com/office/officeart/2008/layout/VerticalCurvedList"/>
    <dgm:cxn modelId="{BD47BA26-F8D6-4947-9137-D6D56DF78493}" type="presOf" srcId="{98803818-9CB4-4E70-A962-644C3F396042}" destId="{F173B25E-6C90-4988-A352-A90625E4AAB8}" srcOrd="0" destOrd="0" presId="urn:microsoft.com/office/officeart/2008/layout/VerticalCurvedList"/>
    <dgm:cxn modelId="{D878EBCA-6AC6-403C-AF20-8EA2DEA0A7B3}" srcId="{564B9A25-DD49-41B0-8667-36C56809A841}" destId="{F04C86A7-D045-4643-8F39-75B4FF1B857C}" srcOrd="3" destOrd="0" parTransId="{13711945-D798-4ECA-A47B-4C77497AC76C}" sibTransId="{EA976639-72B1-460C-A5D6-9018FBA2618E}"/>
    <dgm:cxn modelId="{08028869-2E0D-4506-A9B8-F47A210BA963}" srcId="{564B9A25-DD49-41B0-8667-36C56809A841}" destId="{06A1E06B-361C-4B82-895B-3A449C35D35D}" srcOrd="0" destOrd="0" parTransId="{AA9C9C31-0C1D-4785-804F-E7CEA9FDD7D4}" sibTransId="{327F8817-CA32-4D11-A3B0-DA7D9B318723}"/>
    <dgm:cxn modelId="{6508937A-404C-4AAC-9987-3A5308A3AB79}" type="presOf" srcId="{F04C86A7-D045-4643-8F39-75B4FF1B857C}" destId="{C8E6C283-4C39-4089-AF96-14649525DFFE}" srcOrd="0" destOrd="0" presId="urn:microsoft.com/office/officeart/2008/layout/VerticalCurvedList"/>
    <dgm:cxn modelId="{25BBB7D5-43AC-4E1F-A816-334B1F51065E}" type="presOf" srcId="{06A1E06B-361C-4B82-895B-3A449C35D35D}" destId="{F381BF9A-9D7E-48CD-9C99-4E517F698223}" srcOrd="0" destOrd="0" presId="urn:microsoft.com/office/officeart/2008/layout/VerticalCurvedList"/>
    <dgm:cxn modelId="{CC3154E9-C2A8-4829-BA03-BCD08BB5797C}" type="presParOf" srcId="{CF9E74EC-0BD2-40C5-A9C4-49D0B1F787EE}" destId="{9425518A-AF9B-4986-AC13-16376CF68C12}" srcOrd="0" destOrd="0" presId="urn:microsoft.com/office/officeart/2008/layout/VerticalCurvedList"/>
    <dgm:cxn modelId="{9DC88341-86D2-40BE-98F2-D83F2FF24A1C}" type="presParOf" srcId="{9425518A-AF9B-4986-AC13-16376CF68C12}" destId="{EB3B0C48-617A-4420-8F16-DD3583FE38F0}" srcOrd="0" destOrd="0" presId="urn:microsoft.com/office/officeart/2008/layout/VerticalCurvedList"/>
    <dgm:cxn modelId="{AD600E8F-2BFF-4970-BEAB-1902AB169F79}" type="presParOf" srcId="{EB3B0C48-617A-4420-8F16-DD3583FE38F0}" destId="{33CBF3AD-8B6F-4214-B2A0-01BB844234E5}" srcOrd="0" destOrd="0" presId="urn:microsoft.com/office/officeart/2008/layout/VerticalCurvedList"/>
    <dgm:cxn modelId="{C2D3D497-7F22-4234-88EF-8E83F29D40D1}" type="presParOf" srcId="{EB3B0C48-617A-4420-8F16-DD3583FE38F0}" destId="{D2AFDF89-2E94-44DD-908F-839C0256E11D}" srcOrd="1" destOrd="0" presId="urn:microsoft.com/office/officeart/2008/layout/VerticalCurvedList"/>
    <dgm:cxn modelId="{B0BDF851-AE55-499F-8505-B72E3CCD45B5}" type="presParOf" srcId="{EB3B0C48-617A-4420-8F16-DD3583FE38F0}" destId="{C094AE3B-EE69-4CE5-9260-CD95A45563CA}" srcOrd="2" destOrd="0" presId="urn:microsoft.com/office/officeart/2008/layout/VerticalCurvedList"/>
    <dgm:cxn modelId="{C6E17C4D-A321-4583-B680-E292FF310267}" type="presParOf" srcId="{EB3B0C48-617A-4420-8F16-DD3583FE38F0}" destId="{DB369948-0806-4FAA-8E1A-E09C7F61A8C9}" srcOrd="3" destOrd="0" presId="urn:microsoft.com/office/officeart/2008/layout/VerticalCurvedList"/>
    <dgm:cxn modelId="{4DE2F588-10DC-44DB-BA48-3CEEA3DE789F}" type="presParOf" srcId="{9425518A-AF9B-4986-AC13-16376CF68C12}" destId="{F381BF9A-9D7E-48CD-9C99-4E517F698223}" srcOrd="1" destOrd="0" presId="urn:microsoft.com/office/officeart/2008/layout/VerticalCurvedList"/>
    <dgm:cxn modelId="{ACA0269B-30FB-431B-8B37-1DB700FAA7DB}" type="presParOf" srcId="{9425518A-AF9B-4986-AC13-16376CF68C12}" destId="{862BB9D4-E9A7-47BE-A000-A0D9E11E8EE1}" srcOrd="2" destOrd="0" presId="urn:microsoft.com/office/officeart/2008/layout/VerticalCurvedList"/>
    <dgm:cxn modelId="{2F372366-48A3-42A8-A205-C8746E98904A}" type="presParOf" srcId="{862BB9D4-E9A7-47BE-A000-A0D9E11E8EE1}" destId="{79E79A70-2E5E-4F00-8C60-D392A369E914}" srcOrd="0" destOrd="0" presId="urn:microsoft.com/office/officeart/2008/layout/VerticalCurvedList"/>
    <dgm:cxn modelId="{DA33799C-F886-4AEF-8868-89A73F817681}" type="presParOf" srcId="{9425518A-AF9B-4986-AC13-16376CF68C12}" destId="{ED3B3D96-E550-4660-B7C3-D1810A5E347F}" srcOrd="3" destOrd="0" presId="urn:microsoft.com/office/officeart/2008/layout/VerticalCurvedList"/>
    <dgm:cxn modelId="{9D300A3D-D604-4E82-9201-E2A2FE41D5D6}" type="presParOf" srcId="{9425518A-AF9B-4986-AC13-16376CF68C12}" destId="{21DE7F55-E6DC-4BE2-9D0A-8249D2BC1320}" srcOrd="4" destOrd="0" presId="urn:microsoft.com/office/officeart/2008/layout/VerticalCurvedList"/>
    <dgm:cxn modelId="{4C63E84E-B6D1-41DC-92C8-A3D9DFCCAD71}" type="presParOf" srcId="{21DE7F55-E6DC-4BE2-9D0A-8249D2BC1320}" destId="{4243C4DA-EC4E-4D9A-AB92-FED9F9E95D37}" srcOrd="0" destOrd="0" presId="urn:microsoft.com/office/officeart/2008/layout/VerticalCurvedList"/>
    <dgm:cxn modelId="{F2EC662A-4174-4C89-AE4E-F0AE4F982B8C}" type="presParOf" srcId="{9425518A-AF9B-4986-AC13-16376CF68C12}" destId="{F173B25E-6C90-4988-A352-A90625E4AAB8}" srcOrd="5" destOrd="0" presId="urn:microsoft.com/office/officeart/2008/layout/VerticalCurvedList"/>
    <dgm:cxn modelId="{E2BE5A70-5885-46CD-B9E3-7BF0237C8EF9}" type="presParOf" srcId="{9425518A-AF9B-4986-AC13-16376CF68C12}" destId="{3974E4F6-BD03-43A4-97BA-4BFEE22C5CCB}" srcOrd="6" destOrd="0" presId="urn:microsoft.com/office/officeart/2008/layout/VerticalCurvedList"/>
    <dgm:cxn modelId="{F831002B-20DF-4E44-80A0-5B493B8AA93E}" type="presParOf" srcId="{3974E4F6-BD03-43A4-97BA-4BFEE22C5CCB}" destId="{5D736B2E-0F66-4FBA-889A-742C82F86D7B}" srcOrd="0" destOrd="0" presId="urn:microsoft.com/office/officeart/2008/layout/VerticalCurvedList"/>
    <dgm:cxn modelId="{C7F7022C-96FE-4191-B284-0B53B32EA4CD}" type="presParOf" srcId="{9425518A-AF9B-4986-AC13-16376CF68C12}" destId="{C8E6C283-4C39-4089-AF96-14649525DFFE}" srcOrd="7" destOrd="0" presId="urn:microsoft.com/office/officeart/2008/layout/VerticalCurvedList"/>
    <dgm:cxn modelId="{CF027803-FD50-40E2-A307-210F2502AEF3}" type="presParOf" srcId="{9425518A-AF9B-4986-AC13-16376CF68C12}" destId="{EE2846D7-FCB9-40FC-8185-8583741C39D9}" srcOrd="8" destOrd="0" presId="urn:microsoft.com/office/officeart/2008/layout/VerticalCurvedList"/>
    <dgm:cxn modelId="{739CA3BF-C4E2-4BF3-AAB2-92777772D2E7}" type="presParOf" srcId="{EE2846D7-FCB9-40FC-8185-8583741C39D9}" destId="{9564DF77-B248-4A36-BD30-42965614AB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FA9D9C-25FB-44CB-A3E1-106EC49EC4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F58CFA3D-2447-4FC5-9652-97E41AF9E957}">
      <dgm:prSet custT="1"/>
      <dgm:spPr/>
      <dgm:t>
        <a:bodyPr/>
        <a:lstStyle/>
        <a:p>
          <a:pPr algn="ctr" rtl="0"/>
          <a:endParaRPr lang="es-VE" sz="1800" dirty="0" smtClean="0">
            <a:latin typeface="Bernard MT Condensed" panose="02050806060905020404" pitchFamily="18" charset="0"/>
          </a:endParaRPr>
        </a:p>
        <a:p>
          <a:pPr algn="ctr" rtl="0"/>
          <a:r>
            <a:rPr lang="es-VE" sz="1800" dirty="0" smtClean="0">
              <a:latin typeface="Bernard MT Condensed" panose="02050806060905020404" pitchFamily="18" charset="0"/>
            </a:rPr>
            <a:t>*La carga de TA/FA se dividió en 3 subgrupos </a:t>
          </a:r>
          <a:endParaRPr lang="es-VE" sz="1800" dirty="0">
            <a:latin typeface="Bernard MT Condensed" panose="02050806060905020404" pitchFamily="18" charset="0"/>
          </a:endParaRPr>
        </a:p>
      </dgm:t>
    </dgm:pt>
    <dgm:pt modelId="{906FD7BD-3FA7-4C3F-86C1-98F6D4BF6FC2}" type="parTrans" cxnId="{FFF7DF5D-EC5F-48B3-A0CF-AE62B5E07768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BFA63C3F-5BAA-429F-8D70-922A959D4FD6}" type="sibTrans" cxnId="{FFF7DF5D-EC5F-48B3-A0CF-AE62B5E07768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405F58C9-E173-4243-ADDD-01607BBE2012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Ventanas de 30 días con carga cero de TA/FA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9FE1B81F-CA07-45E1-8FFD-EDE3073D2BDA}" type="parTrans" cxnId="{EA4CBCCF-6C4A-4018-A34C-0FE881C006DF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BFA151EA-4EAD-4F02-841F-809BED01A05D}" type="sibTrans" cxnId="{EA4CBCCF-6C4A-4018-A34C-0FE881C006DF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121A40AF-6808-42A9-86DA-8C6FDAA2550A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Ventanas de 30 días con baja carga de TA/FA 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76B8779D-A6D0-465E-AABB-77353419CBBC}" type="parTrans" cxnId="{2E20108F-926D-42A6-AD1B-767E975BBAB0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496312D7-5634-4181-BDC1-4667A95D5D34}" type="sibTrans" cxnId="{2E20108F-926D-42A6-AD1B-767E975BBAB0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DED012E8-0886-4291-83AD-C9ABFC032575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Ventanas de 30 días con una alta carga de TA/FA 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767CD01E-DD8E-4B75-94AD-2463EA58E3DA}" type="parTrans" cxnId="{14FCCE64-7079-4BA2-B4B9-24FF157C0819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553172E3-1C0B-4DD6-A7CD-B8C1F66A981D}" type="sibTrans" cxnId="{14FCCE64-7079-4BA2-B4B9-24FF157C0819}">
      <dgm:prSet/>
      <dgm:spPr/>
      <dgm:t>
        <a:bodyPr/>
        <a:lstStyle/>
        <a:p>
          <a:pPr algn="ctr"/>
          <a:endParaRPr lang="es-VE" sz="1600">
            <a:latin typeface="Bernard MT Condensed" panose="02050806060905020404" pitchFamily="18" charset="0"/>
          </a:endParaRPr>
        </a:p>
      </dgm:t>
    </dgm:pt>
    <dgm:pt modelId="{F0DDAD41-95A4-41EE-96EA-EDFB2DDEC324}">
      <dgm:prSet custT="1"/>
      <dgm:spPr/>
      <dgm:t>
        <a:bodyPr/>
        <a:lstStyle/>
        <a:p>
          <a:pPr algn="ctr" rtl="0"/>
          <a:r>
            <a:rPr lang="es-VE" sz="4000" dirty="0" smtClean="0">
              <a:latin typeface="Bernard MT Condensed" panose="02050806060905020404" pitchFamily="18" charset="0"/>
            </a:rPr>
            <a:t>0 </a:t>
          </a:r>
          <a:r>
            <a:rPr lang="es-VE" sz="4000" dirty="0" err="1" smtClean="0">
              <a:latin typeface="Bernard MT Condensed" panose="02050806060905020404" pitchFamily="18" charset="0"/>
            </a:rPr>
            <a:t>Hrs</a:t>
          </a:r>
          <a:endParaRPr lang="es-VE" sz="4000" dirty="0">
            <a:latin typeface="Bernard MT Condensed" panose="02050806060905020404" pitchFamily="18" charset="0"/>
          </a:endParaRPr>
        </a:p>
      </dgm:t>
    </dgm:pt>
    <dgm:pt modelId="{1D2422D1-C923-45B3-B9EB-C00345A050C3}" type="parTrans" cxnId="{6D4189BD-9F3C-4775-9C65-DCF52F7D825D}">
      <dgm:prSet/>
      <dgm:spPr/>
      <dgm:t>
        <a:bodyPr/>
        <a:lstStyle/>
        <a:p>
          <a:pPr algn="ctr"/>
          <a:endParaRPr lang="es-VE" sz="1600"/>
        </a:p>
      </dgm:t>
    </dgm:pt>
    <dgm:pt modelId="{C4D04BFA-DCFE-4B67-B096-A9B6AD492DE7}" type="sibTrans" cxnId="{6D4189BD-9F3C-4775-9C65-DCF52F7D825D}">
      <dgm:prSet/>
      <dgm:spPr/>
      <dgm:t>
        <a:bodyPr/>
        <a:lstStyle/>
        <a:p>
          <a:pPr algn="ctr"/>
          <a:endParaRPr lang="es-VE" sz="1600"/>
        </a:p>
      </dgm:t>
    </dgm:pt>
    <dgm:pt modelId="{6826DBEE-9C39-4773-83DF-F90A6C29098D}">
      <dgm:prSet custT="1"/>
      <dgm:spPr/>
      <dgm:t>
        <a:bodyPr/>
        <a:lstStyle/>
        <a:p>
          <a:pPr algn="ctr" rtl="0"/>
          <a:r>
            <a:rPr lang="es-VE" sz="4000" dirty="0" smtClean="0">
              <a:latin typeface="Bernard MT Condensed" panose="02050806060905020404" pitchFamily="18" charset="0"/>
            </a:rPr>
            <a:t>&lt;5.5hrs.</a:t>
          </a:r>
          <a:endParaRPr lang="es-VE" sz="4000" dirty="0">
            <a:latin typeface="Bernard MT Condensed" panose="02050806060905020404" pitchFamily="18" charset="0"/>
          </a:endParaRPr>
        </a:p>
      </dgm:t>
    </dgm:pt>
    <dgm:pt modelId="{05E99688-526F-4EB0-8BFE-5575440E94B0}" type="parTrans" cxnId="{4244E1BA-4B8D-40FD-948B-0E07FA95C31D}">
      <dgm:prSet/>
      <dgm:spPr/>
      <dgm:t>
        <a:bodyPr/>
        <a:lstStyle/>
        <a:p>
          <a:pPr algn="ctr"/>
          <a:endParaRPr lang="es-VE" sz="1600"/>
        </a:p>
      </dgm:t>
    </dgm:pt>
    <dgm:pt modelId="{E09059AF-033A-4551-80C6-2B2A38A9C067}" type="sibTrans" cxnId="{4244E1BA-4B8D-40FD-948B-0E07FA95C31D}">
      <dgm:prSet/>
      <dgm:spPr/>
      <dgm:t>
        <a:bodyPr/>
        <a:lstStyle/>
        <a:p>
          <a:pPr algn="ctr"/>
          <a:endParaRPr lang="es-VE" sz="1600"/>
        </a:p>
      </dgm:t>
    </dgm:pt>
    <dgm:pt modelId="{887C97E8-A60F-4545-B649-4E2E979CB047}">
      <dgm:prSet custT="1"/>
      <dgm:spPr/>
      <dgm:t>
        <a:bodyPr/>
        <a:lstStyle/>
        <a:p>
          <a:pPr algn="ctr" rtl="0"/>
          <a:r>
            <a:rPr lang="es-VE" sz="4000" dirty="0" smtClean="0">
              <a:latin typeface="Bernard MT Condensed" panose="02050806060905020404" pitchFamily="18" charset="0"/>
            </a:rPr>
            <a:t>&gt; 5.5 </a:t>
          </a:r>
          <a:r>
            <a:rPr lang="es-VE" sz="4000" dirty="0" err="1" smtClean="0">
              <a:latin typeface="Bernard MT Condensed" panose="02050806060905020404" pitchFamily="18" charset="0"/>
            </a:rPr>
            <a:t>hrs</a:t>
          </a:r>
          <a:endParaRPr lang="es-VE" sz="4000" dirty="0">
            <a:latin typeface="Bernard MT Condensed" panose="02050806060905020404" pitchFamily="18" charset="0"/>
          </a:endParaRPr>
        </a:p>
      </dgm:t>
    </dgm:pt>
    <dgm:pt modelId="{DA5FE267-2FB5-4B10-9F76-8238811B97D0}" type="parTrans" cxnId="{02ED7A39-4634-4AC6-A9F2-D05F38289DC3}">
      <dgm:prSet/>
      <dgm:spPr/>
      <dgm:t>
        <a:bodyPr/>
        <a:lstStyle/>
        <a:p>
          <a:pPr algn="ctr"/>
          <a:endParaRPr lang="es-VE" sz="1600"/>
        </a:p>
      </dgm:t>
    </dgm:pt>
    <dgm:pt modelId="{1C74FEDA-6ACF-4AD5-BF6E-E7266BDBAEDD}" type="sibTrans" cxnId="{02ED7A39-4634-4AC6-A9F2-D05F38289DC3}">
      <dgm:prSet/>
      <dgm:spPr/>
      <dgm:t>
        <a:bodyPr/>
        <a:lstStyle/>
        <a:p>
          <a:pPr algn="ctr"/>
          <a:endParaRPr lang="es-VE" sz="1600"/>
        </a:p>
      </dgm:t>
    </dgm:pt>
    <dgm:pt modelId="{535B6B01-ABC0-4562-9923-4CA0DE5BC045}" type="pres">
      <dgm:prSet presAssocID="{A6FA9D9C-25FB-44CB-A3E1-106EC49EC45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83DDA1ED-9A42-4E82-9901-9421644E56D4}" type="pres">
      <dgm:prSet presAssocID="{F58CFA3D-2447-4FC5-9652-97E41AF9E957}" presName="thickLine" presStyleLbl="alignNode1" presStyleIdx="0" presStyleCnt="1"/>
      <dgm:spPr/>
    </dgm:pt>
    <dgm:pt modelId="{9270ED41-B365-4DCA-A9AA-D6518F71E9CC}" type="pres">
      <dgm:prSet presAssocID="{F58CFA3D-2447-4FC5-9652-97E41AF9E957}" presName="horz1" presStyleCnt="0"/>
      <dgm:spPr/>
    </dgm:pt>
    <dgm:pt modelId="{DA626EFE-F0A5-46ED-A84D-AEE201A0C4EF}" type="pres">
      <dgm:prSet presAssocID="{F58CFA3D-2447-4FC5-9652-97E41AF9E957}" presName="tx1" presStyleLbl="revTx" presStyleIdx="0" presStyleCnt="7"/>
      <dgm:spPr/>
      <dgm:t>
        <a:bodyPr/>
        <a:lstStyle/>
        <a:p>
          <a:endParaRPr lang="es-VE"/>
        </a:p>
      </dgm:t>
    </dgm:pt>
    <dgm:pt modelId="{004D1532-5C13-4ED4-A94B-C19189BF27DC}" type="pres">
      <dgm:prSet presAssocID="{F58CFA3D-2447-4FC5-9652-97E41AF9E957}" presName="vert1" presStyleCnt="0"/>
      <dgm:spPr/>
    </dgm:pt>
    <dgm:pt modelId="{0698FB5E-32AC-49D2-ACAB-7115883F8DE0}" type="pres">
      <dgm:prSet presAssocID="{405F58C9-E173-4243-ADDD-01607BBE2012}" presName="vertSpace2a" presStyleCnt="0"/>
      <dgm:spPr/>
    </dgm:pt>
    <dgm:pt modelId="{E94ABB5E-51C6-488A-8A6F-127A265C356A}" type="pres">
      <dgm:prSet presAssocID="{405F58C9-E173-4243-ADDD-01607BBE2012}" presName="horz2" presStyleCnt="0"/>
      <dgm:spPr/>
    </dgm:pt>
    <dgm:pt modelId="{B4CAD008-5ECF-485F-B0FE-4938917116D6}" type="pres">
      <dgm:prSet presAssocID="{405F58C9-E173-4243-ADDD-01607BBE2012}" presName="horzSpace2" presStyleCnt="0"/>
      <dgm:spPr/>
    </dgm:pt>
    <dgm:pt modelId="{ECFAFFFD-5B4E-4D18-9F7A-C3D632E5D8D9}" type="pres">
      <dgm:prSet presAssocID="{405F58C9-E173-4243-ADDD-01607BBE2012}" presName="tx2" presStyleLbl="revTx" presStyleIdx="1" presStyleCnt="7"/>
      <dgm:spPr/>
      <dgm:t>
        <a:bodyPr/>
        <a:lstStyle/>
        <a:p>
          <a:endParaRPr lang="es-VE"/>
        </a:p>
      </dgm:t>
    </dgm:pt>
    <dgm:pt modelId="{EF07FE04-A925-44C5-AEB2-8B7AA4798005}" type="pres">
      <dgm:prSet presAssocID="{405F58C9-E173-4243-ADDD-01607BBE2012}" presName="vert2" presStyleCnt="0"/>
      <dgm:spPr/>
    </dgm:pt>
    <dgm:pt modelId="{DCDF7655-E41C-4CF0-B79F-0BE89F461B8D}" type="pres">
      <dgm:prSet presAssocID="{F0DDAD41-95A4-41EE-96EA-EDFB2DDEC324}" presName="horz3" presStyleCnt="0"/>
      <dgm:spPr/>
    </dgm:pt>
    <dgm:pt modelId="{CF4A4FF1-3E6B-46D3-B7A1-5B2BA2905E7F}" type="pres">
      <dgm:prSet presAssocID="{F0DDAD41-95A4-41EE-96EA-EDFB2DDEC324}" presName="horzSpace3" presStyleCnt="0"/>
      <dgm:spPr/>
    </dgm:pt>
    <dgm:pt modelId="{3600ED98-0965-4904-996F-D7F1E3F8E0A3}" type="pres">
      <dgm:prSet presAssocID="{F0DDAD41-95A4-41EE-96EA-EDFB2DDEC324}" presName="tx3" presStyleLbl="revTx" presStyleIdx="2" presStyleCnt="7"/>
      <dgm:spPr/>
      <dgm:t>
        <a:bodyPr/>
        <a:lstStyle/>
        <a:p>
          <a:endParaRPr lang="es-VE"/>
        </a:p>
      </dgm:t>
    </dgm:pt>
    <dgm:pt modelId="{A6796816-D04F-4974-8B8A-1981D64B3B2B}" type="pres">
      <dgm:prSet presAssocID="{F0DDAD41-95A4-41EE-96EA-EDFB2DDEC324}" presName="vert3" presStyleCnt="0"/>
      <dgm:spPr/>
    </dgm:pt>
    <dgm:pt modelId="{9376275A-0971-4CA8-840E-A7B7A006D45D}" type="pres">
      <dgm:prSet presAssocID="{405F58C9-E173-4243-ADDD-01607BBE2012}" presName="thinLine2b" presStyleLbl="callout" presStyleIdx="0" presStyleCnt="3"/>
      <dgm:spPr/>
    </dgm:pt>
    <dgm:pt modelId="{14CA34C6-268B-468B-A5E8-E87FCE74D235}" type="pres">
      <dgm:prSet presAssocID="{405F58C9-E173-4243-ADDD-01607BBE2012}" presName="vertSpace2b" presStyleCnt="0"/>
      <dgm:spPr/>
    </dgm:pt>
    <dgm:pt modelId="{58DD36F9-1B68-4C94-8993-C24375163EFC}" type="pres">
      <dgm:prSet presAssocID="{121A40AF-6808-42A9-86DA-8C6FDAA2550A}" presName="horz2" presStyleCnt="0"/>
      <dgm:spPr/>
    </dgm:pt>
    <dgm:pt modelId="{95BC9026-78FE-4E95-8E6B-D10AB64E5765}" type="pres">
      <dgm:prSet presAssocID="{121A40AF-6808-42A9-86DA-8C6FDAA2550A}" presName="horzSpace2" presStyleCnt="0"/>
      <dgm:spPr/>
    </dgm:pt>
    <dgm:pt modelId="{AA96D17E-EE87-4B1F-8201-2BB6CD356561}" type="pres">
      <dgm:prSet presAssocID="{121A40AF-6808-42A9-86DA-8C6FDAA2550A}" presName="tx2" presStyleLbl="revTx" presStyleIdx="3" presStyleCnt="7"/>
      <dgm:spPr/>
      <dgm:t>
        <a:bodyPr/>
        <a:lstStyle/>
        <a:p>
          <a:endParaRPr lang="es-VE"/>
        </a:p>
      </dgm:t>
    </dgm:pt>
    <dgm:pt modelId="{C70B1919-1E34-4B4E-8F63-3732F44DD8F8}" type="pres">
      <dgm:prSet presAssocID="{121A40AF-6808-42A9-86DA-8C6FDAA2550A}" presName="vert2" presStyleCnt="0"/>
      <dgm:spPr/>
    </dgm:pt>
    <dgm:pt modelId="{A6B1B105-6B2C-4AD1-90D5-96A389202F2A}" type="pres">
      <dgm:prSet presAssocID="{6826DBEE-9C39-4773-83DF-F90A6C29098D}" presName="horz3" presStyleCnt="0"/>
      <dgm:spPr/>
    </dgm:pt>
    <dgm:pt modelId="{12DDBC56-F6C3-4924-ADB1-FA28C982ACD4}" type="pres">
      <dgm:prSet presAssocID="{6826DBEE-9C39-4773-83DF-F90A6C29098D}" presName="horzSpace3" presStyleCnt="0"/>
      <dgm:spPr/>
    </dgm:pt>
    <dgm:pt modelId="{443AB718-191B-478D-BBE6-CB82E3F5386E}" type="pres">
      <dgm:prSet presAssocID="{6826DBEE-9C39-4773-83DF-F90A6C29098D}" presName="tx3" presStyleLbl="revTx" presStyleIdx="4" presStyleCnt="7"/>
      <dgm:spPr/>
      <dgm:t>
        <a:bodyPr/>
        <a:lstStyle/>
        <a:p>
          <a:endParaRPr lang="es-VE"/>
        </a:p>
      </dgm:t>
    </dgm:pt>
    <dgm:pt modelId="{AC70FDC9-FDFA-40F2-9909-DCB98DE9A448}" type="pres">
      <dgm:prSet presAssocID="{6826DBEE-9C39-4773-83DF-F90A6C29098D}" presName="vert3" presStyleCnt="0"/>
      <dgm:spPr/>
    </dgm:pt>
    <dgm:pt modelId="{941947F4-D899-4EDA-A7E6-EC59AA5FB6E9}" type="pres">
      <dgm:prSet presAssocID="{121A40AF-6808-42A9-86DA-8C6FDAA2550A}" presName="thinLine2b" presStyleLbl="callout" presStyleIdx="1" presStyleCnt="3"/>
      <dgm:spPr/>
    </dgm:pt>
    <dgm:pt modelId="{CF418315-1923-4AE4-99C9-F0DF9B7E9891}" type="pres">
      <dgm:prSet presAssocID="{121A40AF-6808-42A9-86DA-8C6FDAA2550A}" presName="vertSpace2b" presStyleCnt="0"/>
      <dgm:spPr/>
    </dgm:pt>
    <dgm:pt modelId="{22D8568E-7CB2-446A-9B81-B4F13A59E98B}" type="pres">
      <dgm:prSet presAssocID="{DED012E8-0886-4291-83AD-C9ABFC032575}" presName="horz2" presStyleCnt="0"/>
      <dgm:spPr/>
    </dgm:pt>
    <dgm:pt modelId="{7BBEFED8-DE4E-4B19-A9E4-E9E6B58BBACF}" type="pres">
      <dgm:prSet presAssocID="{DED012E8-0886-4291-83AD-C9ABFC032575}" presName="horzSpace2" presStyleCnt="0"/>
      <dgm:spPr/>
    </dgm:pt>
    <dgm:pt modelId="{3332EA65-FED7-42DF-A114-A5177CD83C2A}" type="pres">
      <dgm:prSet presAssocID="{DED012E8-0886-4291-83AD-C9ABFC032575}" presName="tx2" presStyleLbl="revTx" presStyleIdx="5" presStyleCnt="7"/>
      <dgm:spPr/>
      <dgm:t>
        <a:bodyPr/>
        <a:lstStyle/>
        <a:p>
          <a:endParaRPr lang="es-VE"/>
        </a:p>
      </dgm:t>
    </dgm:pt>
    <dgm:pt modelId="{99168C8D-1B15-4553-B54F-2DCC4F788B4B}" type="pres">
      <dgm:prSet presAssocID="{DED012E8-0886-4291-83AD-C9ABFC032575}" presName="vert2" presStyleCnt="0"/>
      <dgm:spPr/>
    </dgm:pt>
    <dgm:pt modelId="{5D87BB97-458A-427E-A3D7-4C05DD6C165A}" type="pres">
      <dgm:prSet presAssocID="{887C97E8-A60F-4545-B649-4E2E979CB047}" presName="horz3" presStyleCnt="0"/>
      <dgm:spPr/>
    </dgm:pt>
    <dgm:pt modelId="{1CC2A2E8-2D43-4A0B-A2B2-05ADDCF5B1DD}" type="pres">
      <dgm:prSet presAssocID="{887C97E8-A60F-4545-B649-4E2E979CB047}" presName="horzSpace3" presStyleCnt="0"/>
      <dgm:spPr/>
    </dgm:pt>
    <dgm:pt modelId="{DBF35686-7214-4400-88BA-4E307ACBA959}" type="pres">
      <dgm:prSet presAssocID="{887C97E8-A60F-4545-B649-4E2E979CB047}" presName="tx3" presStyleLbl="revTx" presStyleIdx="6" presStyleCnt="7"/>
      <dgm:spPr/>
      <dgm:t>
        <a:bodyPr/>
        <a:lstStyle/>
        <a:p>
          <a:endParaRPr lang="es-VE"/>
        </a:p>
      </dgm:t>
    </dgm:pt>
    <dgm:pt modelId="{F5EE5C7A-39FE-4400-A216-420E35404F81}" type="pres">
      <dgm:prSet presAssocID="{887C97E8-A60F-4545-B649-4E2E979CB047}" presName="vert3" presStyleCnt="0"/>
      <dgm:spPr/>
    </dgm:pt>
    <dgm:pt modelId="{1F1A5CA0-A39E-4C76-B9D3-985188BC537F}" type="pres">
      <dgm:prSet presAssocID="{DED012E8-0886-4291-83AD-C9ABFC032575}" presName="thinLine2b" presStyleLbl="callout" presStyleIdx="2" presStyleCnt="3"/>
      <dgm:spPr/>
    </dgm:pt>
    <dgm:pt modelId="{EC5368D8-F394-4A19-BA6A-E68C11A87CB4}" type="pres">
      <dgm:prSet presAssocID="{DED012E8-0886-4291-83AD-C9ABFC032575}" presName="vertSpace2b" presStyleCnt="0"/>
      <dgm:spPr/>
    </dgm:pt>
  </dgm:ptLst>
  <dgm:cxnLst>
    <dgm:cxn modelId="{81F2931F-D9E8-4112-9E3C-492DCC9F9FF4}" type="presOf" srcId="{F0DDAD41-95A4-41EE-96EA-EDFB2DDEC324}" destId="{3600ED98-0965-4904-996F-D7F1E3F8E0A3}" srcOrd="0" destOrd="0" presId="urn:microsoft.com/office/officeart/2008/layout/LinedList"/>
    <dgm:cxn modelId="{FFF7DF5D-EC5F-48B3-A0CF-AE62B5E07768}" srcId="{A6FA9D9C-25FB-44CB-A3E1-106EC49EC457}" destId="{F58CFA3D-2447-4FC5-9652-97E41AF9E957}" srcOrd="0" destOrd="0" parTransId="{906FD7BD-3FA7-4C3F-86C1-98F6D4BF6FC2}" sibTransId="{BFA63C3F-5BAA-429F-8D70-922A959D4FD6}"/>
    <dgm:cxn modelId="{EA4CBCCF-6C4A-4018-A34C-0FE881C006DF}" srcId="{F58CFA3D-2447-4FC5-9652-97E41AF9E957}" destId="{405F58C9-E173-4243-ADDD-01607BBE2012}" srcOrd="0" destOrd="0" parTransId="{9FE1B81F-CA07-45E1-8FFD-EDE3073D2BDA}" sibTransId="{BFA151EA-4EAD-4F02-841F-809BED01A05D}"/>
    <dgm:cxn modelId="{14FCCE64-7079-4BA2-B4B9-24FF157C0819}" srcId="{F58CFA3D-2447-4FC5-9652-97E41AF9E957}" destId="{DED012E8-0886-4291-83AD-C9ABFC032575}" srcOrd="2" destOrd="0" parTransId="{767CD01E-DD8E-4B75-94AD-2463EA58E3DA}" sibTransId="{553172E3-1C0B-4DD6-A7CD-B8C1F66A981D}"/>
    <dgm:cxn modelId="{652E5486-35E8-4650-A89A-BF3A90DBB176}" type="presOf" srcId="{F58CFA3D-2447-4FC5-9652-97E41AF9E957}" destId="{DA626EFE-F0A5-46ED-A84D-AEE201A0C4EF}" srcOrd="0" destOrd="0" presId="urn:microsoft.com/office/officeart/2008/layout/LinedList"/>
    <dgm:cxn modelId="{DFA27D6E-92A1-4A61-B7CB-8035E7ACBDE5}" type="presOf" srcId="{A6FA9D9C-25FB-44CB-A3E1-106EC49EC457}" destId="{535B6B01-ABC0-4562-9923-4CA0DE5BC045}" srcOrd="0" destOrd="0" presId="urn:microsoft.com/office/officeart/2008/layout/LinedList"/>
    <dgm:cxn modelId="{C92A3F9A-D4A2-498F-8235-E8896DF8402A}" type="presOf" srcId="{121A40AF-6808-42A9-86DA-8C6FDAA2550A}" destId="{AA96D17E-EE87-4B1F-8201-2BB6CD356561}" srcOrd="0" destOrd="0" presId="urn:microsoft.com/office/officeart/2008/layout/LinedList"/>
    <dgm:cxn modelId="{969ABABA-D47A-4743-8897-28A178DED040}" type="presOf" srcId="{887C97E8-A60F-4545-B649-4E2E979CB047}" destId="{DBF35686-7214-4400-88BA-4E307ACBA959}" srcOrd="0" destOrd="0" presId="urn:microsoft.com/office/officeart/2008/layout/LinedList"/>
    <dgm:cxn modelId="{02ED7A39-4634-4AC6-A9F2-D05F38289DC3}" srcId="{DED012E8-0886-4291-83AD-C9ABFC032575}" destId="{887C97E8-A60F-4545-B649-4E2E979CB047}" srcOrd="0" destOrd="0" parTransId="{DA5FE267-2FB5-4B10-9F76-8238811B97D0}" sibTransId="{1C74FEDA-6ACF-4AD5-BF6E-E7266BDBAEDD}"/>
    <dgm:cxn modelId="{3DDFEF1A-C907-4031-8687-5CF374044390}" type="presOf" srcId="{6826DBEE-9C39-4773-83DF-F90A6C29098D}" destId="{443AB718-191B-478D-BBE6-CB82E3F5386E}" srcOrd="0" destOrd="0" presId="urn:microsoft.com/office/officeart/2008/layout/LinedList"/>
    <dgm:cxn modelId="{6D4189BD-9F3C-4775-9C65-DCF52F7D825D}" srcId="{405F58C9-E173-4243-ADDD-01607BBE2012}" destId="{F0DDAD41-95A4-41EE-96EA-EDFB2DDEC324}" srcOrd="0" destOrd="0" parTransId="{1D2422D1-C923-45B3-B9EB-C00345A050C3}" sibTransId="{C4D04BFA-DCFE-4B67-B096-A9B6AD492DE7}"/>
    <dgm:cxn modelId="{2E20108F-926D-42A6-AD1B-767E975BBAB0}" srcId="{F58CFA3D-2447-4FC5-9652-97E41AF9E957}" destId="{121A40AF-6808-42A9-86DA-8C6FDAA2550A}" srcOrd="1" destOrd="0" parTransId="{76B8779D-A6D0-465E-AABB-77353419CBBC}" sibTransId="{496312D7-5634-4181-BDC1-4667A95D5D34}"/>
    <dgm:cxn modelId="{F372ECAB-E037-4E21-A323-78E623F924BD}" type="presOf" srcId="{DED012E8-0886-4291-83AD-C9ABFC032575}" destId="{3332EA65-FED7-42DF-A114-A5177CD83C2A}" srcOrd="0" destOrd="0" presId="urn:microsoft.com/office/officeart/2008/layout/LinedList"/>
    <dgm:cxn modelId="{4244E1BA-4B8D-40FD-948B-0E07FA95C31D}" srcId="{121A40AF-6808-42A9-86DA-8C6FDAA2550A}" destId="{6826DBEE-9C39-4773-83DF-F90A6C29098D}" srcOrd="0" destOrd="0" parTransId="{05E99688-526F-4EB0-8BFE-5575440E94B0}" sibTransId="{E09059AF-033A-4551-80C6-2B2A38A9C067}"/>
    <dgm:cxn modelId="{73809F15-C949-4963-81E6-33EA24FEB041}" type="presOf" srcId="{405F58C9-E173-4243-ADDD-01607BBE2012}" destId="{ECFAFFFD-5B4E-4D18-9F7A-C3D632E5D8D9}" srcOrd="0" destOrd="0" presId="urn:microsoft.com/office/officeart/2008/layout/LinedList"/>
    <dgm:cxn modelId="{B3CDD87B-024B-496F-B572-37B548E1B3FD}" type="presParOf" srcId="{535B6B01-ABC0-4562-9923-4CA0DE5BC045}" destId="{83DDA1ED-9A42-4E82-9901-9421644E56D4}" srcOrd="0" destOrd="0" presId="urn:microsoft.com/office/officeart/2008/layout/LinedList"/>
    <dgm:cxn modelId="{C5551010-C63A-4E11-B197-5A398F6D6AAD}" type="presParOf" srcId="{535B6B01-ABC0-4562-9923-4CA0DE5BC045}" destId="{9270ED41-B365-4DCA-A9AA-D6518F71E9CC}" srcOrd="1" destOrd="0" presId="urn:microsoft.com/office/officeart/2008/layout/LinedList"/>
    <dgm:cxn modelId="{06A7D668-EC3A-4972-9F3B-9A163A736B67}" type="presParOf" srcId="{9270ED41-B365-4DCA-A9AA-D6518F71E9CC}" destId="{DA626EFE-F0A5-46ED-A84D-AEE201A0C4EF}" srcOrd="0" destOrd="0" presId="urn:microsoft.com/office/officeart/2008/layout/LinedList"/>
    <dgm:cxn modelId="{D2FBA481-B93E-498A-B81E-D258BC391D9E}" type="presParOf" srcId="{9270ED41-B365-4DCA-A9AA-D6518F71E9CC}" destId="{004D1532-5C13-4ED4-A94B-C19189BF27DC}" srcOrd="1" destOrd="0" presId="urn:microsoft.com/office/officeart/2008/layout/LinedList"/>
    <dgm:cxn modelId="{5B69FBE3-DD4E-4650-81FF-AFF5C34A530D}" type="presParOf" srcId="{004D1532-5C13-4ED4-A94B-C19189BF27DC}" destId="{0698FB5E-32AC-49D2-ACAB-7115883F8DE0}" srcOrd="0" destOrd="0" presId="urn:microsoft.com/office/officeart/2008/layout/LinedList"/>
    <dgm:cxn modelId="{7CB90872-2DD8-49B6-98F9-A8935FF86FF9}" type="presParOf" srcId="{004D1532-5C13-4ED4-A94B-C19189BF27DC}" destId="{E94ABB5E-51C6-488A-8A6F-127A265C356A}" srcOrd="1" destOrd="0" presId="urn:microsoft.com/office/officeart/2008/layout/LinedList"/>
    <dgm:cxn modelId="{3FFAE309-0043-4F36-B80E-6A88DF7AB798}" type="presParOf" srcId="{E94ABB5E-51C6-488A-8A6F-127A265C356A}" destId="{B4CAD008-5ECF-485F-B0FE-4938917116D6}" srcOrd="0" destOrd="0" presId="urn:microsoft.com/office/officeart/2008/layout/LinedList"/>
    <dgm:cxn modelId="{B485CA94-9181-4BEB-9BAF-47A362558A44}" type="presParOf" srcId="{E94ABB5E-51C6-488A-8A6F-127A265C356A}" destId="{ECFAFFFD-5B4E-4D18-9F7A-C3D632E5D8D9}" srcOrd="1" destOrd="0" presId="urn:microsoft.com/office/officeart/2008/layout/LinedList"/>
    <dgm:cxn modelId="{FE439989-AB46-45B9-ABCD-8C6AF7DD86B1}" type="presParOf" srcId="{E94ABB5E-51C6-488A-8A6F-127A265C356A}" destId="{EF07FE04-A925-44C5-AEB2-8B7AA4798005}" srcOrd="2" destOrd="0" presId="urn:microsoft.com/office/officeart/2008/layout/LinedList"/>
    <dgm:cxn modelId="{52E67848-C7D6-4309-930C-8432287B9109}" type="presParOf" srcId="{EF07FE04-A925-44C5-AEB2-8B7AA4798005}" destId="{DCDF7655-E41C-4CF0-B79F-0BE89F461B8D}" srcOrd="0" destOrd="0" presId="urn:microsoft.com/office/officeart/2008/layout/LinedList"/>
    <dgm:cxn modelId="{684F5D82-9CF0-4996-BA86-1C1481971AAA}" type="presParOf" srcId="{DCDF7655-E41C-4CF0-B79F-0BE89F461B8D}" destId="{CF4A4FF1-3E6B-46D3-B7A1-5B2BA2905E7F}" srcOrd="0" destOrd="0" presId="urn:microsoft.com/office/officeart/2008/layout/LinedList"/>
    <dgm:cxn modelId="{2A7BFD4A-1309-47ED-B34A-5538A8E2E8BC}" type="presParOf" srcId="{DCDF7655-E41C-4CF0-B79F-0BE89F461B8D}" destId="{3600ED98-0965-4904-996F-D7F1E3F8E0A3}" srcOrd="1" destOrd="0" presId="urn:microsoft.com/office/officeart/2008/layout/LinedList"/>
    <dgm:cxn modelId="{5ED8CF4D-AA99-4D95-85F7-78D130B20233}" type="presParOf" srcId="{DCDF7655-E41C-4CF0-B79F-0BE89F461B8D}" destId="{A6796816-D04F-4974-8B8A-1981D64B3B2B}" srcOrd="2" destOrd="0" presId="urn:microsoft.com/office/officeart/2008/layout/LinedList"/>
    <dgm:cxn modelId="{BFDC4FAD-3002-43DE-A0AB-7FB5A0C00A28}" type="presParOf" srcId="{004D1532-5C13-4ED4-A94B-C19189BF27DC}" destId="{9376275A-0971-4CA8-840E-A7B7A006D45D}" srcOrd="2" destOrd="0" presId="urn:microsoft.com/office/officeart/2008/layout/LinedList"/>
    <dgm:cxn modelId="{7EE726D3-34F1-4104-98F8-E26730DE35EC}" type="presParOf" srcId="{004D1532-5C13-4ED4-A94B-C19189BF27DC}" destId="{14CA34C6-268B-468B-A5E8-E87FCE74D235}" srcOrd="3" destOrd="0" presId="urn:microsoft.com/office/officeart/2008/layout/LinedList"/>
    <dgm:cxn modelId="{54D428E7-C27A-419A-B2D4-7C0B1236EA90}" type="presParOf" srcId="{004D1532-5C13-4ED4-A94B-C19189BF27DC}" destId="{58DD36F9-1B68-4C94-8993-C24375163EFC}" srcOrd="4" destOrd="0" presId="urn:microsoft.com/office/officeart/2008/layout/LinedList"/>
    <dgm:cxn modelId="{4839DEA4-EF60-4DC0-AC65-9C204A6D5E80}" type="presParOf" srcId="{58DD36F9-1B68-4C94-8993-C24375163EFC}" destId="{95BC9026-78FE-4E95-8E6B-D10AB64E5765}" srcOrd="0" destOrd="0" presId="urn:microsoft.com/office/officeart/2008/layout/LinedList"/>
    <dgm:cxn modelId="{A098602E-E196-41F7-A7A3-3F2DB71CF31D}" type="presParOf" srcId="{58DD36F9-1B68-4C94-8993-C24375163EFC}" destId="{AA96D17E-EE87-4B1F-8201-2BB6CD356561}" srcOrd="1" destOrd="0" presId="urn:microsoft.com/office/officeart/2008/layout/LinedList"/>
    <dgm:cxn modelId="{101CAE51-1D67-4EB1-A61B-FCBD633C9C23}" type="presParOf" srcId="{58DD36F9-1B68-4C94-8993-C24375163EFC}" destId="{C70B1919-1E34-4B4E-8F63-3732F44DD8F8}" srcOrd="2" destOrd="0" presId="urn:microsoft.com/office/officeart/2008/layout/LinedList"/>
    <dgm:cxn modelId="{F9857129-FF23-42A5-BC31-D9AD707FD01C}" type="presParOf" srcId="{C70B1919-1E34-4B4E-8F63-3732F44DD8F8}" destId="{A6B1B105-6B2C-4AD1-90D5-96A389202F2A}" srcOrd="0" destOrd="0" presId="urn:microsoft.com/office/officeart/2008/layout/LinedList"/>
    <dgm:cxn modelId="{CAA5C7BF-A4C8-4B67-A793-D3964A8357CE}" type="presParOf" srcId="{A6B1B105-6B2C-4AD1-90D5-96A389202F2A}" destId="{12DDBC56-F6C3-4924-ADB1-FA28C982ACD4}" srcOrd="0" destOrd="0" presId="urn:microsoft.com/office/officeart/2008/layout/LinedList"/>
    <dgm:cxn modelId="{CD12AD16-3553-4C40-B845-DF23476581D6}" type="presParOf" srcId="{A6B1B105-6B2C-4AD1-90D5-96A389202F2A}" destId="{443AB718-191B-478D-BBE6-CB82E3F5386E}" srcOrd="1" destOrd="0" presId="urn:microsoft.com/office/officeart/2008/layout/LinedList"/>
    <dgm:cxn modelId="{EDDB6D03-9CFD-4FEC-8FCA-893E7DDD3F27}" type="presParOf" srcId="{A6B1B105-6B2C-4AD1-90D5-96A389202F2A}" destId="{AC70FDC9-FDFA-40F2-9909-DCB98DE9A448}" srcOrd="2" destOrd="0" presId="urn:microsoft.com/office/officeart/2008/layout/LinedList"/>
    <dgm:cxn modelId="{51276D60-8209-4BF5-80AD-C896C9AFB77C}" type="presParOf" srcId="{004D1532-5C13-4ED4-A94B-C19189BF27DC}" destId="{941947F4-D899-4EDA-A7E6-EC59AA5FB6E9}" srcOrd="5" destOrd="0" presId="urn:microsoft.com/office/officeart/2008/layout/LinedList"/>
    <dgm:cxn modelId="{2D726FF7-6EF8-4858-9D32-5BFBC6C57001}" type="presParOf" srcId="{004D1532-5C13-4ED4-A94B-C19189BF27DC}" destId="{CF418315-1923-4AE4-99C9-F0DF9B7E9891}" srcOrd="6" destOrd="0" presId="urn:microsoft.com/office/officeart/2008/layout/LinedList"/>
    <dgm:cxn modelId="{BBB616E1-A664-440B-9591-2D456BBD7BD8}" type="presParOf" srcId="{004D1532-5C13-4ED4-A94B-C19189BF27DC}" destId="{22D8568E-7CB2-446A-9B81-B4F13A59E98B}" srcOrd="7" destOrd="0" presId="urn:microsoft.com/office/officeart/2008/layout/LinedList"/>
    <dgm:cxn modelId="{BBB5B31C-D362-408C-AB03-CBF919C309EF}" type="presParOf" srcId="{22D8568E-7CB2-446A-9B81-B4F13A59E98B}" destId="{7BBEFED8-DE4E-4B19-A9E4-E9E6B58BBACF}" srcOrd="0" destOrd="0" presId="urn:microsoft.com/office/officeart/2008/layout/LinedList"/>
    <dgm:cxn modelId="{42C446D1-955E-41AC-8007-C640FE539DF4}" type="presParOf" srcId="{22D8568E-7CB2-446A-9B81-B4F13A59E98B}" destId="{3332EA65-FED7-42DF-A114-A5177CD83C2A}" srcOrd="1" destOrd="0" presId="urn:microsoft.com/office/officeart/2008/layout/LinedList"/>
    <dgm:cxn modelId="{997AF146-1E33-4D21-8997-8D56A935C1A5}" type="presParOf" srcId="{22D8568E-7CB2-446A-9B81-B4F13A59E98B}" destId="{99168C8D-1B15-4553-B54F-2DCC4F788B4B}" srcOrd="2" destOrd="0" presId="urn:microsoft.com/office/officeart/2008/layout/LinedList"/>
    <dgm:cxn modelId="{C29AE690-60F7-4229-8964-C17AAE9D10B2}" type="presParOf" srcId="{99168C8D-1B15-4553-B54F-2DCC4F788B4B}" destId="{5D87BB97-458A-427E-A3D7-4C05DD6C165A}" srcOrd="0" destOrd="0" presId="urn:microsoft.com/office/officeart/2008/layout/LinedList"/>
    <dgm:cxn modelId="{343DFCC1-3D37-4A52-82A8-8668DA085452}" type="presParOf" srcId="{5D87BB97-458A-427E-A3D7-4C05DD6C165A}" destId="{1CC2A2E8-2D43-4A0B-A2B2-05ADDCF5B1DD}" srcOrd="0" destOrd="0" presId="urn:microsoft.com/office/officeart/2008/layout/LinedList"/>
    <dgm:cxn modelId="{F4DD8FFC-F51E-4800-9A24-3911AFA6CF43}" type="presParOf" srcId="{5D87BB97-458A-427E-A3D7-4C05DD6C165A}" destId="{DBF35686-7214-4400-88BA-4E307ACBA959}" srcOrd="1" destOrd="0" presId="urn:microsoft.com/office/officeart/2008/layout/LinedList"/>
    <dgm:cxn modelId="{654A6E20-7FC1-41B3-92AF-8FB9E7338B52}" type="presParOf" srcId="{5D87BB97-458A-427E-A3D7-4C05DD6C165A}" destId="{F5EE5C7A-39FE-4400-A216-420E35404F81}" srcOrd="2" destOrd="0" presId="urn:microsoft.com/office/officeart/2008/layout/LinedList"/>
    <dgm:cxn modelId="{E47E3963-3440-4647-92CC-6A73AE11470D}" type="presParOf" srcId="{004D1532-5C13-4ED4-A94B-C19189BF27DC}" destId="{1F1A5CA0-A39E-4C76-B9D3-985188BC537F}" srcOrd="8" destOrd="0" presId="urn:microsoft.com/office/officeart/2008/layout/LinedList"/>
    <dgm:cxn modelId="{F766EE7B-2835-468B-9DB4-9095162CD677}" type="presParOf" srcId="{004D1532-5C13-4ED4-A94B-C19189BF27DC}" destId="{EC5368D8-F394-4A19-BA6A-E68C11A87CB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641355-ED52-4C2E-AD42-7E4A27E427BA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C69C3773-DE1A-47A2-B0DF-F1223B1F93A1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Las variables continuas se presentan como medias y variables categóricas como porcentajes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CE64F5A7-67AD-4649-A136-6B8903C1AEEB}" type="parTrans" cxnId="{66214D1D-2B3B-4B23-8728-4C552B8BEA61}">
      <dgm:prSet/>
      <dgm:spPr/>
      <dgm:t>
        <a:bodyPr/>
        <a:lstStyle/>
        <a:p>
          <a:pPr algn="ctr"/>
          <a:endParaRPr lang="es-VE" sz="2000">
            <a:latin typeface="Bernard MT Condensed" panose="02050806060905020404" pitchFamily="18" charset="0"/>
          </a:endParaRPr>
        </a:p>
      </dgm:t>
    </dgm:pt>
    <dgm:pt modelId="{DC9CC0D2-B0F6-487D-BE61-97F7AF73CF6C}" type="sibTrans" cxnId="{66214D1D-2B3B-4B23-8728-4C552B8BEA61}">
      <dgm:prSet/>
      <dgm:spPr/>
      <dgm:t>
        <a:bodyPr/>
        <a:lstStyle/>
        <a:p>
          <a:pPr algn="ctr"/>
          <a:endParaRPr lang="es-VE" sz="2000">
            <a:latin typeface="Bernard MT Condensed" panose="02050806060905020404" pitchFamily="18" charset="0"/>
          </a:endParaRPr>
        </a:p>
      </dgm:t>
    </dgm:pt>
    <dgm:pt modelId="{97D25242-AF92-47FF-9AF1-9AED3EF4B583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Las variables categóricas se compararon mediante la prueba chi2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BC11B12A-5E1A-4434-A47E-22E2EEF8A333}" type="parTrans" cxnId="{FC3F7FDA-D255-4155-9C73-33DB29CD6B09}">
      <dgm:prSet/>
      <dgm:spPr/>
      <dgm:t>
        <a:bodyPr/>
        <a:lstStyle/>
        <a:p>
          <a:pPr algn="ctr"/>
          <a:endParaRPr lang="es-VE" sz="2000">
            <a:latin typeface="Bernard MT Condensed" panose="02050806060905020404" pitchFamily="18" charset="0"/>
          </a:endParaRPr>
        </a:p>
      </dgm:t>
    </dgm:pt>
    <dgm:pt modelId="{03410E8A-882F-4B3C-9942-3280A5802333}" type="sibTrans" cxnId="{FC3F7FDA-D255-4155-9C73-33DB29CD6B09}">
      <dgm:prSet/>
      <dgm:spPr/>
      <dgm:t>
        <a:bodyPr/>
        <a:lstStyle/>
        <a:p>
          <a:pPr algn="ctr"/>
          <a:endParaRPr lang="es-VE" sz="2000">
            <a:latin typeface="Bernard MT Condensed" panose="02050806060905020404" pitchFamily="18" charset="0"/>
          </a:endParaRPr>
        </a:p>
      </dgm:t>
    </dgm:pt>
    <dgm:pt modelId="{613FFB8E-762A-486C-AB7C-1D758A36608F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La carga de TA/ FA variable en el tiempo se relacionó con la razón de riesgo de ETE en un modelo de regresión de Cox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922FB0A2-D6B4-4D64-9559-0CDC9F7E205B}" type="parTrans" cxnId="{BBF0B9FC-3316-4E88-88AD-04E64B169812}">
      <dgm:prSet/>
      <dgm:spPr/>
      <dgm:t>
        <a:bodyPr/>
        <a:lstStyle/>
        <a:p>
          <a:pPr algn="ctr"/>
          <a:endParaRPr lang="es-VE" sz="2000">
            <a:latin typeface="Bernard MT Condensed" panose="02050806060905020404" pitchFamily="18" charset="0"/>
          </a:endParaRPr>
        </a:p>
      </dgm:t>
    </dgm:pt>
    <dgm:pt modelId="{8557A3E6-F81C-4471-86EE-BAAB7C9996DE}" type="sibTrans" cxnId="{BBF0B9FC-3316-4E88-88AD-04E64B169812}">
      <dgm:prSet/>
      <dgm:spPr/>
      <dgm:t>
        <a:bodyPr/>
        <a:lstStyle/>
        <a:p>
          <a:pPr algn="ctr"/>
          <a:endParaRPr lang="es-VE" sz="2000">
            <a:latin typeface="Bernard MT Condensed" panose="02050806060905020404" pitchFamily="18" charset="0"/>
          </a:endParaRPr>
        </a:p>
      </dgm:t>
    </dgm:pt>
    <dgm:pt modelId="{BD9544B5-981A-4335-A6C5-2E6A911CCB75}">
      <dgm:prSet custT="1"/>
      <dgm:spPr/>
      <dgm:t>
        <a:bodyPr/>
        <a:lstStyle/>
        <a:p>
          <a:pPr algn="ctr" rtl="0"/>
          <a:r>
            <a:rPr lang="es-VE" sz="2000" dirty="0" smtClean="0">
              <a:latin typeface="Bernard MT Condensed" panose="02050806060905020404" pitchFamily="18" charset="0"/>
            </a:rPr>
            <a:t>Se utilizó un nivel de significancia de 0.05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186FD191-BB55-420C-A4A8-5D80CE12AD3B}" type="parTrans" cxnId="{86F65FC4-A588-478E-A524-3643665CB7CB}">
      <dgm:prSet/>
      <dgm:spPr/>
      <dgm:t>
        <a:bodyPr/>
        <a:lstStyle/>
        <a:p>
          <a:endParaRPr lang="es-VE" sz="2000"/>
        </a:p>
      </dgm:t>
    </dgm:pt>
    <dgm:pt modelId="{2781DE79-8D82-4266-BEC7-B37142E68230}" type="sibTrans" cxnId="{86F65FC4-A588-478E-A524-3643665CB7CB}">
      <dgm:prSet/>
      <dgm:spPr/>
      <dgm:t>
        <a:bodyPr/>
        <a:lstStyle/>
        <a:p>
          <a:endParaRPr lang="es-VE" sz="2000"/>
        </a:p>
      </dgm:t>
    </dgm:pt>
    <dgm:pt modelId="{4CEDF74E-2092-4806-9B49-02CDD5B8DA40}">
      <dgm:prSet custT="1"/>
      <dgm:spPr/>
      <dgm:t>
        <a:bodyPr/>
        <a:lstStyle/>
        <a:p>
          <a:pPr algn="ctr" rtl="0"/>
          <a:r>
            <a:rPr lang="es-VE" sz="2000" smtClean="0">
              <a:latin typeface="Bernard MT Condensed" panose="02050806060905020404" pitchFamily="18" charset="0"/>
            </a:rPr>
            <a:t>Las tasas de ETE anualizadas con IC del 95% se calcularon con y sin inclusión de AIT usando ecuaciones de estimación generalizadas</a:t>
          </a:r>
          <a:endParaRPr lang="es-VE" sz="2000" dirty="0">
            <a:latin typeface="Bernard MT Condensed" panose="02050806060905020404" pitchFamily="18" charset="0"/>
          </a:endParaRPr>
        </a:p>
      </dgm:t>
    </dgm:pt>
    <dgm:pt modelId="{C2510F73-6FED-4956-B44A-8C530D202C5F}" type="parTrans" cxnId="{44201BEA-619D-4A84-BA83-2124E55C09AA}">
      <dgm:prSet/>
      <dgm:spPr/>
      <dgm:t>
        <a:bodyPr/>
        <a:lstStyle/>
        <a:p>
          <a:endParaRPr lang="es-VE" sz="2000"/>
        </a:p>
      </dgm:t>
    </dgm:pt>
    <dgm:pt modelId="{C9DD2725-BD36-4EEA-BE3F-70CEBBF38C9C}" type="sibTrans" cxnId="{44201BEA-619D-4A84-BA83-2124E55C09AA}">
      <dgm:prSet/>
      <dgm:spPr/>
      <dgm:t>
        <a:bodyPr/>
        <a:lstStyle/>
        <a:p>
          <a:endParaRPr lang="es-VE" sz="2000"/>
        </a:p>
      </dgm:t>
    </dgm:pt>
    <dgm:pt modelId="{E869846C-29E1-43CF-8E9E-6B93FB9008CA}" type="pres">
      <dgm:prSet presAssocID="{EC641355-ED52-4C2E-AD42-7E4A27E427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160364F2-AFC3-4B61-93DF-818E721B2A39}" type="pres">
      <dgm:prSet presAssocID="{C69C3773-DE1A-47A2-B0DF-F1223B1F93A1}" presName="thickLine" presStyleLbl="alignNode1" presStyleIdx="0" presStyleCnt="5"/>
      <dgm:spPr/>
    </dgm:pt>
    <dgm:pt modelId="{74186032-A928-4913-8FF6-C6FB88287B25}" type="pres">
      <dgm:prSet presAssocID="{C69C3773-DE1A-47A2-B0DF-F1223B1F93A1}" presName="horz1" presStyleCnt="0"/>
      <dgm:spPr/>
    </dgm:pt>
    <dgm:pt modelId="{88FEF89E-0ED3-4AB1-A49E-7F8D36B22643}" type="pres">
      <dgm:prSet presAssocID="{C69C3773-DE1A-47A2-B0DF-F1223B1F93A1}" presName="tx1" presStyleLbl="revTx" presStyleIdx="0" presStyleCnt="5"/>
      <dgm:spPr/>
      <dgm:t>
        <a:bodyPr/>
        <a:lstStyle/>
        <a:p>
          <a:endParaRPr lang="es-VE"/>
        </a:p>
      </dgm:t>
    </dgm:pt>
    <dgm:pt modelId="{2680C1CB-79FB-4121-913F-D933E8062341}" type="pres">
      <dgm:prSet presAssocID="{C69C3773-DE1A-47A2-B0DF-F1223B1F93A1}" presName="vert1" presStyleCnt="0"/>
      <dgm:spPr/>
    </dgm:pt>
    <dgm:pt modelId="{417E2B45-184F-4383-962A-C73DBD590B25}" type="pres">
      <dgm:prSet presAssocID="{97D25242-AF92-47FF-9AF1-9AED3EF4B583}" presName="thickLine" presStyleLbl="alignNode1" presStyleIdx="1" presStyleCnt="5"/>
      <dgm:spPr/>
    </dgm:pt>
    <dgm:pt modelId="{2EB6F56F-9C70-41A8-B462-452C4CF87D98}" type="pres">
      <dgm:prSet presAssocID="{97D25242-AF92-47FF-9AF1-9AED3EF4B583}" presName="horz1" presStyleCnt="0"/>
      <dgm:spPr/>
    </dgm:pt>
    <dgm:pt modelId="{EE97F9C1-2628-4165-AC6A-D521ADC35373}" type="pres">
      <dgm:prSet presAssocID="{97D25242-AF92-47FF-9AF1-9AED3EF4B583}" presName="tx1" presStyleLbl="revTx" presStyleIdx="1" presStyleCnt="5"/>
      <dgm:spPr/>
      <dgm:t>
        <a:bodyPr/>
        <a:lstStyle/>
        <a:p>
          <a:endParaRPr lang="es-VE"/>
        </a:p>
      </dgm:t>
    </dgm:pt>
    <dgm:pt modelId="{ACEEEFC5-EBEE-429B-BF47-ACFFC2E4A5C6}" type="pres">
      <dgm:prSet presAssocID="{97D25242-AF92-47FF-9AF1-9AED3EF4B583}" presName="vert1" presStyleCnt="0"/>
      <dgm:spPr/>
    </dgm:pt>
    <dgm:pt modelId="{17225FF3-6229-4F36-AE24-7D608C9372D3}" type="pres">
      <dgm:prSet presAssocID="{4CEDF74E-2092-4806-9B49-02CDD5B8DA40}" presName="thickLine" presStyleLbl="alignNode1" presStyleIdx="2" presStyleCnt="5"/>
      <dgm:spPr/>
    </dgm:pt>
    <dgm:pt modelId="{49D24C47-AF7C-4E33-B78A-C6473FFC76ED}" type="pres">
      <dgm:prSet presAssocID="{4CEDF74E-2092-4806-9B49-02CDD5B8DA40}" presName="horz1" presStyleCnt="0"/>
      <dgm:spPr/>
    </dgm:pt>
    <dgm:pt modelId="{11466E5B-F9B0-4322-81DA-4AF5DD17EAD3}" type="pres">
      <dgm:prSet presAssocID="{4CEDF74E-2092-4806-9B49-02CDD5B8DA40}" presName="tx1" presStyleLbl="revTx" presStyleIdx="2" presStyleCnt="5"/>
      <dgm:spPr/>
      <dgm:t>
        <a:bodyPr/>
        <a:lstStyle/>
        <a:p>
          <a:endParaRPr lang="es-VE"/>
        </a:p>
      </dgm:t>
    </dgm:pt>
    <dgm:pt modelId="{CE65ED52-8CD4-4942-A913-FB772A1156FB}" type="pres">
      <dgm:prSet presAssocID="{4CEDF74E-2092-4806-9B49-02CDD5B8DA40}" presName="vert1" presStyleCnt="0"/>
      <dgm:spPr/>
    </dgm:pt>
    <dgm:pt modelId="{7A49131A-0D7E-4BB2-8DD2-E3251DFBA984}" type="pres">
      <dgm:prSet presAssocID="{613FFB8E-762A-486C-AB7C-1D758A36608F}" presName="thickLine" presStyleLbl="alignNode1" presStyleIdx="3" presStyleCnt="5"/>
      <dgm:spPr/>
    </dgm:pt>
    <dgm:pt modelId="{4819C59B-65E9-4D9D-852C-60E7B6DB3D79}" type="pres">
      <dgm:prSet presAssocID="{613FFB8E-762A-486C-AB7C-1D758A36608F}" presName="horz1" presStyleCnt="0"/>
      <dgm:spPr/>
    </dgm:pt>
    <dgm:pt modelId="{0B706F25-3361-4BB1-84CE-5506A48248C8}" type="pres">
      <dgm:prSet presAssocID="{613FFB8E-762A-486C-AB7C-1D758A36608F}" presName="tx1" presStyleLbl="revTx" presStyleIdx="3" presStyleCnt="5"/>
      <dgm:spPr/>
      <dgm:t>
        <a:bodyPr/>
        <a:lstStyle/>
        <a:p>
          <a:endParaRPr lang="es-VE"/>
        </a:p>
      </dgm:t>
    </dgm:pt>
    <dgm:pt modelId="{FEFF667F-1B6B-4F3A-8528-A1AD762B0260}" type="pres">
      <dgm:prSet presAssocID="{613FFB8E-762A-486C-AB7C-1D758A36608F}" presName="vert1" presStyleCnt="0"/>
      <dgm:spPr/>
    </dgm:pt>
    <dgm:pt modelId="{223AB2CD-3CF5-4EB0-87A3-584CE567AB0C}" type="pres">
      <dgm:prSet presAssocID="{BD9544B5-981A-4335-A6C5-2E6A911CCB75}" presName="thickLine" presStyleLbl="alignNode1" presStyleIdx="4" presStyleCnt="5"/>
      <dgm:spPr/>
    </dgm:pt>
    <dgm:pt modelId="{2260E576-A535-4963-AB12-D02DC83062B0}" type="pres">
      <dgm:prSet presAssocID="{BD9544B5-981A-4335-A6C5-2E6A911CCB75}" presName="horz1" presStyleCnt="0"/>
      <dgm:spPr/>
    </dgm:pt>
    <dgm:pt modelId="{4FCC4F65-A2E9-490C-8E87-727514A1FE0E}" type="pres">
      <dgm:prSet presAssocID="{BD9544B5-981A-4335-A6C5-2E6A911CCB75}" presName="tx1" presStyleLbl="revTx" presStyleIdx="4" presStyleCnt="5"/>
      <dgm:spPr/>
      <dgm:t>
        <a:bodyPr/>
        <a:lstStyle/>
        <a:p>
          <a:endParaRPr lang="es-VE"/>
        </a:p>
      </dgm:t>
    </dgm:pt>
    <dgm:pt modelId="{F4A6D3D3-641E-4283-89CB-1240FA7633EE}" type="pres">
      <dgm:prSet presAssocID="{BD9544B5-981A-4335-A6C5-2E6A911CCB75}" presName="vert1" presStyleCnt="0"/>
      <dgm:spPr/>
    </dgm:pt>
  </dgm:ptLst>
  <dgm:cxnLst>
    <dgm:cxn modelId="{4B989F60-98DB-4F11-A85A-7296492DF9B7}" type="presOf" srcId="{613FFB8E-762A-486C-AB7C-1D758A36608F}" destId="{0B706F25-3361-4BB1-84CE-5506A48248C8}" srcOrd="0" destOrd="0" presId="urn:microsoft.com/office/officeart/2008/layout/LinedList"/>
    <dgm:cxn modelId="{86F65FC4-A588-478E-A524-3643665CB7CB}" srcId="{EC641355-ED52-4C2E-AD42-7E4A27E427BA}" destId="{BD9544B5-981A-4335-A6C5-2E6A911CCB75}" srcOrd="4" destOrd="0" parTransId="{186FD191-BB55-420C-A4A8-5D80CE12AD3B}" sibTransId="{2781DE79-8D82-4266-BEC7-B37142E68230}"/>
    <dgm:cxn modelId="{FC3F7FDA-D255-4155-9C73-33DB29CD6B09}" srcId="{EC641355-ED52-4C2E-AD42-7E4A27E427BA}" destId="{97D25242-AF92-47FF-9AF1-9AED3EF4B583}" srcOrd="1" destOrd="0" parTransId="{BC11B12A-5E1A-4434-A47E-22E2EEF8A333}" sibTransId="{03410E8A-882F-4B3C-9942-3280A5802333}"/>
    <dgm:cxn modelId="{CE4DF345-52BF-4676-B9F2-8479669AB23D}" type="presOf" srcId="{C69C3773-DE1A-47A2-B0DF-F1223B1F93A1}" destId="{88FEF89E-0ED3-4AB1-A49E-7F8D36B22643}" srcOrd="0" destOrd="0" presId="urn:microsoft.com/office/officeart/2008/layout/LinedList"/>
    <dgm:cxn modelId="{66214D1D-2B3B-4B23-8728-4C552B8BEA61}" srcId="{EC641355-ED52-4C2E-AD42-7E4A27E427BA}" destId="{C69C3773-DE1A-47A2-B0DF-F1223B1F93A1}" srcOrd="0" destOrd="0" parTransId="{CE64F5A7-67AD-4649-A136-6B8903C1AEEB}" sibTransId="{DC9CC0D2-B0F6-487D-BE61-97F7AF73CF6C}"/>
    <dgm:cxn modelId="{4764C96D-EB27-436B-A91A-2E5E378EF232}" type="presOf" srcId="{EC641355-ED52-4C2E-AD42-7E4A27E427BA}" destId="{E869846C-29E1-43CF-8E9E-6B93FB9008CA}" srcOrd="0" destOrd="0" presId="urn:microsoft.com/office/officeart/2008/layout/LinedList"/>
    <dgm:cxn modelId="{44201BEA-619D-4A84-BA83-2124E55C09AA}" srcId="{EC641355-ED52-4C2E-AD42-7E4A27E427BA}" destId="{4CEDF74E-2092-4806-9B49-02CDD5B8DA40}" srcOrd="2" destOrd="0" parTransId="{C2510F73-6FED-4956-B44A-8C530D202C5F}" sibTransId="{C9DD2725-BD36-4EEA-BE3F-70CEBBF38C9C}"/>
    <dgm:cxn modelId="{E2209AA2-FDB5-4CC9-929A-BFE28D865765}" type="presOf" srcId="{BD9544B5-981A-4335-A6C5-2E6A911CCB75}" destId="{4FCC4F65-A2E9-490C-8E87-727514A1FE0E}" srcOrd="0" destOrd="0" presId="urn:microsoft.com/office/officeart/2008/layout/LinedList"/>
    <dgm:cxn modelId="{02714E2D-B0ED-444B-ABFC-860895C2E529}" type="presOf" srcId="{97D25242-AF92-47FF-9AF1-9AED3EF4B583}" destId="{EE97F9C1-2628-4165-AC6A-D521ADC35373}" srcOrd="0" destOrd="0" presId="urn:microsoft.com/office/officeart/2008/layout/LinedList"/>
    <dgm:cxn modelId="{BBF0B9FC-3316-4E88-88AD-04E64B169812}" srcId="{EC641355-ED52-4C2E-AD42-7E4A27E427BA}" destId="{613FFB8E-762A-486C-AB7C-1D758A36608F}" srcOrd="3" destOrd="0" parTransId="{922FB0A2-D6B4-4D64-9559-0CDC9F7E205B}" sibTransId="{8557A3E6-F81C-4471-86EE-BAAB7C9996DE}"/>
    <dgm:cxn modelId="{D893510A-C3AE-47D4-9C0A-5CE5BB96331E}" type="presOf" srcId="{4CEDF74E-2092-4806-9B49-02CDD5B8DA40}" destId="{11466E5B-F9B0-4322-81DA-4AF5DD17EAD3}" srcOrd="0" destOrd="0" presId="urn:microsoft.com/office/officeart/2008/layout/LinedList"/>
    <dgm:cxn modelId="{B150A934-C802-4F64-B949-F5DB56495319}" type="presParOf" srcId="{E869846C-29E1-43CF-8E9E-6B93FB9008CA}" destId="{160364F2-AFC3-4B61-93DF-818E721B2A39}" srcOrd="0" destOrd="0" presId="urn:microsoft.com/office/officeart/2008/layout/LinedList"/>
    <dgm:cxn modelId="{51919C07-E1EB-4D38-B01B-9DCCC301BA36}" type="presParOf" srcId="{E869846C-29E1-43CF-8E9E-6B93FB9008CA}" destId="{74186032-A928-4913-8FF6-C6FB88287B25}" srcOrd="1" destOrd="0" presId="urn:microsoft.com/office/officeart/2008/layout/LinedList"/>
    <dgm:cxn modelId="{74738BB9-16E9-4D53-B81A-F8764F6CA932}" type="presParOf" srcId="{74186032-A928-4913-8FF6-C6FB88287B25}" destId="{88FEF89E-0ED3-4AB1-A49E-7F8D36B22643}" srcOrd="0" destOrd="0" presId="urn:microsoft.com/office/officeart/2008/layout/LinedList"/>
    <dgm:cxn modelId="{F224DBED-C390-4D88-9F2F-73231F86000A}" type="presParOf" srcId="{74186032-A928-4913-8FF6-C6FB88287B25}" destId="{2680C1CB-79FB-4121-913F-D933E8062341}" srcOrd="1" destOrd="0" presId="urn:microsoft.com/office/officeart/2008/layout/LinedList"/>
    <dgm:cxn modelId="{D342C05F-792A-4A0C-A246-9C08F0E149D9}" type="presParOf" srcId="{E869846C-29E1-43CF-8E9E-6B93FB9008CA}" destId="{417E2B45-184F-4383-962A-C73DBD590B25}" srcOrd="2" destOrd="0" presId="urn:microsoft.com/office/officeart/2008/layout/LinedList"/>
    <dgm:cxn modelId="{135A391D-33C1-4003-99EF-83A2A1ECB971}" type="presParOf" srcId="{E869846C-29E1-43CF-8E9E-6B93FB9008CA}" destId="{2EB6F56F-9C70-41A8-B462-452C4CF87D98}" srcOrd="3" destOrd="0" presId="urn:microsoft.com/office/officeart/2008/layout/LinedList"/>
    <dgm:cxn modelId="{7D817DFB-D815-45A6-B648-3D4723DA2DE5}" type="presParOf" srcId="{2EB6F56F-9C70-41A8-B462-452C4CF87D98}" destId="{EE97F9C1-2628-4165-AC6A-D521ADC35373}" srcOrd="0" destOrd="0" presId="urn:microsoft.com/office/officeart/2008/layout/LinedList"/>
    <dgm:cxn modelId="{6C49741E-25B6-4A98-9CCD-8963A53D9FA2}" type="presParOf" srcId="{2EB6F56F-9C70-41A8-B462-452C4CF87D98}" destId="{ACEEEFC5-EBEE-429B-BF47-ACFFC2E4A5C6}" srcOrd="1" destOrd="0" presId="urn:microsoft.com/office/officeart/2008/layout/LinedList"/>
    <dgm:cxn modelId="{DF8EE869-C250-4835-AFCD-42BFFAC0117E}" type="presParOf" srcId="{E869846C-29E1-43CF-8E9E-6B93FB9008CA}" destId="{17225FF3-6229-4F36-AE24-7D608C9372D3}" srcOrd="4" destOrd="0" presId="urn:microsoft.com/office/officeart/2008/layout/LinedList"/>
    <dgm:cxn modelId="{8DCB0962-ED1C-4F41-86A7-768A9C2FE0DA}" type="presParOf" srcId="{E869846C-29E1-43CF-8E9E-6B93FB9008CA}" destId="{49D24C47-AF7C-4E33-B78A-C6473FFC76ED}" srcOrd="5" destOrd="0" presId="urn:microsoft.com/office/officeart/2008/layout/LinedList"/>
    <dgm:cxn modelId="{E6B8E6EF-5FC7-49FC-9476-3275D714BE4D}" type="presParOf" srcId="{49D24C47-AF7C-4E33-B78A-C6473FFC76ED}" destId="{11466E5B-F9B0-4322-81DA-4AF5DD17EAD3}" srcOrd="0" destOrd="0" presId="urn:microsoft.com/office/officeart/2008/layout/LinedList"/>
    <dgm:cxn modelId="{D02F2EAA-D84E-4B6E-8FE8-3EE47002F6F5}" type="presParOf" srcId="{49D24C47-AF7C-4E33-B78A-C6473FFC76ED}" destId="{CE65ED52-8CD4-4942-A913-FB772A1156FB}" srcOrd="1" destOrd="0" presId="urn:microsoft.com/office/officeart/2008/layout/LinedList"/>
    <dgm:cxn modelId="{8CD1B8EF-47F1-433B-B9F3-D895E50BA9FF}" type="presParOf" srcId="{E869846C-29E1-43CF-8E9E-6B93FB9008CA}" destId="{7A49131A-0D7E-4BB2-8DD2-E3251DFBA984}" srcOrd="6" destOrd="0" presId="urn:microsoft.com/office/officeart/2008/layout/LinedList"/>
    <dgm:cxn modelId="{4027013E-36B5-42A6-BD1A-289288D61002}" type="presParOf" srcId="{E869846C-29E1-43CF-8E9E-6B93FB9008CA}" destId="{4819C59B-65E9-4D9D-852C-60E7B6DB3D79}" srcOrd="7" destOrd="0" presId="urn:microsoft.com/office/officeart/2008/layout/LinedList"/>
    <dgm:cxn modelId="{18459EFA-CA93-4A5D-B3C5-9E62A33E6589}" type="presParOf" srcId="{4819C59B-65E9-4D9D-852C-60E7B6DB3D79}" destId="{0B706F25-3361-4BB1-84CE-5506A48248C8}" srcOrd="0" destOrd="0" presId="urn:microsoft.com/office/officeart/2008/layout/LinedList"/>
    <dgm:cxn modelId="{E6BC0392-53E6-4FD2-8463-9278175E299B}" type="presParOf" srcId="{4819C59B-65E9-4D9D-852C-60E7B6DB3D79}" destId="{FEFF667F-1B6B-4F3A-8528-A1AD762B0260}" srcOrd="1" destOrd="0" presId="urn:microsoft.com/office/officeart/2008/layout/LinedList"/>
    <dgm:cxn modelId="{390FDF18-A911-4DE9-95A5-2DD675ED5B5A}" type="presParOf" srcId="{E869846C-29E1-43CF-8E9E-6B93FB9008CA}" destId="{223AB2CD-3CF5-4EB0-87A3-584CE567AB0C}" srcOrd="8" destOrd="0" presId="urn:microsoft.com/office/officeart/2008/layout/LinedList"/>
    <dgm:cxn modelId="{EF2D1957-F68A-4928-AB18-C8B8E3FB6804}" type="presParOf" srcId="{E869846C-29E1-43CF-8E9E-6B93FB9008CA}" destId="{2260E576-A535-4963-AB12-D02DC83062B0}" srcOrd="9" destOrd="0" presId="urn:microsoft.com/office/officeart/2008/layout/LinedList"/>
    <dgm:cxn modelId="{E10B2E59-66BE-453A-8538-3B19FFDF96CE}" type="presParOf" srcId="{2260E576-A535-4963-AB12-D02DC83062B0}" destId="{4FCC4F65-A2E9-490C-8E87-727514A1FE0E}" srcOrd="0" destOrd="0" presId="urn:microsoft.com/office/officeart/2008/layout/LinedList"/>
    <dgm:cxn modelId="{6DB1A925-622E-4A80-9F26-65D9E7B83411}" type="presParOf" srcId="{2260E576-A535-4963-AB12-D02DC83062B0}" destId="{F4A6D3D3-641E-4283-89CB-1240FA7633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5202A-5123-46E3-B8CF-9EBDA0B6FBF4}">
      <dsp:nvSpPr>
        <dsp:cNvPr id="0" name=""/>
        <dsp:cNvSpPr/>
      </dsp:nvSpPr>
      <dsp:spPr>
        <a:xfrm>
          <a:off x="0" y="200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72279-0293-4C8B-B7D8-50F7F3672985}">
      <dsp:nvSpPr>
        <dsp:cNvPr id="0" name=""/>
        <dsp:cNvSpPr/>
      </dsp:nvSpPr>
      <dsp:spPr>
        <a:xfrm>
          <a:off x="0" y="2004"/>
          <a:ext cx="8229600" cy="1366815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>
              <a:latin typeface="Bernard MT Condensed" panose="02050806060905020404" pitchFamily="18" charset="0"/>
            </a:rPr>
            <a:t>FA aumenta el riesgo de ECV de 3 a 5 veces.</a:t>
          </a:r>
          <a:endParaRPr lang="es-VE" sz="2800" kern="1200" dirty="0">
            <a:latin typeface="Bernard MT Condensed" panose="02050806060905020404" pitchFamily="18" charset="0"/>
          </a:endParaRPr>
        </a:p>
      </dsp:txBody>
      <dsp:txXfrm>
        <a:off x="0" y="2004"/>
        <a:ext cx="8229600" cy="1366815"/>
      </dsp:txXfrm>
    </dsp:sp>
    <dsp:sp modelId="{54DB643C-03E9-42E3-A6D9-8C885B0EA775}">
      <dsp:nvSpPr>
        <dsp:cNvPr id="0" name=""/>
        <dsp:cNvSpPr/>
      </dsp:nvSpPr>
      <dsp:spPr>
        <a:xfrm>
          <a:off x="0" y="136882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24006-EBCD-4E7D-9FB5-64A7BA3CB0D8}">
      <dsp:nvSpPr>
        <dsp:cNvPr id="0" name=""/>
        <dsp:cNvSpPr/>
      </dsp:nvSpPr>
      <dsp:spPr>
        <a:xfrm>
          <a:off x="0" y="1368820"/>
          <a:ext cx="8229600" cy="1366815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>
              <a:latin typeface="Bernard MT Condensed" panose="02050806060905020404" pitchFamily="18" charset="0"/>
            </a:rPr>
            <a:t>ACO con  AVK es efectiva para reducir el riesgo de ECV siendo atenuado por el riesgo hemorrágico grave</a:t>
          </a:r>
          <a:endParaRPr lang="es-VE" sz="2800" kern="1200" dirty="0">
            <a:latin typeface="Bernard MT Condensed" panose="02050806060905020404" pitchFamily="18" charset="0"/>
          </a:endParaRPr>
        </a:p>
      </dsp:txBody>
      <dsp:txXfrm>
        <a:off x="0" y="1368820"/>
        <a:ext cx="8229600" cy="1366815"/>
      </dsp:txXfrm>
    </dsp:sp>
    <dsp:sp modelId="{8C6CCB87-ED4E-40DF-97DB-53419D111AB6}">
      <dsp:nvSpPr>
        <dsp:cNvPr id="0" name=""/>
        <dsp:cNvSpPr/>
      </dsp:nvSpPr>
      <dsp:spPr>
        <a:xfrm>
          <a:off x="0" y="273563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4C667-0BC5-4F75-8547-DAD4440A347E}">
      <dsp:nvSpPr>
        <dsp:cNvPr id="0" name=""/>
        <dsp:cNvSpPr/>
      </dsp:nvSpPr>
      <dsp:spPr>
        <a:xfrm>
          <a:off x="0" y="2737640"/>
          <a:ext cx="8229600" cy="1366815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>
              <a:latin typeface="Bernard MT Condensed" panose="02050806060905020404" pitchFamily="18" charset="0"/>
            </a:rPr>
            <a:t>El riesgo de ECV conferido por la FA paroxística (FAP) no se ha caracterizado, pero al parecer es similar al conferido por la FA permanente</a:t>
          </a:r>
          <a:endParaRPr lang="es-VE" sz="2800" kern="1200" dirty="0">
            <a:latin typeface="Bernard MT Condensed" panose="02050806060905020404" pitchFamily="18" charset="0"/>
          </a:endParaRPr>
        </a:p>
      </dsp:txBody>
      <dsp:txXfrm>
        <a:off x="0" y="2737640"/>
        <a:ext cx="8229600" cy="136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4274C-48D9-41CE-8997-F21288436022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C5F29-9AD8-4B34-9678-507B9E0A52C7}">
      <dsp:nvSpPr>
        <dsp:cNvPr id="0" name=""/>
        <dsp:cNvSpPr/>
      </dsp:nvSpPr>
      <dsp:spPr>
        <a:xfrm>
          <a:off x="0" y="0"/>
          <a:ext cx="8229600" cy="1598476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Bernard MT Condensed" pitchFamily="18" charset="0"/>
            </a:rPr>
            <a:t>Análisis de ECA previos indican que los pacientes con FAP tienen tasas de ECV comparables a pacientes con FA permanente </a:t>
          </a:r>
          <a:endParaRPr lang="es-VE" sz="2400" kern="1200" dirty="0">
            <a:latin typeface="Bernard MT Condensed" pitchFamily="18" charset="0"/>
          </a:endParaRPr>
        </a:p>
      </dsp:txBody>
      <dsp:txXfrm>
        <a:off x="0" y="0"/>
        <a:ext cx="8229600" cy="1598476"/>
      </dsp:txXfrm>
    </dsp:sp>
    <dsp:sp modelId="{03E660C3-9D6A-4640-BBF1-A199F4CBA0D3}">
      <dsp:nvSpPr>
        <dsp:cNvPr id="0" name=""/>
        <dsp:cNvSpPr/>
      </dsp:nvSpPr>
      <dsp:spPr>
        <a:xfrm>
          <a:off x="0" y="159847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DA59-2B55-45BB-953A-3DE0F1235F3A}">
      <dsp:nvSpPr>
        <dsp:cNvPr id="0" name=""/>
        <dsp:cNvSpPr/>
      </dsp:nvSpPr>
      <dsp:spPr>
        <a:xfrm>
          <a:off x="0" y="1598476"/>
          <a:ext cx="8229600" cy="1598476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Bernard MT Condensed" pitchFamily="18" charset="0"/>
            </a:rPr>
            <a:t>Sin embargo, los pacientes con FAP en ensayos previos tenían una carga de FA relativamente alta, lo suficiente como para ser observada y documentada en un ECG de 12 derivaciones</a:t>
          </a:r>
          <a:endParaRPr lang="es-VE" sz="2400" kern="1200" dirty="0"/>
        </a:p>
      </dsp:txBody>
      <dsp:txXfrm>
        <a:off x="0" y="1598476"/>
        <a:ext cx="8229600" cy="15984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6371-DFF8-4BDC-94CA-E58C296D89D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84814-8BDB-424B-84EE-CB36CA394FFB}">
      <dsp:nvSpPr>
        <dsp:cNvPr id="0" name=""/>
        <dsp:cNvSpPr/>
      </dsp:nvSpPr>
      <dsp:spPr>
        <a:xfrm>
          <a:off x="0" y="0"/>
          <a:ext cx="1645920" cy="3672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Bernard MT Condensed" pitchFamily="18" charset="0"/>
            </a:rPr>
            <a:t>2 hallazgos principales</a:t>
          </a:r>
          <a:endParaRPr lang="es-VE" sz="900" kern="1200" dirty="0"/>
        </a:p>
      </dsp:txBody>
      <dsp:txXfrm>
        <a:off x="0" y="0"/>
        <a:ext cx="1645920" cy="3672408"/>
      </dsp:txXfrm>
    </dsp:sp>
    <dsp:sp modelId="{188EE922-BF23-4908-8C77-9FAD33339252}">
      <dsp:nvSpPr>
        <dsp:cNvPr id="0" name=""/>
        <dsp:cNvSpPr/>
      </dsp:nvSpPr>
      <dsp:spPr>
        <a:xfrm>
          <a:off x="1769364" y="85354"/>
          <a:ext cx="6460236" cy="1707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500" kern="1200" dirty="0" smtClean="0">
              <a:latin typeface="Bernard MT Condensed" pitchFamily="18" charset="0"/>
            </a:rPr>
            <a:t>Índice de  ETE notablemente bajo en este grupo de pacientes </a:t>
          </a:r>
          <a:endParaRPr lang="es-VE" sz="3500" kern="1200" dirty="0">
            <a:latin typeface="Bernard MT Condensed" pitchFamily="18" charset="0"/>
          </a:endParaRPr>
        </a:p>
      </dsp:txBody>
      <dsp:txXfrm>
        <a:off x="1769364" y="85354"/>
        <a:ext cx="6460236" cy="1707095"/>
      </dsp:txXfrm>
    </dsp:sp>
    <dsp:sp modelId="{FE2119F3-4243-4B59-8CAE-018218E86CF9}">
      <dsp:nvSpPr>
        <dsp:cNvPr id="0" name=""/>
        <dsp:cNvSpPr/>
      </dsp:nvSpPr>
      <dsp:spPr>
        <a:xfrm>
          <a:off x="1645920" y="179245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2E38C-8F28-4AB3-A8EF-C1544BFDAFD8}">
      <dsp:nvSpPr>
        <dsp:cNvPr id="0" name=""/>
        <dsp:cNvSpPr/>
      </dsp:nvSpPr>
      <dsp:spPr>
        <a:xfrm>
          <a:off x="1769364" y="1877805"/>
          <a:ext cx="6460236" cy="1707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500" kern="1200" dirty="0" smtClean="0">
              <a:latin typeface="Bernard MT Condensed" pitchFamily="18" charset="0"/>
            </a:rPr>
            <a:t>El </a:t>
          </a:r>
          <a:r>
            <a:rPr lang="es-VE" sz="3500" kern="1200" smtClean="0">
              <a:latin typeface="Bernard MT Condensed" pitchFamily="18" charset="0"/>
            </a:rPr>
            <a:t>riesgo TE </a:t>
          </a:r>
          <a:r>
            <a:rPr lang="es-VE" sz="3500" kern="1200" dirty="0" smtClean="0">
              <a:latin typeface="Bernard MT Condensed" pitchFamily="18" charset="0"/>
            </a:rPr>
            <a:t>parece estar relacionado cuantitativamente con la carga de TA / FA</a:t>
          </a:r>
          <a:endParaRPr lang="es-VE" sz="3500" kern="1200" dirty="0">
            <a:latin typeface="Bernard MT Condensed" pitchFamily="18" charset="0"/>
          </a:endParaRPr>
        </a:p>
      </dsp:txBody>
      <dsp:txXfrm>
        <a:off x="1769364" y="1877805"/>
        <a:ext cx="6460236" cy="1707095"/>
      </dsp:txXfrm>
    </dsp:sp>
    <dsp:sp modelId="{98672F3D-3E57-4218-9E91-29D67F4D59A6}">
      <dsp:nvSpPr>
        <dsp:cNvPr id="0" name=""/>
        <dsp:cNvSpPr/>
      </dsp:nvSpPr>
      <dsp:spPr>
        <a:xfrm>
          <a:off x="1645920" y="367240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3E908-2A35-434B-B091-C90CF63A033B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08BC7-02F6-4576-BE27-219B46DA09BE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Bernard MT Condensed" pitchFamily="18" charset="0"/>
            </a:rPr>
            <a:t>El TRENDS difiere de estos otros estudios en que es multicentrico, prospectivo, de mayor tamaño, con un período de seguimiento más largo</a:t>
          </a:r>
          <a:endParaRPr lang="es-VE" sz="2400" kern="1200" dirty="0">
            <a:latin typeface="Bernard MT Condensed" pitchFamily="18" charset="0"/>
          </a:endParaRPr>
        </a:p>
      </dsp:txBody>
      <dsp:txXfrm>
        <a:off x="0" y="2209"/>
        <a:ext cx="8229600" cy="1507181"/>
      </dsp:txXfrm>
    </dsp:sp>
    <dsp:sp modelId="{D13EA79E-EF33-4A77-B75C-DBDE21A8A968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D1E50-0C00-4480-BA1C-B06709E4FE89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Bernard MT Condensed" pitchFamily="18" charset="0"/>
            </a:rPr>
            <a:t>La tasa de ETE fue muy inferior a la tasa anual del 4% anticipada cuando el estudio se diseñó en 2003</a:t>
          </a:r>
          <a:endParaRPr lang="es-VE" sz="2400" kern="1200" dirty="0">
            <a:latin typeface="Bernard MT Condensed" pitchFamily="18" charset="0"/>
          </a:endParaRPr>
        </a:p>
      </dsp:txBody>
      <dsp:txXfrm>
        <a:off x="0" y="1509390"/>
        <a:ext cx="8229600" cy="1507181"/>
      </dsp:txXfrm>
    </dsp:sp>
    <dsp:sp modelId="{1F64FAF9-BF69-4D53-AF0A-5252864CB7C2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69422-AD69-432A-9C3D-2EC31FFE380E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Bernard MT Condensed" pitchFamily="18" charset="0"/>
            </a:rPr>
            <a:t>Los datos del TRENDS no permiten definir un umbral de carga TA/FA "seguro" que confiera un riesgo no mayor que cero carga TA/ FA </a:t>
          </a:r>
          <a:endParaRPr lang="es-VE" sz="2400" kern="1200" dirty="0">
            <a:latin typeface="Bernard MT Condensed" pitchFamily="18" charset="0"/>
          </a:endParaRPr>
        </a:p>
      </dsp:txBody>
      <dsp:txXfrm>
        <a:off x="0" y="3016572"/>
        <a:ext cx="8229600" cy="15071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346DF-FEA0-471B-93C9-19F7AC4464FD}">
      <dsp:nvSpPr>
        <dsp:cNvPr id="0" name=""/>
        <dsp:cNvSpPr/>
      </dsp:nvSpPr>
      <dsp:spPr>
        <a:xfrm>
          <a:off x="0" y="0"/>
          <a:ext cx="84249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13C61-880B-4D73-9519-E5366988892B}">
      <dsp:nvSpPr>
        <dsp:cNvPr id="0" name=""/>
        <dsp:cNvSpPr/>
      </dsp:nvSpPr>
      <dsp:spPr>
        <a:xfrm>
          <a:off x="0" y="0"/>
          <a:ext cx="8424936" cy="3024336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rPr>
            <a:t>La carga de TA / FA ≥ 5,5 horas en los últimos 30 días se asocia con una duplicación aproximada del riesgo de ETE en comparación con una carga de TA/FA cero</a:t>
          </a:r>
          <a:endParaRPr lang="es-VE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sp:txBody>
      <dsp:txXfrm>
        <a:off x="0" y="0"/>
        <a:ext cx="8424936" cy="30243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C575E-DBCC-4EFC-B09A-E5326F011EBD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3D223-30C6-4842-8D87-F81AEBC38611}">
      <dsp:nvSpPr>
        <dsp:cNvPr id="0" name=""/>
        <dsp:cNvSpPr/>
      </dsp:nvSpPr>
      <dsp:spPr>
        <a:xfrm>
          <a:off x="0" y="0"/>
          <a:ext cx="8496944" cy="4968552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rPr>
            <a:t>Dada las características de esta institución  y la afluencia de pacientes portadores de DIC  al servicio de electrofisiología se sugiere iniciar un estudio similar para registrar la tasa de ETE </a:t>
          </a:r>
          <a:endParaRPr lang="es-VE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itchFamily="18" charset="0"/>
          </a:endParaRPr>
        </a:p>
      </dsp:txBody>
      <dsp:txXfrm>
        <a:off x="0" y="0"/>
        <a:ext cx="8496944" cy="4968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87DA9-AB21-49F8-AC00-8933195983B8}">
      <dsp:nvSpPr>
        <dsp:cNvPr id="0" name=""/>
        <dsp:cNvSpPr/>
      </dsp:nvSpPr>
      <dsp:spPr>
        <a:xfrm>
          <a:off x="0" y="177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F03F7-9621-4305-B7C0-F0A91433F56F}">
      <dsp:nvSpPr>
        <dsp:cNvPr id="0" name=""/>
        <dsp:cNvSpPr/>
      </dsp:nvSpPr>
      <dsp:spPr>
        <a:xfrm>
          <a:off x="0" y="1771"/>
          <a:ext cx="8229600" cy="1208485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La detección de FAP se ve facilitada por MCP, DAI y otros monitores </a:t>
          </a:r>
          <a:r>
            <a:rPr lang="es-VE" sz="2000" kern="1200" dirty="0" err="1" smtClean="0">
              <a:latin typeface="Bernard MT Condensed" panose="02050806060905020404" pitchFamily="18" charset="0"/>
            </a:rPr>
            <a:t>implantables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0" y="1771"/>
        <a:ext cx="8229600" cy="1208485"/>
      </dsp:txXfrm>
    </dsp:sp>
    <dsp:sp modelId="{88689471-8790-4728-9EDA-0EF6E3B5C39D}">
      <dsp:nvSpPr>
        <dsp:cNvPr id="0" name=""/>
        <dsp:cNvSpPr/>
      </dsp:nvSpPr>
      <dsp:spPr>
        <a:xfrm>
          <a:off x="0" y="121025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DE666-21FA-4B21-B73E-F464E70AEB06}">
      <dsp:nvSpPr>
        <dsp:cNvPr id="0" name=""/>
        <dsp:cNvSpPr/>
      </dsp:nvSpPr>
      <dsp:spPr>
        <a:xfrm>
          <a:off x="0" y="1210256"/>
          <a:ext cx="8229600" cy="1208485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Los hallazgos incidentales de FA registrados por DIC son muy comunes y un desafío para el clínico, ya que se desconoce su significado práctico 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0" y="1210256"/>
        <a:ext cx="8229600" cy="1208485"/>
      </dsp:txXfrm>
    </dsp:sp>
    <dsp:sp modelId="{6D688EEB-AA13-4C89-8870-E7DC5230C669}">
      <dsp:nvSpPr>
        <dsp:cNvPr id="0" name=""/>
        <dsp:cNvSpPr/>
      </dsp:nvSpPr>
      <dsp:spPr>
        <a:xfrm>
          <a:off x="0" y="241874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D2A9A-BF55-4328-9AB2-383A0BC25E5F}">
      <dsp:nvSpPr>
        <dsp:cNvPr id="0" name=""/>
        <dsp:cNvSpPr/>
      </dsp:nvSpPr>
      <dsp:spPr>
        <a:xfrm>
          <a:off x="0" y="2418742"/>
          <a:ext cx="8229600" cy="1208485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El </a:t>
          </a:r>
          <a:r>
            <a:rPr lang="es-VE" sz="200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riesgo de evento </a:t>
          </a:r>
          <a:r>
            <a:rPr lang="es-VE" sz="2000" kern="1200" dirty="0" err="1" smtClean="0">
              <a:solidFill>
                <a:srgbClr val="FF0000"/>
              </a:solidFill>
              <a:latin typeface="Bernard MT Condensed" panose="02050806060905020404" pitchFamily="18" charset="0"/>
            </a:rPr>
            <a:t>tromboembólico</a:t>
          </a:r>
          <a:r>
            <a:rPr lang="es-VE" sz="200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 </a:t>
          </a:r>
          <a:r>
            <a:rPr lang="es-VE" sz="2000" kern="1200" dirty="0" smtClean="0">
              <a:latin typeface="Bernard MT Condensed" panose="02050806060905020404" pitchFamily="18" charset="0"/>
            </a:rPr>
            <a:t>(ETE) atribuible a estos episodios de </a:t>
          </a:r>
          <a:r>
            <a:rPr lang="es-VE" sz="200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FAP detectados por DIC sigue siendo desconocido</a:t>
          </a:r>
          <a:endParaRPr lang="es-VE" sz="2000" kern="1200" dirty="0">
            <a:solidFill>
              <a:srgbClr val="FF0000"/>
            </a:solidFill>
            <a:latin typeface="Bernard MT Condensed" panose="02050806060905020404" pitchFamily="18" charset="0"/>
          </a:endParaRPr>
        </a:p>
      </dsp:txBody>
      <dsp:txXfrm>
        <a:off x="0" y="2418742"/>
        <a:ext cx="8229600" cy="1208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813A-7045-4D7F-A910-E5ED36B5E4B7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1D51B-47EC-40B4-B960-028C6089F70B}">
      <dsp:nvSpPr>
        <dsp:cNvPr id="0" name=""/>
        <dsp:cNvSpPr/>
      </dsp:nvSpPr>
      <dsp:spPr>
        <a:xfrm>
          <a:off x="0" y="0"/>
          <a:ext cx="1645920" cy="3484984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6200" kern="1200" dirty="0" smtClean="0">
            <a:latin typeface="Bernard MT Condensed" panose="02050806060905020404" pitchFamily="18" charset="0"/>
          </a:endParaRPr>
        </a:p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6200" kern="1200" dirty="0" smtClean="0">
              <a:latin typeface="Bernard MT Condensed" panose="02050806060905020404" pitchFamily="18" charset="0"/>
            </a:rPr>
            <a:t>PFP </a:t>
          </a:r>
          <a:endParaRPr lang="es-VE" sz="6200" kern="1200" dirty="0">
            <a:latin typeface="Bernard MT Condensed" panose="02050806060905020404" pitchFamily="18" charset="0"/>
          </a:endParaRPr>
        </a:p>
      </dsp:txBody>
      <dsp:txXfrm>
        <a:off x="0" y="0"/>
        <a:ext cx="1645920" cy="3484984"/>
      </dsp:txXfrm>
    </dsp:sp>
    <dsp:sp modelId="{81B830A9-C67F-4947-BC7A-FE85D8CE82FC}">
      <dsp:nvSpPr>
        <dsp:cNvPr id="0" name=""/>
        <dsp:cNvSpPr/>
      </dsp:nvSpPr>
      <dsp:spPr>
        <a:xfrm>
          <a:off x="1769364" y="54452"/>
          <a:ext cx="6460236" cy="1089057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100" kern="1200" dirty="0" smtClean="0">
              <a:latin typeface="Bernard MT Condensed" panose="02050806060905020404" pitchFamily="18" charset="0"/>
            </a:rPr>
            <a:t>Enfermedad cerebro vascular  isquémico (ECV)</a:t>
          </a:r>
          <a:endParaRPr lang="es-VE" sz="3100" kern="1200" dirty="0">
            <a:latin typeface="Bernard MT Condensed" panose="02050806060905020404" pitchFamily="18" charset="0"/>
          </a:endParaRPr>
        </a:p>
      </dsp:txBody>
      <dsp:txXfrm>
        <a:off x="1769364" y="54452"/>
        <a:ext cx="6460236" cy="1089057"/>
      </dsp:txXfrm>
    </dsp:sp>
    <dsp:sp modelId="{AF016437-5CAF-407A-965C-4A77E6FF13EC}">
      <dsp:nvSpPr>
        <dsp:cNvPr id="0" name=""/>
        <dsp:cNvSpPr/>
      </dsp:nvSpPr>
      <dsp:spPr>
        <a:xfrm>
          <a:off x="1645920" y="114351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AE305-C7D8-4B79-82D0-54A2E06AF978}">
      <dsp:nvSpPr>
        <dsp:cNvPr id="0" name=""/>
        <dsp:cNvSpPr/>
      </dsp:nvSpPr>
      <dsp:spPr>
        <a:xfrm>
          <a:off x="1769364" y="1197963"/>
          <a:ext cx="6460236" cy="1089057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100" kern="1200" dirty="0" smtClean="0">
              <a:latin typeface="Bernard MT Condensed" panose="02050806060905020404" pitchFamily="18" charset="0"/>
            </a:rPr>
            <a:t>Ataque isquémico Transitorio (AIT)</a:t>
          </a:r>
          <a:endParaRPr lang="es-VE" sz="3100" kern="1200" dirty="0">
            <a:latin typeface="Bernard MT Condensed" panose="02050806060905020404" pitchFamily="18" charset="0"/>
          </a:endParaRPr>
        </a:p>
      </dsp:txBody>
      <dsp:txXfrm>
        <a:off x="1769364" y="1197963"/>
        <a:ext cx="6460236" cy="1089057"/>
      </dsp:txXfrm>
    </dsp:sp>
    <dsp:sp modelId="{D9FB8B89-8DD4-4A22-A617-7FBCA6854C2F}">
      <dsp:nvSpPr>
        <dsp:cNvPr id="0" name=""/>
        <dsp:cNvSpPr/>
      </dsp:nvSpPr>
      <dsp:spPr>
        <a:xfrm>
          <a:off x="1645920" y="228702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9A54B-9A80-415E-A71A-0843B10B5496}">
      <dsp:nvSpPr>
        <dsp:cNvPr id="0" name=""/>
        <dsp:cNvSpPr/>
      </dsp:nvSpPr>
      <dsp:spPr>
        <a:xfrm>
          <a:off x="1769364" y="2341473"/>
          <a:ext cx="6460236" cy="1089057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100" kern="1200" dirty="0" smtClean="0">
              <a:latin typeface="Bernard MT Condensed" panose="02050806060905020404" pitchFamily="18" charset="0"/>
            </a:rPr>
            <a:t>Embolia sistémica (ES)</a:t>
          </a:r>
          <a:endParaRPr lang="es-VE" sz="3100" kern="1200" dirty="0">
            <a:latin typeface="Bernard MT Condensed" panose="02050806060905020404" pitchFamily="18" charset="0"/>
          </a:endParaRPr>
        </a:p>
      </dsp:txBody>
      <dsp:txXfrm>
        <a:off x="1769364" y="2341473"/>
        <a:ext cx="6460236" cy="1089057"/>
      </dsp:txXfrm>
    </dsp:sp>
    <dsp:sp modelId="{4B8FD198-166F-42A7-8F0A-4A6080DAC964}">
      <dsp:nvSpPr>
        <dsp:cNvPr id="0" name=""/>
        <dsp:cNvSpPr/>
      </dsp:nvSpPr>
      <dsp:spPr>
        <a:xfrm>
          <a:off x="1645920" y="343053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CE17-AE50-40AE-B6AB-47B2A9558153}">
      <dsp:nvSpPr>
        <dsp:cNvPr id="0" name=""/>
        <dsp:cNvSpPr/>
      </dsp:nvSpPr>
      <dsp:spPr>
        <a:xfrm>
          <a:off x="0" y="1758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27FB2-6B49-41D2-A3E6-C85AACA44B1D}">
      <dsp:nvSpPr>
        <dsp:cNvPr id="0" name=""/>
        <dsp:cNvSpPr/>
      </dsp:nvSpPr>
      <dsp:spPr>
        <a:xfrm>
          <a:off x="0" y="1758"/>
          <a:ext cx="1699388" cy="119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b="1" kern="1200" dirty="0" smtClean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**</a:t>
          </a:r>
          <a:r>
            <a:rPr lang="es-VE" sz="5400" b="1" kern="1200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ECV</a:t>
          </a:r>
          <a:endParaRPr lang="es-VE" sz="3600" b="1" kern="1200" dirty="0">
            <a:solidFill>
              <a:srgbClr val="FF00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sp:txBody>
      <dsp:txXfrm>
        <a:off x="0" y="1758"/>
        <a:ext cx="1699388" cy="1198961"/>
      </dsp:txXfrm>
    </dsp:sp>
    <dsp:sp modelId="{F308E103-FE6A-430F-81E0-71E00C39D277}">
      <dsp:nvSpPr>
        <dsp:cNvPr id="0" name=""/>
        <dsp:cNvSpPr/>
      </dsp:nvSpPr>
      <dsp:spPr>
        <a:xfrm>
          <a:off x="1826842" y="56203"/>
          <a:ext cx="6670101" cy="108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 </a:t>
          </a:r>
          <a:r>
            <a:rPr lang="es-VE" sz="2400" b="1" kern="1200" dirty="0" smtClean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Déficit neurológico focal súbito consistente con una alteración CV focal del flujo persistente ≥24h, no explicado por otro proceso</a:t>
          </a:r>
          <a:endParaRPr lang="es-VE" sz="2400" b="1" kern="120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1826842" y="56203"/>
        <a:ext cx="6670101" cy="1088900"/>
      </dsp:txXfrm>
    </dsp:sp>
    <dsp:sp modelId="{EBF6DD18-7CA4-4FEF-9B26-DCFD745D1267}">
      <dsp:nvSpPr>
        <dsp:cNvPr id="0" name=""/>
        <dsp:cNvSpPr/>
      </dsp:nvSpPr>
      <dsp:spPr>
        <a:xfrm>
          <a:off x="1699388" y="1145103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20D66-1E33-4B68-8D8E-F58DB7768BA5}">
      <dsp:nvSpPr>
        <dsp:cNvPr id="0" name=""/>
        <dsp:cNvSpPr/>
      </dsp:nvSpPr>
      <dsp:spPr>
        <a:xfrm>
          <a:off x="0" y="1200719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6FC5-DEF3-4C7F-AA38-DE1C914C0FD0}">
      <dsp:nvSpPr>
        <dsp:cNvPr id="0" name=""/>
        <dsp:cNvSpPr/>
      </dsp:nvSpPr>
      <dsp:spPr>
        <a:xfrm>
          <a:off x="0" y="1200719"/>
          <a:ext cx="1699388" cy="119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5400" b="1" kern="1200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AIT </a:t>
          </a:r>
          <a:endParaRPr lang="es-VE" sz="2400" b="1" kern="1200" dirty="0">
            <a:solidFill>
              <a:srgbClr val="FF00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0" y="1200719"/>
        <a:ext cx="1699388" cy="1198961"/>
      </dsp:txXfrm>
    </dsp:sp>
    <dsp:sp modelId="{859319B7-89FC-4C53-8299-B6EB21BEA127}">
      <dsp:nvSpPr>
        <dsp:cNvPr id="0" name=""/>
        <dsp:cNvSpPr/>
      </dsp:nvSpPr>
      <dsp:spPr>
        <a:xfrm>
          <a:off x="1826842" y="1255164"/>
          <a:ext cx="6670101" cy="108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Déficit neurológico focal &lt; 24h y  que se debe a isquemia cerebral</a:t>
          </a:r>
          <a:endParaRPr lang="es-VE" sz="2400" b="1" kern="120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1826842" y="1255164"/>
        <a:ext cx="6670101" cy="1088900"/>
      </dsp:txXfrm>
    </dsp:sp>
    <dsp:sp modelId="{7A55B995-B43B-419D-B113-3EA8C5839B0D}">
      <dsp:nvSpPr>
        <dsp:cNvPr id="0" name=""/>
        <dsp:cNvSpPr/>
      </dsp:nvSpPr>
      <dsp:spPr>
        <a:xfrm>
          <a:off x="1699388" y="2344064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81E09-B1C0-457E-A393-DAD9F0024E27}">
      <dsp:nvSpPr>
        <dsp:cNvPr id="0" name=""/>
        <dsp:cNvSpPr/>
      </dsp:nvSpPr>
      <dsp:spPr>
        <a:xfrm>
          <a:off x="0" y="239968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B46C0-9A43-4D61-A549-65CD67B5BFB2}">
      <dsp:nvSpPr>
        <dsp:cNvPr id="0" name=""/>
        <dsp:cNvSpPr/>
      </dsp:nvSpPr>
      <dsp:spPr>
        <a:xfrm>
          <a:off x="0" y="2399680"/>
          <a:ext cx="1699388" cy="119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5400" b="1" kern="1200" dirty="0" smtClean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ES</a:t>
          </a:r>
          <a:endParaRPr lang="es-VE" sz="5400" b="1" kern="1200" dirty="0">
            <a:solidFill>
              <a:srgbClr val="FF00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sp:txBody>
      <dsp:txXfrm>
        <a:off x="0" y="2399680"/>
        <a:ext cx="1699388" cy="1198961"/>
      </dsp:txXfrm>
    </dsp:sp>
    <dsp:sp modelId="{A4E9C141-3310-498D-B865-698828E888B6}">
      <dsp:nvSpPr>
        <dsp:cNvPr id="0" name=""/>
        <dsp:cNvSpPr/>
      </dsp:nvSpPr>
      <dsp:spPr>
        <a:xfrm>
          <a:off x="1826842" y="2454125"/>
          <a:ext cx="6670101" cy="108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Evento clínico consistente con una  OA, en ausencia de aterosclerosis significativa, excluyendo  TEP e IM</a:t>
          </a:r>
          <a:endParaRPr lang="es-VE" sz="2400" b="1" kern="120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sp:txBody>
      <dsp:txXfrm>
        <a:off x="1826842" y="2454125"/>
        <a:ext cx="6670101" cy="1088900"/>
      </dsp:txXfrm>
    </dsp:sp>
    <dsp:sp modelId="{7AFD3223-5D6D-4089-912F-D616987E4C4D}">
      <dsp:nvSpPr>
        <dsp:cNvPr id="0" name=""/>
        <dsp:cNvSpPr/>
      </dsp:nvSpPr>
      <dsp:spPr>
        <a:xfrm>
          <a:off x="1699388" y="3543026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19CEB-490F-4EE0-A6B7-1D5EB33198F3}">
      <dsp:nvSpPr>
        <dsp:cNvPr id="0" name=""/>
        <dsp:cNvSpPr/>
      </dsp:nvSpPr>
      <dsp:spPr>
        <a:xfrm>
          <a:off x="0" y="193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15301-9CFE-4B03-BE14-C16D829DAA62}">
      <dsp:nvSpPr>
        <dsp:cNvPr id="0" name=""/>
        <dsp:cNvSpPr/>
      </dsp:nvSpPr>
      <dsp:spPr>
        <a:xfrm>
          <a:off x="0" y="1933"/>
          <a:ext cx="1973629" cy="3956573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just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500" b="0" kern="1200" dirty="0" smtClean="0">
            <a:latin typeface="Bernard MT Condensed" panose="02050806060905020404" pitchFamily="18" charset="0"/>
          </a:endParaRPr>
        </a:p>
        <a:p>
          <a:pPr lvl="0" algn="just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500" b="0" kern="1200" dirty="0" smtClean="0">
            <a:latin typeface="Bernard MT Condensed" panose="02050806060905020404" pitchFamily="18" charset="0"/>
          </a:endParaRPr>
        </a:p>
        <a:p>
          <a:pPr lvl="0" algn="just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0" kern="1200" dirty="0" smtClean="0">
              <a:latin typeface="Bernard MT Condensed" panose="02050806060905020404" pitchFamily="18" charset="0"/>
            </a:rPr>
            <a:t>PACIENTES </a:t>
          </a:r>
          <a:endParaRPr lang="es-VE" sz="2800" b="0" kern="1200" dirty="0">
            <a:latin typeface="Bernard MT Condensed" panose="02050806060905020404" pitchFamily="18" charset="0"/>
          </a:endParaRPr>
        </a:p>
      </dsp:txBody>
      <dsp:txXfrm>
        <a:off x="0" y="1933"/>
        <a:ext cx="1973629" cy="3956573"/>
      </dsp:txXfrm>
    </dsp:sp>
    <dsp:sp modelId="{1FBB769E-B42F-4C3D-ABC3-50C7B2F5773B}">
      <dsp:nvSpPr>
        <dsp:cNvPr id="0" name=""/>
        <dsp:cNvSpPr/>
      </dsp:nvSpPr>
      <dsp:spPr>
        <a:xfrm>
          <a:off x="2065971" y="77954"/>
          <a:ext cx="6156120" cy="1016614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0" kern="1200" dirty="0" smtClean="0">
              <a:latin typeface="Bernard MT Condensed" panose="02050806060905020404" pitchFamily="18" charset="0"/>
            </a:rPr>
            <a:t>Consentimiento informado</a:t>
          </a:r>
          <a:endParaRPr lang="es-VE" sz="2000" b="0" kern="1200" dirty="0">
            <a:latin typeface="Bernard MT Condensed" panose="02050806060905020404" pitchFamily="18" charset="0"/>
          </a:endParaRPr>
        </a:p>
      </dsp:txBody>
      <dsp:txXfrm>
        <a:off x="2065971" y="77954"/>
        <a:ext cx="6156120" cy="1016614"/>
      </dsp:txXfrm>
    </dsp:sp>
    <dsp:sp modelId="{514A4F75-18AC-4411-8CC7-E4EB2F86C357}">
      <dsp:nvSpPr>
        <dsp:cNvPr id="0" name=""/>
        <dsp:cNvSpPr/>
      </dsp:nvSpPr>
      <dsp:spPr>
        <a:xfrm>
          <a:off x="1973629" y="1094569"/>
          <a:ext cx="4924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D0ECD-66A3-4CFC-B0A9-8D9668500CF7}">
      <dsp:nvSpPr>
        <dsp:cNvPr id="0" name=""/>
        <dsp:cNvSpPr/>
      </dsp:nvSpPr>
      <dsp:spPr>
        <a:xfrm>
          <a:off x="2065971" y="1170590"/>
          <a:ext cx="5875973" cy="1113267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0" kern="1200" dirty="0" smtClean="0">
              <a:latin typeface="Bernard MT Condensed" panose="02050806060905020404" pitchFamily="18" charset="0"/>
            </a:rPr>
            <a:t>Indicación de clase I/II  para DIC capaz de registrar carga de TA / FA a largo plazo</a:t>
          </a:r>
          <a:endParaRPr lang="es-VE" sz="2000" b="0" kern="1200" dirty="0">
            <a:latin typeface="Bernard MT Condensed" panose="02050806060905020404" pitchFamily="18" charset="0"/>
          </a:endParaRPr>
        </a:p>
      </dsp:txBody>
      <dsp:txXfrm>
        <a:off x="2065971" y="1170590"/>
        <a:ext cx="5875973" cy="1113267"/>
      </dsp:txXfrm>
    </dsp:sp>
    <dsp:sp modelId="{D54D28F3-3F54-4A7C-A3BD-880BC3E557BB}">
      <dsp:nvSpPr>
        <dsp:cNvPr id="0" name=""/>
        <dsp:cNvSpPr/>
      </dsp:nvSpPr>
      <dsp:spPr>
        <a:xfrm>
          <a:off x="1973629" y="2283858"/>
          <a:ext cx="4924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34EB7-62FD-41FF-816E-5C5391D83C6F}">
      <dsp:nvSpPr>
        <dsp:cNvPr id="0" name=""/>
        <dsp:cNvSpPr/>
      </dsp:nvSpPr>
      <dsp:spPr>
        <a:xfrm>
          <a:off x="2065971" y="2359879"/>
          <a:ext cx="3255652" cy="152042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0" kern="1200" dirty="0" smtClean="0">
              <a:latin typeface="Bernard MT Condensed" panose="02050806060905020404" pitchFamily="18" charset="0"/>
            </a:rPr>
            <a:t>≥1  factores de riesgo de ECV basados ​​en las directrices de 2001*</a:t>
          </a:r>
          <a:endParaRPr lang="es-VE" sz="2000" b="0" kern="1200" dirty="0">
            <a:latin typeface="Bernard MT Condensed" panose="02050806060905020404" pitchFamily="18" charset="0"/>
          </a:endParaRPr>
        </a:p>
      </dsp:txBody>
      <dsp:txXfrm>
        <a:off x="2065971" y="2359879"/>
        <a:ext cx="3255652" cy="1520421"/>
      </dsp:txXfrm>
    </dsp:sp>
    <dsp:sp modelId="{AD78401A-892F-4075-9371-E4D9FCD1F440}">
      <dsp:nvSpPr>
        <dsp:cNvPr id="0" name=""/>
        <dsp:cNvSpPr/>
      </dsp:nvSpPr>
      <dsp:spPr>
        <a:xfrm>
          <a:off x="5413965" y="2359879"/>
          <a:ext cx="2370108" cy="304010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IC</a:t>
          </a:r>
          <a:endParaRPr lang="es-VE" sz="1800" b="0" kern="1200" dirty="0">
            <a:solidFill>
              <a:srgbClr val="FF0000"/>
            </a:solidFill>
            <a:latin typeface="Bernard MT Condensed" panose="02050806060905020404" pitchFamily="18" charset="0"/>
          </a:endParaRPr>
        </a:p>
      </dsp:txBody>
      <dsp:txXfrm>
        <a:off x="5413965" y="2359879"/>
        <a:ext cx="2370108" cy="304010"/>
      </dsp:txXfrm>
    </dsp:sp>
    <dsp:sp modelId="{8CB26586-B31C-49DB-A973-EC80B638257E}">
      <dsp:nvSpPr>
        <dsp:cNvPr id="0" name=""/>
        <dsp:cNvSpPr/>
      </dsp:nvSpPr>
      <dsp:spPr>
        <a:xfrm>
          <a:off x="5321623" y="2663889"/>
          <a:ext cx="237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99B70-8CCC-473C-9ABE-71846515A969}">
      <dsp:nvSpPr>
        <dsp:cNvPr id="0" name=""/>
        <dsp:cNvSpPr/>
      </dsp:nvSpPr>
      <dsp:spPr>
        <a:xfrm>
          <a:off x="5413965" y="2663889"/>
          <a:ext cx="2370108" cy="304010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HTA</a:t>
          </a:r>
          <a:endParaRPr lang="es-VE" sz="1800" b="0" kern="1200" dirty="0">
            <a:solidFill>
              <a:srgbClr val="FF0000"/>
            </a:solidFill>
            <a:latin typeface="Bernard MT Condensed" panose="02050806060905020404" pitchFamily="18" charset="0"/>
          </a:endParaRPr>
        </a:p>
      </dsp:txBody>
      <dsp:txXfrm>
        <a:off x="5413965" y="2663889"/>
        <a:ext cx="2370108" cy="304010"/>
      </dsp:txXfrm>
    </dsp:sp>
    <dsp:sp modelId="{559174FB-AE9F-4A11-B509-E270928B1489}">
      <dsp:nvSpPr>
        <dsp:cNvPr id="0" name=""/>
        <dsp:cNvSpPr/>
      </dsp:nvSpPr>
      <dsp:spPr>
        <a:xfrm>
          <a:off x="5321623" y="2967899"/>
          <a:ext cx="237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0980A-C196-410C-8922-F86F15B5B761}">
      <dsp:nvSpPr>
        <dsp:cNvPr id="0" name=""/>
        <dsp:cNvSpPr/>
      </dsp:nvSpPr>
      <dsp:spPr>
        <a:xfrm>
          <a:off x="5413965" y="2967899"/>
          <a:ext cx="2370108" cy="304010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&gt;65 años de edad</a:t>
          </a:r>
          <a:endParaRPr lang="es-VE" sz="1800" b="0" kern="1200" dirty="0">
            <a:solidFill>
              <a:srgbClr val="FF0000"/>
            </a:solidFill>
            <a:latin typeface="Bernard MT Condensed" panose="02050806060905020404" pitchFamily="18" charset="0"/>
          </a:endParaRPr>
        </a:p>
      </dsp:txBody>
      <dsp:txXfrm>
        <a:off x="5413965" y="2967899"/>
        <a:ext cx="2370108" cy="304010"/>
      </dsp:txXfrm>
    </dsp:sp>
    <dsp:sp modelId="{92AF8BDE-B88C-4576-804D-F26A6A794825}">
      <dsp:nvSpPr>
        <dsp:cNvPr id="0" name=""/>
        <dsp:cNvSpPr/>
      </dsp:nvSpPr>
      <dsp:spPr>
        <a:xfrm>
          <a:off x="5321623" y="3271909"/>
          <a:ext cx="237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1C3A0-DDFC-4CFD-B853-B6689585C1DF}">
      <dsp:nvSpPr>
        <dsp:cNvPr id="0" name=""/>
        <dsp:cNvSpPr/>
      </dsp:nvSpPr>
      <dsp:spPr>
        <a:xfrm>
          <a:off x="5413965" y="3271909"/>
          <a:ext cx="2370108" cy="304010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DM</a:t>
          </a:r>
          <a:endParaRPr lang="es-VE" sz="1800" b="0" kern="1200" dirty="0">
            <a:solidFill>
              <a:srgbClr val="FF0000"/>
            </a:solidFill>
            <a:latin typeface="Bernard MT Condensed" panose="02050806060905020404" pitchFamily="18" charset="0"/>
          </a:endParaRPr>
        </a:p>
      </dsp:txBody>
      <dsp:txXfrm>
        <a:off x="5413965" y="3271909"/>
        <a:ext cx="2370108" cy="304010"/>
      </dsp:txXfrm>
    </dsp:sp>
    <dsp:sp modelId="{4FBCE6F8-3B9B-4B72-8098-2AF03DB1B1F8}">
      <dsp:nvSpPr>
        <dsp:cNvPr id="0" name=""/>
        <dsp:cNvSpPr/>
      </dsp:nvSpPr>
      <dsp:spPr>
        <a:xfrm>
          <a:off x="5321623" y="3575919"/>
          <a:ext cx="237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B98A1-679A-40FC-9828-CCEDBABC85DC}">
      <dsp:nvSpPr>
        <dsp:cNvPr id="0" name=""/>
        <dsp:cNvSpPr/>
      </dsp:nvSpPr>
      <dsp:spPr>
        <a:xfrm>
          <a:off x="5413965" y="3575919"/>
          <a:ext cx="2370108" cy="304010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dirty="0" smtClean="0">
              <a:solidFill>
                <a:srgbClr val="FF0000"/>
              </a:solidFill>
              <a:latin typeface="Bernard MT Condensed" panose="02050806060905020404" pitchFamily="18" charset="0"/>
            </a:rPr>
            <a:t>ECV previo /AIT</a:t>
          </a:r>
          <a:endParaRPr lang="es-VE" sz="1800" b="0" kern="1200" dirty="0">
            <a:solidFill>
              <a:srgbClr val="FF0000"/>
            </a:solidFill>
            <a:latin typeface="Bernard MT Condensed" panose="02050806060905020404" pitchFamily="18" charset="0"/>
          </a:endParaRPr>
        </a:p>
      </dsp:txBody>
      <dsp:txXfrm>
        <a:off x="5413965" y="3575919"/>
        <a:ext cx="2370108" cy="304010"/>
      </dsp:txXfrm>
    </dsp:sp>
    <dsp:sp modelId="{6188C3E2-4B87-40E0-B852-9EA7549EBA6D}">
      <dsp:nvSpPr>
        <dsp:cNvPr id="0" name=""/>
        <dsp:cNvSpPr/>
      </dsp:nvSpPr>
      <dsp:spPr>
        <a:xfrm>
          <a:off x="1973629" y="3880301"/>
          <a:ext cx="4924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6EED9-3003-48DF-8DA3-B231DBE6C887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8CC6D-9E6A-4F22-B955-5795BAAD1158}">
      <dsp:nvSpPr>
        <dsp:cNvPr id="0" name=""/>
        <dsp:cNvSpPr/>
      </dsp:nvSpPr>
      <dsp:spPr>
        <a:xfrm>
          <a:off x="331224" y="216140"/>
          <a:ext cx="7173789" cy="4321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3340" rIns="53340" bIns="5334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Dispositivos reemplazados</a:t>
          </a:r>
          <a:endParaRPr lang="es-VE" sz="2100" kern="120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331224" y="216140"/>
        <a:ext cx="7173789" cy="432117"/>
      </dsp:txXfrm>
    </dsp:sp>
    <dsp:sp modelId="{9EB43A41-8A9A-4717-86A3-E5AD5532F630}">
      <dsp:nvSpPr>
        <dsp:cNvPr id="0" name=""/>
        <dsp:cNvSpPr/>
      </dsp:nvSpPr>
      <dsp:spPr>
        <a:xfrm>
          <a:off x="61151" y="162126"/>
          <a:ext cx="540146" cy="5401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CF519-AB2B-41C9-A577-809DA4A0C263}">
      <dsp:nvSpPr>
        <dsp:cNvPr id="0" name=""/>
        <dsp:cNvSpPr/>
      </dsp:nvSpPr>
      <dsp:spPr>
        <a:xfrm>
          <a:off x="686670" y="864234"/>
          <a:ext cx="6818343" cy="4321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3340" rIns="53340" bIns="5334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FA persistente de larga duración  </a:t>
          </a:r>
          <a:endParaRPr lang="es-VE" sz="2100" kern="120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686670" y="864234"/>
        <a:ext cx="6818343" cy="432117"/>
      </dsp:txXfrm>
    </dsp:sp>
    <dsp:sp modelId="{E00C4F6B-0D4D-4A49-BB13-129EDE7A9C65}">
      <dsp:nvSpPr>
        <dsp:cNvPr id="0" name=""/>
        <dsp:cNvSpPr/>
      </dsp:nvSpPr>
      <dsp:spPr>
        <a:xfrm>
          <a:off x="416597" y="810219"/>
          <a:ext cx="540146" cy="5401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581B7-8DDD-41A5-A686-2812E84F19A4}">
      <dsp:nvSpPr>
        <dsp:cNvPr id="0" name=""/>
        <dsp:cNvSpPr/>
      </dsp:nvSpPr>
      <dsp:spPr>
        <a:xfrm>
          <a:off x="849207" y="1512327"/>
          <a:ext cx="6655807" cy="4321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3340" rIns="53340" bIns="5334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TSV reentrantes conocidas</a:t>
          </a:r>
          <a:endParaRPr lang="es-VE" sz="2100" kern="1200" dirty="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849207" y="1512327"/>
        <a:ext cx="6655807" cy="432117"/>
      </dsp:txXfrm>
    </dsp:sp>
    <dsp:sp modelId="{083BE068-A2FC-4B63-A125-BB6728034709}">
      <dsp:nvSpPr>
        <dsp:cNvPr id="0" name=""/>
        <dsp:cNvSpPr/>
      </dsp:nvSpPr>
      <dsp:spPr>
        <a:xfrm>
          <a:off x="579133" y="1458313"/>
          <a:ext cx="540146" cy="5401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1255A-620A-460C-AE9F-53B85564ABA5}">
      <dsp:nvSpPr>
        <dsp:cNvPr id="0" name=""/>
        <dsp:cNvSpPr/>
      </dsp:nvSpPr>
      <dsp:spPr>
        <a:xfrm>
          <a:off x="849207" y="2160011"/>
          <a:ext cx="6655807" cy="4321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3340" rIns="53340" bIns="5334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Enfermedad terminal que limita la supervivencia </a:t>
          </a:r>
          <a:endParaRPr lang="es-VE" sz="2100" kern="120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849207" y="2160011"/>
        <a:ext cx="6655807" cy="432117"/>
      </dsp:txXfrm>
    </dsp:sp>
    <dsp:sp modelId="{57C5D34B-5193-4DEA-A79C-5137CBFFD248}">
      <dsp:nvSpPr>
        <dsp:cNvPr id="0" name=""/>
        <dsp:cNvSpPr/>
      </dsp:nvSpPr>
      <dsp:spPr>
        <a:xfrm>
          <a:off x="579133" y="2105996"/>
          <a:ext cx="540146" cy="5401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D3899-CCC1-46AE-A40A-96300237A235}">
      <dsp:nvSpPr>
        <dsp:cNvPr id="0" name=""/>
        <dsp:cNvSpPr/>
      </dsp:nvSpPr>
      <dsp:spPr>
        <a:xfrm>
          <a:off x="686670" y="2808104"/>
          <a:ext cx="6818343" cy="4321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3340" rIns="53340" bIns="5334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Incapacidad o falta de voluntad para participar en el estudio</a:t>
          </a:r>
          <a:endParaRPr lang="es-VE" sz="2100" kern="1200" dirty="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686670" y="2808104"/>
        <a:ext cx="6818343" cy="432117"/>
      </dsp:txXfrm>
    </dsp:sp>
    <dsp:sp modelId="{99E68EFD-61DE-4EB4-8A68-ADBAA6CAAA3C}">
      <dsp:nvSpPr>
        <dsp:cNvPr id="0" name=""/>
        <dsp:cNvSpPr/>
      </dsp:nvSpPr>
      <dsp:spPr>
        <a:xfrm>
          <a:off x="416597" y="2754089"/>
          <a:ext cx="540146" cy="5401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67E2-D0A8-492A-80DA-C68F60090483}">
      <dsp:nvSpPr>
        <dsp:cNvPr id="0" name=""/>
        <dsp:cNvSpPr/>
      </dsp:nvSpPr>
      <dsp:spPr>
        <a:xfrm>
          <a:off x="331224" y="3456198"/>
          <a:ext cx="7173789" cy="4321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3340" rIns="53340" bIns="5334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Inscripción concurrente en un estudio de drogas </a:t>
          </a:r>
          <a:endParaRPr lang="es-VE" sz="2100" kern="1200" dirty="0">
            <a:effectLst>
              <a:glow rad="1016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331224" y="3456198"/>
        <a:ext cx="7173789" cy="432117"/>
      </dsp:txXfrm>
    </dsp:sp>
    <dsp:sp modelId="{2F9FA97A-432D-4783-909C-C3331AF11F59}">
      <dsp:nvSpPr>
        <dsp:cNvPr id="0" name=""/>
        <dsp:cNvSpPr/>
      </dsp:nvSpPr>
      <dsp:spPr>
        <a:xfrm>
          <a:off x="61151" y="3402183"/>
          <a:ext cx="540146" cy="5401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FDF89-2E94-44DD-908F-839C0256E11D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BF9A-9D7E-48CD-9C99-4E517F698223}">
      <dsp:nvSpPr>
        <dsp:cNvPr id="0" name=""/>
        <dsp:cNvSpPr/>
      </dsp:nvSpPr>
      <dsp:spPr>
        <a:xfrm>
          <a:off x="504586" y="343230"/>
          <a:ext cx="7871907" cy="6868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162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Se programaron modo activo dos cámaras (DDD ó VDD)</a:t>
          </a:r>
          <a:endParaRPr lang="es-VE" sz="1600" kern="12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504586" y="343230"/>
        <a:ext cx="7871907" cy="686818"/>
      </dsp:txXfrm>
    </dsp:sp>
    <dsp:sp modelId="{79E79A70-2E5E-4F00-8C60-D392A369E914}">
      <dsp:nvSpPr>
        <dsp:cNvPr id="0" name=""/>
        <dsp:cNvSpPr/>
      </dsp:nvSpPr>
      <dsp:spPr>
        <a:xfrm>
          <a:off x="75324" y="257378"/>
          <a:ext cx="858522" cy="8585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B3D96-E550-4660-B7C3-D1810A5E347F}">
      <dsp:nvSpPr>
        <dsp:cNvPr id="0" name=""/>
        <dsp:cNvSpPr/>
      </dsp:nvSpPr>
      <dsp:spPr>
        <a:xfrm>
          <a:off x="898354" y="1373636"/>
          <a:ext cx="7478139" cy="6868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162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La detección TA/FA  se programó para frecuencia auricular &gt; 175 lpm; duración ≥ 20seg.</a:t>
          </a:r>
          <a:endParaRPr lang="es-VE" sz="1600" kern="12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898354" y="1373636"/>
        <a:ext cx="7478139" cy="686818"/>
      </dsp:txXfrm>
    </dsp:sp>
    <dsp:sp modelId="{4243C4DA-EC4E-4D9A-AB92-FED9F9E95D37}">
      <dsp:nvSpPr>
        <dsp:cNvPr id="0" name=""/>
        <dsp:cNvSpPr/>
      </dsp:nvSpPr>
      <dsp:spPr>
        <a:xfrm>
          <a:off x="469093" y="1287783"/>
          <a:ext cx="858522" cy="8585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3B25E-6C90-4988-A352-A90625E4AAB8}">
      <dsp:nvSpPr>
        <dsp:cNvPr id="0" name=""/>
        <dsp:cNvSpPr/>
      </dsp:nvSpPr>
      <dsp:spPr>
        <a:xfrm>
          <a:off x="898354" y="2404041"/>
          <a:ext cx="7478139" cy="6868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162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No se distinguió TA, FLU o FA (datos almacenados fácilmente accesibles y disponibles en la memoria del dispositivo)</a:t>
          </a:r>
          <a:endParaRPr lang="es-VE" sz="1600" kern="12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898354" y="2404041"/>
        <a:ext cx="7478139" cy="686818"/>
      </dsp:txXfrm>
    </dsp:sp>
    <dsp:sp modelId="{5D736B2E-0F66-4FBA-889A-742C82F86D7B}">
      <dsp:nvSpPr>
        <dsp:cNvPr id="0" name=""/>
        <dsp:cNvSpPr/>
      </dsp:nvSpPr>
      <dsp:spPr>
        <a:xfrm>
          <a:off x="469093" y="2318189"/>
          <a:ext cx="858522" cy="8585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6C283-4C39-4089-AF96-14649525DFFE}">
      <dsp:nvSpPr>
        <dsp:cNvPr id="0" name=""/>
        <dsp:cNvSpPr/>
      </dsp:nvSpPr>
      <dsp:spPr>
        <a:xfrm>
          <a:off x="504586" y="3434447"/>
          <a:ext cx="7871907" cy="6868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162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rPr>
            <a:t>La carga de TA / FA se midió en horas/día y el dispositivo la tabuló a diario</a:t>
          </a:r>
          <a:endParaRPr lang="es-VE" sz="1600" kern="1200" dirty="0"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nard MT Condensed" panose="02050806060905020404" pitchFamily="18" charset="0"/>
          </a:endParaRPr>
        </a:p>
      </dsp:txBody>
      <dsp:txXfrm>
        <a:off x="504586" y="3434447"/>
        <a:ext cx="7871907" cy="686818"/>
      </dsp:txXfrm>
    </dsp:sp>
    <dsp:sp modelId="{9564DF77-B248-4A36-BD30-42965614ABCA}">
      <dsp:nvSpPr>
        <dsp:cNvPr id="0" name=""/>
        <dsp:cNvSpPr/>
      </dsp:nvSpPr>
      <dsp:spPr>
        <a:xfrm>
          <a:off x="75324" y="3348595"/>
          <a:ext cx="858522" cy="8585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DA1ED-9A42-4E82-9901-9421644E56D4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26EFE-F0A5-46ED-A84D-AEE201A0C4EF}">
      <dsp:nvSpPr>
        <dsp:cNvPr id="0" name=""/>
        <dsp:cNvSpPr/>
      </dsp:nvSpPr>
      <dsp:spPr>
        <a:xfrm>
          <a:off x="0" y="0"/>
          <a:ext cx="1645920" cy="280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800" kern="1200" dirty="0" smtClean="0">
            <a:latin typeface="Bernard MT Condensed" panose="020508060609050204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latin typeface="Bernard MT Condensed" panose="02050806060905020404" pitchFamily="18" charset="0"/>
            </a:rPr>
            <a:t>*La carga de TA/FA se dividió en 3 subgrupos </a:t>
          </a:r>
          <a:endParaRPr lang="es-VE" sz="1800" kern="1200" dirty="0">
            <a:latin typeface="Bernard MT Condensed" panose="02050806060905020404" pitchFamily="18" charset="0"/>
          </a:endParaRPr>
        </a:p>
      </dsp:txBody>
      <dsp:txXfrm>
        <a:off x="0" y="0"/>
        <a:ext cx="1645920" cy="2808312"/>
      </dsp:txXfrm>
    </dsp:sp>
    <dsp:sp modelId="{ECFAFFFD-5B4E-4D18-9F7A-C3D632E5D8D9}">
      <dsp:nvSpPr>
        <dsp:cNvPr id="0" name=""/>
        <dsp:cNvSpPr/>
      </dsp:nvSpPr>
      <dsp:spPr>
        <a:xfrm>
          <a:off x="1769364" y="43879"/>
          <a:ext cx="3168396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Ventanas de 30 días con carga cero de TA/FA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1769364" y="43879"/>
        <a:ext cx="3168396" cy="877597"/>
      </dsp:txXfrm>
    </dsp:sp>
    <dsp:sp modelId="{3600ED98-0965-4904-996F-D7F1E3F8E0A3}">
      <dsp:nvSpPr>
        <dsp:cNvPr id="0" name=""/>
        <dsp:cNvSpPr/>
      </dsp:nvSpPr>
      <dsp:spPr>
        <a:xfrm>
          <a:off x="5061204" y="43879"/>
          <a:ext cx="3168396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000" kern="1200" dirty="0" smtClean="0">
              <a:latin typeface="Bernard MT Condensed" panose="02050806060905020404" pitchFamily="18" charset="0"/>
            </a:rPr>
            <a:t>0 </a:t>
          </a:r>
          <a:r>
            <a:rPr lang="es-VE" sz="4000" kern="1200" dirty="0" err="1" smtClean="0">
              <a:latin typeface="Bernard MT Condensed" panose="02050806060905020404" pitchFamily="18" charset="0"/>
            </a:rPr>
            <a:t>Hrs</a:t>
          </a:r>
          <a:endParaRPr lang="es-VE" sz="4000" kern="1200" dirty="0">
            <a:latin typeface="Bernard MT Condensed" panose="02050806060905020404" pitchFamily="18" charset="0"/>
          </a:endParaRPr>
        </a:p>
      </dsp:txBody>
      <dsp:txXfrm>
        <a:off x="5061204" y="43879"/>
        <a:ext cx="3168396" cy="877597"/>
      </dsp:txXfrm>
    </dsp:sp>
    <dsp:sp modelId="{9376275A-0971-4CA8-840E-A7B7A006D45D}">
      <dsp:nvSpPr>
        <dsp:cNvPr id="0" name=""/>
        <dsp:cNvSpPr/>
      </dsp:nvSpPr>
      <dsp:spPr>
        <a:xfrm>
          <a:off x="1645920" y="92147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D17E-EE87-4B1F-8201-2BB6CD356561}">
      <dsp:nvSpPr>
        <dsp:cNvPr id="0" name=""/>
        <dsp:cNvSpPr/>
      </dsp:nvSpPr>
      <dsp:spPr>
        <a:xfrm>
          <a:off x="1769364" y="965357"/>
          <a:ext cx="3168396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Ventanas de 30 días con baja carga de TA/FA 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1769364" y="965357"/>
        <a:ext cx="3168396" cy="877597"/>
      </dsp:txXfrm>
    </dsp:sp>
    <dsp:sp modelId="{443AB718-191B-478D-BBE6-CB82E3F5386E}">
      <dsp:nvSpPr>
        <dsp:cNvPr id="0" name=""/>
        <dsp:cNvSpPr/>
      </dsp:nvSpPr>
      <dsp:spPr>
        <a:xfrm>
          <a:off x="5061204" y="965357"/>
          <a:ext cx="3168396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000" kern="1200" dirty="0" smtClean="0">
              <a:latin typeface="Bernard MT Condensed" panose="02050806060905020404" pitchFamily="18" charset="0"/>
            </a:rPr>
            <a:t>&lt;5.5hrs.</a:t>
          </a:r>
          <a:endParaRPr lang="es-VE" sz="4000" kern="1200" dirty="0">
            <a:latin typeface="Bernard MT Condensed" panose="02050806060905020404" pitchFamily="18" charset="0"/>
          </a:endParaRPr>
        </a:p>
      </dsp:txBody>
      <dsp:txXfrm>
        <a:off x="5061204" y="965357"/>
        <a:ext cx="3168396" cy="877597"/>
      </dsp:txXfrm>
    </dsp:sp>
    <dsp:sp modelId="{941947F4-D899-4EDA-A7E6-EC59AA5FB6E9}">
      <dsp:nvSpPr>
        <dsp:cNvPr id="0" name=""/>
        <dsp:cNvSpPr/>
      </dsp:nvSpPr>
      <dsp:spPr>
        <a:xfrm>
          <a:off x="1645920" y="184295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2EA65-FED7-42DF-A114-A5177CD83C2A}">
      <dsp:nvSpPr>
        <dsp:cNvPr id="0" name=""/>
        <dsp:cNvSpPr/>
      </dsp:nvSpPr>
      <dsp:spPr>
        <a:xfrm>
          <a:off x="1769364" y="1886834"/>
          <a:ext cx="3168396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Ventanas de 30 días con una alta carga de TA/FA 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1769364" y="1886834"/>
        <a:ext cx="3168396" cy="877597"/>
      </dsp:txXfrm>
    </dsp:sp>
    <dsp:sp modelId="{DBF35686-7214-4400-88BA-4E307ACBA959}">
      <dsp:nvSpPr>
        <dsp:cNvPr id="0" name=""/>
        <dsp:cNvSpPr/>
      </dsp:nvSpPr>
      <dsp:spPr>
        <a:xfrm>
          <a:off x="5061204" y="1886834"/>
          <a:ext cx="3168396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000" kern="1200" dirty="0" smtClean="0">
              <a:latin typeface="Bernard MT Condensed" panose="02050806060905020404" pitchFamily="18" charset="0"/>
            </a:rPr>
            <a:t>&gt; 5.5 </a:t>
          </a:r>
          <a:r>
            <a:rPr lang="es-VE" sz="4000" kern="1200" dirty="0" err="1" smtClean="0">
              <a:latin typeface="Bernard MT Condensed" panose="02050806060905020404" pitchFamily="18" charset="0"/>
            </a:rPr>
            <a:t>hrs</a:t>
          </a:r>
          <a:endParaRPr lang="es-VE" sz="4000" kern="1200" dirty="0">
            <a:latin typeface="Bernard MT Condensed" panose="02050806060905020404" pitchFamily="18" charset="0"/>
          </a:endParaRPr>
        </a:p>
      </dsp:txBody>
      <dsp:txXfrm>
        <a:off x="5061204" y="1886834"/>
        <a:ext cx="3168396" cy="877597"/>
      </dsp:txXfrm>
    </dsp:sp>
    <dsp:sp modelId="{1F1A5CA0-A39E-4C76-B9D3-985188BC537F}">
      <dsp:nvSpPr>
        <dsp:cNvPr id="0" name=""/>
        <dsp:cNvSpPr/>
      </dsp:nvSpPr>
      <dsp:spPr>
        <a:xfrm>
          <a:off x="1645920" y="2764432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364F2-AFC3-4B61-93DF-818E721B2A39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EF89E-0ED3-4AB1-A49E-7F8D36B22643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Las variables continuas se presentan como medias y variables categóricas como porcentajes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0" y="552"/>
        <a:ext cx="8229600" cy="904971"/>
      </dsp:txXfrm>
    </dsp:sp>
    <dsp:sp modelId="{417E2B45-184F-4383-962A-C73DBD590B25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7F9C1-2628-4165-AC6A-D521ADC35373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Las variables categóricas se compararon mediante la prueba chi2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0" y="905524"/>
        <a:ext cx="8229600" cy="904971"/>
      </dsp:txXfrm>
    </dsp:sp>
    <dsp:sp modelId="{17225FF3-6229-4F36-AE24-7D608C9372D3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66E5B-F9B0-4322-81DA-4AF5DD17EAD3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latin typeface="Bernard MT Condensed" panose="02050806060905020404" pitchFamily="18" charset="0"/>
            </a:rPr>
            <a:t>Las tasas de ETE anualizadas con IC del 95% se calcularon con y sin inclusión de AIT usando ecuaciones de estimación generalizadas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0" y="1810495"/>
        <a:ext cx="8229600" cy="904971"/>
      </dsp:txXfrm>
    </dsp:sp>
    <dsp:sp modelId="{7A49131A-0D7E-4BB2-8DD2-E3251DFBA984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06F25-3361-4BB1-84CE-5506A48248C8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La carga de TA/ FA variable en el tiempo se relacionó con la razón de riesgo de ETE en un modelo de regresión de Cox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0" y="2715467"/>
        <a:ext cx="8229600" cy="904971"/>
      </dsp:txXfrm>
    </dsp:sp>
    <dsp:sp modelId="{223AB2CD-3CF5-4EB0-87A3-584CE567AB0C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C4F65-A2E9-490C-8E87-727514A1FE0E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Bernard MT Condensed" panose="02050806060905020404" pitchFamily="18" charset="0"/>
            </a:rPr>
            <a:t>Se utilizó un nivel de significancia de 0.05</a:t>
          </a:r>
          <a:endParaRPr lang="es-VE" sz="2000" kern="1200" dirty="0">
            <a:latin typeface="Bernard MT Condensed" panose="02050806060905020404" pitchFamily="18" charset="0"/>
          </a:endParaRPr>
        </a:p>
      </dsp:txBody>
      <dsp:txXfrm>
        <a:off x="0" y="3620438"/>
        <a:ext cx="822960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EA5A9-F3D8-48F5-ABD9-8D055CA309AE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C380-EB11-405A-824B-D15FB3ECA1CD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9295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214935/table/T1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relación entre la carga diaria de </a:t>
            </a:r>
            <a:r>
              <a:rPr lang="es-V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taquiarritmia</a:t>
            </a:r>
            <a:r>
              <a:rPr lang="es-V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auricular por diagnóstico de dispositivo </a:t>
            </a:r>
            <a:r>
              <a:rPr lang="es-V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implantable</a:t>
            </a:r>
            <a:r>
              <a:rPr lang="es-V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riesgo de accidente cerebrovascular.</a:t>
            </a:r>
            <a:endParaRPr lang="es-V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2390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 estudios también han intentado examinar la relación entre la carga de TA / FA y el resultado en pacientes con dispositivo. </a:t>
            </a:r>
          </a:p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subestudio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 (MOST) informó que los episodios auriculares de alta frecuencia que duraron al menos 5 minutos predijeron una mayor incidencia del resultado compuesto de </a:t>
            </a:r>
            <a:r>
              <a:rPr lang="es-V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muerte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accidente cerebrovascular no fatal</a:t>
            </a:r>
          </a:p>
          <a:p>
            <a:r>
              <a:rPr lang="es-V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Capucci</a:t>
            </a:r>
            <a:r>
              <a:rPr lang="es-V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al17 analizaron 725 marcapasos </a:t>
            </a:r>
            <a:r>
              <a:rPr lang="es-V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antitaquicardicos</a:t>
            </a:r>
            <a:r>
              <a:rPr lang="es-V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capacidad de registro de carga AT / AF y encontraron que AT / AF con una duración ≥ 24 horas confirieron un aumento de 3 veces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29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5861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35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861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garantizar una programación consistente del dispositivo en todos los centros.</a:t>
            </a:r>
          </a:p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 previos que utilizaron algoritmos de detección similares mostraron una sensibilidad y especificidad del 95% para la detección de episodios de TA / FA y la medición de la carga de TA / FA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141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objetivo del plan de análisis original era determinar la relación entre la mediana de la carga diaria AT / FA  y los Eventos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Tromboembolicos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pacientes no tratados con warfarina que tenían antecedentes de FA y / o habían documentado AT / FA en el primer año.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Questionnaire for Verifying Stroke-Free Status (QVSS; table 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​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table1),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 8-item structured questionnaire originally designed to identify study subjects who are free of symptomatic cerebrovascular disease, was also found to have a high sensitivity (0.97) and moderate specificity (0.60) for detecting stroke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14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3231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3231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 a que no teníamos una base fisiopatológica para definir un umbral de alta carga de TA / FA, utilizamos el valor mediano observado de la carga de TA / FA, entre aquellos con una carga distinta de cero, como el límite entre la carga baja y alta de TA / FA.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18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0969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primera figura es un ejemplo de la grabación continua a largo plazo de la carga de TA/FA del DIC,  el eje de las abscisas representa los meses y el eje de las ordenadas las horas por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cada línea negra representa el total de horas de TA/FA en cada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seleccionaron ventanas de treinta días para mantener un equilibrio entre un marco de tiempo demasiado corto (en el que la probabilidad de observar AT / AF es baja) y un marco de tiempo demasiado largo (en el que AT / AF observado puede no estar temporalmente relacionado a un TE).. La carga diaria de TA / FA se seleccionó en función de la capacidad de los dispositivos para monitorear continuamente y almacenar datos de carga de TA / FA todos los días durante periodos de tiempo prolongados (Figura 1)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19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709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carga de AT / AF fue una exposición variable en el tiempo actualizada diariamente, resultando en "ventanas rodantes" secuenciales superpuestas de 30 días para cada paciente (es decir, la primera ventana consistió en los días 1 a 30; la segunda ventana consistió en los días 2 a 31; etc., figura 3). Este enfoque fue dictado por el hecho de que los episodios de TA / FA se evaluaron diariamente, pero la carga de TA / FA se definió como una exposición de 30 días. </a:t>
            </a:r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4399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Menos</a:t>
            </a:r>
            <a:r>
              <a:rPr lang="es-VE" baseline="0" dirty="0" smtClean="0"/>
              <a:t> ETE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25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8056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La evaluación cuantitativa precisa de la carga de PAF, incluidos los episodios breves y asintomáticos, solo se puede lograr utilizando la monitorización continua del ritmo cardíaco dadas las limitaciones inherentes a la monitorización intermitente. 15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28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069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888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308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0556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7119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768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7826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9872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4720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179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9964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6282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815B-BFDE-4C3D-92EF-A75222C8F8BD}" type="datetimeFigureOut">
              <a:rPr lang="es-VE" smtClean="0"/>
              <a:t>09/11/2017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C256-A5B2-41D3-9565-6D8006EC5FD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3703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VE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EVIDENCIA CIENTIFICA</a:t>
            </a:r>
            <a:endParaRPr lang="es-VE" sz="54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6400800" cy="1752600"/>
          </a:xfrm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s-VE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GRUPO 4</a:t>
            </a:r>
          </a:p>
          <a:p>
            <a:pPr algn="r"/>
            <a:r>
              <a:rPr lang="es-VE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Dr. José Peña (R3)</a:t>
            </a:r>
          </a:p>
          <a:p>
            <a:pPr algn="r"/>
            <a:r>
              <a:rPr lang="es-VE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Dr. Miguel Hidalgo (R2) Relator</a:t>
            </a:r>
          </a:p>
          <a:p>
            <a:pPr algn="r"/>
            <a:r>
              <a:rPr lang="es-VE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Dra. Ivette D </a:t>
            </a:r>
            <a:r>
              <a:rPr lang="es-VE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A</a:t>
            </a:r>
            <a:r>
              <a:rPr lang="es-VE" dirty="0" err="1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melio</a:t>
            </a:r>
            <a:r>
              <a:rPr lang="es-VE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 (R1)</a:t>
            </a:r>
          </a:p>
          <a:p>
            <a:pPr algn="r"/>
            <a:r>
              <a:rPr lang="es-VE" sz="3400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Dra. Marta Guevara (R1)</a:t>
            </a:r>
            <a:endParaRPr lang="es-VE" sz="34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CRITERIOS DE INCLUSION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130110"/>
              </p:ext>
            </p:extLst>
          </p:nvPr>
        </p:nvGraphicFramePr>
        <p:xfrm>
          <a:off x="467544" y="1700808"/>
          <a:ext cx="8229600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2051720" y="6404128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dirty="0" smtClean="0"/>
              <a:t>*Vigentes </a:t>
            </a:r>
            <a:r>
              <a:rPr lang="es-VE" dirty="0"/>
              <a:t>en el momento en que comenzó el estudio</a:t>
            </a:r>
          </a:p>
        </p:txBody>
      </p:sp>
    </p:spTree>
    <p:extLst>
      <p:ext uri="{BB962C8B-B14F-4D97-AF65-F5344CB8AC3E}">
        <p14:creationId xmlns:p14="http://schemas.microsoft.com/office/powerpoint/2010/main" val="3822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CRITERIOS DE EXCLUSION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17629"/>
              </p:ext>
            </p:extLst>
          </p:nvPr>
        </p:nvGraphicFramePr>
        <p:xfrm>
          <a:off x="827584" y="1484785"/>
          <a:ext cx="75608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4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10041" y="6393728"/>
            <a:ext cx="780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200" b="1" dirty="0" smtClean="0"/>
              <a:t>El </a:t>
            </a:r>
            <a:r>
              <a:rPr lang="es-VE" sz="1200" b="1" dirty="0"/>
              <a:t>protocolo de estudio fue aprobado por la junta de revisión institucional de cada centro participante, y todos los pacientes dieron su consentimiento informado.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49909000"/>
              </p:ext>
            </p:extLst>
          </p:nvPr>
        </p:nvGraphicFramePr>
        <p:xfrm>
          <a:off x="526482" y="1412776"/>
          <a:ext cx="843800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414" y="18864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s-VE" sz="3200" dirty="0" smtClean="0">
                <a:solidFill>
                  <a:srgbClr val="C00000"/>
                </a:solidFill>
                <a:latin typeface="Bernard MT Condensed" pitchFamily="18" charset="0"/>
              </a:rPr>
              <a:t/>
            </a:r>
            <a:br>
              <a:rPr lang="es-VE" sz="3200" dirty="0" smtClean="0">
                <a:solidFill>
                  <a:srgbClr val="C00000"/>
                </a:solidFill>
                <a:latin typeface="Bernard MT Condensed" pitchFamily="18" charset="0"/>
              </a:rPr>
            </a:br>
            <a:r>
              <a:rPr lang="es-VE" sz="3200" dirty="0" smtClean="0">
                <a:solidFill>
                  <a:srgbClr val="C00000"/>
                </a:solidFill>
                <a:latin typeface="Bernard MT Condensed" pitchFamily="18" charset="0"/>
              </a:rPr>
              <a:t>PROGRAMACIÓN DEL </a:t>
            </a:r>
            <a:r>
              <a:rPr lang="es-VE" sz="3200" dirty="0">
                <a:solidFill>
                  <a:srgbClr val="C00000"/>
                </a:solidFill>
                <a:latin typeface="Bernard MT Condensed" pitchFamily="18" charset="0"/>
              </a:rPr>
              <a:t>DISPOSITIVO</a:t>
            </a:r>
            <a:br>
              <a:rPr lang="es-VE" sz="3200" dirty="0">
                <a:solidFill>
                  <a:srgbClr val="C00000"/>
                </a:solidFill>
                <a:latin typeface="Bernard MT Condensed" pitchFamily="18" charset="0"/>
              </a:rPr>
            </a:br>
            <a:r>
              <a:rPr lang="es-VE" sz="2400" dirty="0">
                <a:solidFill>
                  <a:srgbClr val="C00000"/>
                </a:solidFill>
                <a:latin typeface="Bernard MT Condensed" pitchFamily="18" charset="0"/>
              </a:rPr>
              <a:t>D</a:t>
            </a:r>
            <a:r>
              <a:rPr lang="es-VE" sz="2400" dirty="0" smtClean="0">
                <a:solidFill>
                  <a:srgbClr val="C00000"/>
                </a:solidFill>
                <a:latin typeface="Bernard MT Condensed" pitchFamily="18" charset="0"/>
              </a:rPr>
              <a:t>ispositivos </a:t>
            </a:r>
            <a:r>
              <a:rPr lang="es-VE" sz="2400" dirty="0" err="1" smtClean="0">
                <a:solidFill>
                  <a:srgbClr val="C00000"/>
                </a:solidFill>
                <a:latin typeface="Bernard MT Condensed" pitchFamily="18" charset="0"/>
              </a:rPr>
              <a:t>Medtronic</a:t>
            </a:r>
            <a:r>
              <a:rPr lang="es-VE" sz="2400" dirty="0">
                <a:solidFill>
                  <a:srgbClr val="C00000"/>
                </a:solidFill>
                <a:latin typeface="Bernard MT Condensed" pitchFamily="18" charset="0"/>
              </a:rPr>
              <a:t>, Minneapolis, </a:t>
            </a:r>
            <a:r>
              <a:rPr lang="es-VE" sz="2400" dirty="0" smtClean="0">
                <a:solidFill>
                  <a:srgbClr val="C00000"/>
                </a:solidFill>
                <a:latin typeface="Bernard MT Condensed" pitchFamily="18" charset="0"/>
              </a:rPr>
              <a:t>Minnesota</a:t>
            </a:r>
            <a:r>
              <a:rPr lang="es-VE" sz="3200" dirty="0" smtClean="0">
                <a:solidFill>
                  <a:srgbClr val="C00000"/>
                </a:solidFill>
                <a:latin typeface="Bernard MT Condensed" pitchFamily="18" charset="0"/>
              </a:rPr>
              <a:t/>
            </a:r>
            <a:br>
              <a:rPr lang="es-VE" sz="3200" dirty="0" smtClean="0">
                <a:solidFill>
                  <a:srgbClr val="C00000"/>
                </a:solidFill>
                <a:latin typeface="Bernard MT Condensed" pitchFamily="18" charset="0"/>
              </a:rPr>
            </a:br>
            <a:endParaRPr lang="es-VE" sz="3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17941" y="2276872"/>
            <a:ext cx="2856872" cy="255454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VE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95%</a:t>
            </a:r>
          </a:p>
          <a:p>
            <a:pPr algn="ctr"/>
            <a:r>
              <a:rPr lang="es-V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Sensibilidad </a:t>
            </a:r>
          </a:p>
          <a:p>
            <a:pPr algn="ctr"/>
            <a:r>
              <a:rPr lang="es-V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Especificidad </a:t>
            </a:r>
            <a:endParaRPr lang="es-V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VE" sz="4000" dirty="0">
                <a:latin typeface="Bernard MT Condensed" pitchFamily="18" charset="0"/>
              </a:rPr>
              <a:t>E</a:t>
            </a:r>
            <a:r>
              <a:rPr lang="es-VE" sz="4000" dirty="0" smtClean="0">
                <a:latin typeface="Bernard MT Condensed" pitchFamily="18" charset="0"/>
              </a:rPr>
              <a:t>studio </a:t>
            </a:r>
            <a:r>
              <a:rPr lang="es-VE" sz="4000" dirty="0">
                <a:latin typeface="Bernard MT Condensed" pitchFamily="18" charset="0"/>
              </a:rPr>
              <a:t>de cohorte prospectivo </a:t>
            </a:r>
            <a:r>
              <a:rPr lang="es-VE" sz="4000" dirty="0" smtClean="0">
                <a:latin typeface="Bernard MT Condensed" pitchFamily="18" charset="0"/>
              </a:rPr>
              <a:t>y observacional</a:t>
            </a:r>
          </a:p>
          <a:p>
            <a:pPr marL="0" indent="0" algn="ctr">
              <a:buNone/>
            </a:pPr>
            <a:r>
              <a:rPr lang="es-VE" sz="4000" dirty="0" smtClean="0">
                <a:latin typeface="Bernard MT Condensed" pitchFamily="18" charset="0"/>
              </a:rPr>
              <a:t>3 países</a:t>
            </a:r>
          </a:p>
          <a:p>
            <a:pPr marL="0" indent="0" algn="ctr">
              <a:buNone/>
            </a:pPr>
            <a:r>
              <a:rPr lang="es-VE" sz="4000" dirty="0" smtClean="0">
                <a:latin typeface="Bernard MT Condensed" pitchFamily="18" charset="0"/>
              </a:rPr>
              <a:t>116 centros</a:t>
            </a:r>
            <a:endParaRPr lang="es-VE" sz="4000" dirty="0">
              <a:latin typeface="Bernard MT Condensed" pitchFamily="18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8243"/>
            <a:ext cx="8229600" cy="880477"/>
          </a:xfrm>
        </p:spPr>
        <p:txBody>
          <a:bodyPr/>
          <a:lstStyle/>
          <a:p>
            <a:r>
              <a:rPr lang="es-VE" dirty="0" smtClean="0">
                <a:latin typeface="Bernard MT Condensed" panose="02050806060905020404" pitchFamily="18" charset="0"/>
              </a:rPr>
              <a:t>METODOLOGIA</a:t>
            </a:r>
            <a:endParaRPr lang="es-VE" dirty="0">
              <a:latin typeface="Bernard MT Condensed" panose="020508060609050204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59492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Conflicto de Intereses</a:t>
            </a:r>
          </a:p>
          <a:p>
            <a:pPr algn="ctr"/>
            <a:r>
              <a:rPr lang="es-VE" dirty="0" smtClean="0"/>
              <a:t>Declaran recibir financiamiento de </a:t>
            </a:r>
            <a:r>
              <a:rPr lang="es-VE" dirty="0" err="1" smtClean="0"/>
              <a:t>medtronic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637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2051 Rectángulo"/>
          <p:cNvSpPr/>
          <p:nvPr/>
        </p:nvSpPr>
        <p:spPr>
          <a:xfrm>
            <a:off x="1028710" y="2100660"/>
            <a:ext cx="4499311" cy="1743412"/>
          </a:xfrm>
          <a:prstGeom prst="rect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Bernard MT Condensed" panose="02050806060905020404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835696" y="3861048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275856" y="3861048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8243"/>
            <a:ext cx="8229600" cy="1143000"/>
          </a:xfrm>
        </p:spPr>
        <p:txBody>
          <a:bodyPr/>
          <a:lstStyle/>
          <a:p>
            <a:r>
              <a:rPr lang="es-VE" dirty="0" smtClean="0">
                <a:latin typeface="Bernard MT Condensed" pitchFamily="18" charset="0"/>
              </a:rPr>
              <a:t>ANÁLISIS PRIMARIO</a:t>
            </a:r>
            <a:endParaRPr lang="es-VE" dirty="0">
              <a:latin typeface="Bernard MT Condensed" pitchFamily="18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539552" y="3645024"/>
            <a:ext cx="8136904" cy="741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Bernard MT Condensed" panose="020508060609050204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73852" y="461202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 smtClean="0">
                <a:latin typeface="Bernard MT Condensed" panose="02050806060905020404" pitchFamily="18" charset="0"/>
              </a:rPr>
              <a:t>3 meses</a:t>
            </a:r>
            <a:endParaRPr lang="es-VE" sz="2000" dirty="0">
              <a:latin typeface="Bernard MT Condensed" panose="020508060609050204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89780" y="4613066"/>
            <a:ext cx="1134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latin typeface="Bernard MT Condensed" panose="02050806060905020404" pitchFamily="18" charset="0"/>
              </a:rPr>
              <a:t>6</a:t>
            </a:r>
            <a:r>
              <a:rPr lang="es-VE" sz="2000" dirty="0" smtClean="0">
                <a:latin typeface="Bernard MT Condensed" panose="02050806060905020404" pitchFamily="18" charset="0"/>
              </a:rPr>
              <a:t> meses</a:t>
            </a:r>
            <a:endParaRPr lang="es-VE" sz="2000" dirty="0">
              <a:latin typeface="Bernard MT Condensed" panose="02050806060905020404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580112" y="2636912"/>
            <a:ext cx="0" cy="155571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521464" y="2277091"/>
            <a:ext cx="91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 smtClean="0">
                <a:latin typeface="Bernard MT Condensed" panose="02050806060905020404" pitchFamily="18" charset="0"/>
              </a:rPr>
              <a:t>1 año</a:t>
            </a:r>
            <a:endParaRPr lang="es-VE" sz="2000" dirty="0">
              <a:latin typeface="Bernard MT Condensed" panose="02050806060905020404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 rot="16200000">
            <a:off x="-899901" y="3511422"/>
            <a:ext cx="2209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dirty="0">
                <a:latin typeface="Bernard MT Condensed" panose="02050806060905020404" pitchFamily="18" charset="0"/>
              </a:rPr>
              <a:t> 6 de noviembre de 2003 </a:t>
            </a:r>
          </a:p>
        </p:txBody>
      </p:sp>
      <p:sp>
        <p:nvSpPr>
          <p:cNvPr id="16" name="15 Rectángulo"/>
          <p:cNvSpPr/>
          <p:nvPr/>
        </p:nvSpPr>
        <p:spPr>
          <a:xfrm rot="5400000">
            <a:off x="7870305" y="3549662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Bernard MT Condensed" panose="02050806060905020404" pitchFamily="18" charset="0"/>
              </a:rPr>
              <a:t>28 de junio de 2007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100009" y="2677201"/>
            <a:ext cx="2247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1563</a:t>
            </a:r>
            <a:r>
              <a:rPr lang="es-VE" sz="1600" dirty="0" smtClean="0">
                <a:latin typeface="Bernard MT Condensed" panose="02050806060905020404" pitchFamily="18" charset="0"/>
              </a:rPr>
              <a:t> sin antecedentes </a:t>
            </a:r>
            <a:r>
              <a:rPr lang="es-VE" sz="1600" dirty="0">
                <a:latin typeface="Bernard MT Condensed" panose="02050806060905020404" pitchFamily="18" charset="0"/>
              </a:rPr>
              <a:t>de FA </a:t>
            </a:r>
            <a:r>
              <a:rPr lang="es-VE" sz="1600" dirty="0" smtClean="0">
                <a:latin typeface="Bernard MT Condensed" panose="02050806060905020404" pitchFamily="18" charset="0"/>
              </a:rPr>
              <a:t>sin detección de </a:t>
            </a:r>
            <a:r>
              <a:rPr lang="es-VE" sz="1600" dirty="0">
                <a:latin typeface="Bernard MT Condensed" panose="02050806060905020404" pitchFamily="18" charset="0"/>
              </a:rPr>
              <a:t>nuevos </a:t>
            </a:r>
            <a:r>
              <a:rPr lang="es-VE" sz="1600" dirty="0" smtClean="0">
                <a:latin typeface="Bernard MT Condensed" panose="02050806060905020404" pitchFamily="18" charset="0"/>
              </a:rPr>
              <a:t>TA/FA </a:t>
            </a:r>
            <a:r>
              <a:rPr lang="es-VE" sz="1600" dirty="0">
                <a:latin typeface="Bernard MT Condensed" panose="02050806060905020404" pitchFamily="18" charset="0"/>
              </a:rPr>
              <a:t>en </a:t>
            </a:r>
            <a:r>
              <a:rPr lang="es-VE" sz="1600" dirty="0" smtClean="0">
                <a:latin typeface="Bernard MT Condensed" panose="02050806060905020404" pitchFamily="18" charset="0"/>
              </a:rPr>
              <a:t>1 año </a:t>
            </a:r>
            <a:endParaRPr lang="es-VE" sz="1600" dirty="0">
              <a:latin typeface="Bernard MT Condensed" panose="02050806060905020404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547664" y="3789040"/>
            <a:ext cx="24842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V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2813</a:t>
            </a:r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 PACIENTES </a:t>
            </a:r>
            <a:endParaRPr lang="es-V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62718" y="3717032"/>
            <a:ext cx="1661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818</a:t>
            </a:r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PACIENTES </a:t>
            </a:r>
            <a:endParaRPr lang="es-V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31167" y="2743511"/>
            <a:ext cx="18354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432</a:t>
            </a:r>
            <a:r>
              <a:rPr lang="es-VE" dirty="0">
                <a:latin typeface="Bernard MT Condensed" panose="02050806060905020404" pitchFamily="18" charset="0"/>
              </a:rPr>
              <a:t> </a:t>
            </a:r>
            <a:r>
              <a:rPr lang="es-VE" dirty="0" smtClean="0">
                <a:latin typeface="Bernard MT Condensed" panose="02050806060905020404" pitchFamily="18" charset="0"/>
              </a:rPr>
              <a:t> debido </a:t>
            </a:r>
            <a:r>
              <a:rPr lang="es-VE" dirty="0">
                <a:latin typeface="Bernard MT Condensed" panose="02050806060905020404" pitchFamily="18" charset="0"/>
              </a:rPr>
              <a:t>al uso de </a:t>
            </a:r>
            <a:r>
              <a:rPr lang="es-VE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WARFARINA </a:t>
            </a:r>
            <a:r>
              <a:rPr lang="es-VE" dirty="0" smtClean="0">
                <a:latin typeface="Bernard MT Condensed" panose="02050806060905020404" pitchFamily="18" charset="0"/>
              </a:rPr>
              <a:t> </a:t>
            </a:r>
            <a:endParaRPr lang="es-VE" dirty="0">
              <a:latin typeface="Bernard MT Condensed" panose="02050806060905020404" pitchFamily="18" charset="0"/>
            </a:endParaRPr>
          </a:p>
        </p:txBody>
      </p:sp>
      <p:sp>
        <p:nvSpPr>
          <p:cNvPr id="2053" name="2052 Rectángulo"/>
          <p:cNvSpPr/>
          <p:nvPr/>
        </p:nvSpPr>
        <p:spPr>
          <a:xfrm>
            <a:off x="782130" y="1762106"/>
            <a:ext cx="4987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600" dirty="0" smtClean="0">
                <a:solidFill>
                  <a:schemeClr val="tx2"/>
                </a:solidFill>
                <a:latin typeface="Bernard MT Condensed" panose="02050806060905020404" pitchFamily="18" charset="0"/>
              </a:rPr>
              <a:t>EXCLUIDOS DEL GRUPO DE ESTUDIO PRIMARIO ORIGINAL </a:t>
            </a:r>
            <a:endParaRPr lang="es-VE" sz="16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2054" name="2053 Rectángulo"/>
          <p:cNvSpPr/>
          <p:nvPr/>
        </p:nvSpPr>
        <p:spPr>
          <a:xfrm rot="16200000">
            <a:off x="-81403" y="285364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3045 Pacientes</a:t>
            </a:r>
            <a:endParaRPr lang="es-VE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55" name="2054 Rectángulo"/>
          <p:cNvSpPr/>
          <p:nvPr/>
        </p:nvSpPr>
        <p:spPr>
          <a:xfrm>
            <a:off x="5521464" y="4401978"/>
            <a:ext cx="2650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14</a:t>
            </a:r>
            <a:r>
              <a:rPr lang="es-VE" sz="2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s-VE" sz="1400" dirty="0" err="1" smtClean="0">
                <a:latin typeface="Bernard MT Condensed" panose="02050806060905020404" pitchFamily="18" charset="0"/>
              </a:rPr>
              <a:t>pcts</a:t>
            </a:r>
            <a:r>
              <a:rPr lang="es-VE" sz="1400" dirty="0" smtClean="0">
                <a:latin typeface="Bernard MT Condensed" panose="02050806060905020404" pitchFamily="18" charset="0"/>
              </a:rPr>
              <a:t> . </a:t>
            </a:r>
            <a:r>
              <a:rPr lang="es-VE" sz="1400" dirty="0">
                <a:latin typeface="Bernard MT Condensed" panose="02050806060905020404" pitchFamily="18" charset="0"/>
              </a:rPr>
              <a:t>p</a:t>
            </a:r>
            <a:r>
              <a:rPr lang="es-VE" sz="1400" dirty="0" smtClean="0">
                <a:latin typeface="Bernard MT Condensed" panose="02050806060905020404" pitchFamily="18" charset="0"/>
              </a:rPr>
              <a:t>resentaron  </a:t>
            </a:r>
            <a:r>
              <a:rPr lang="es-VE" sz="1400" dirty="0">
                <a:latin typeface="Bernard MT Condensed" panose="02050806060905020404" pitchFamily="18" charset="0"/>
              </a:rPr>
              <a:t>un ETE durante el seguimiento </a:t>
            </a:r>
            <a:endParaRPr lang="es-VE" sz="1400" dirty="0" smtClean="0">
              <a:latin typeface="Bernard MT Condensed" panose="02050806060905020404" pitchFamily="18" charset="0"/>
            </a:endParaRPr>
          </a:p>
          <a:p>
            <a:pPr algn="ctr"/>
            <a:r>
              <a:rPr lang="es-VE" sz="2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(</a:t>
            </a:r>
            <a:r>
              <a:rPr lang="es-VE" sz="2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8 </a:t>
            </a:r>
            <a:r>
              <a:rPr lang="es-VE" sz="2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ECV, </a:t>
            </a:r>
            <a:r>
              <a:rPr lang="es-VE" sz="2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5 AIT y 1 </a:t>
            </a:r>
            <a:r>
              <a:rPr lang="es-VE" sz="2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ES)</a:t>
            </a:r>
            <a:r>
              <a:rPr lang="es-VE" sz="1400" dirty="0" smtClean="0">
                <a:latin typeface="Bernard MT Condensed" panose="02050806060905020404" pitchFamily="18" charset="0"/>
              </a:rPr>
              <a:t>, </a:t>
            </a:r>
            <a:r>
              <a:rPr lang="es-VE" sz="1400" dirty="0">
                <a:latin typeface="Bernard MT Condensed" panose="02050806060905020404" pitchFamily="18" charset="0"/>
              </a:rPr>
              <a:t>para un </a:t>
            </a:r>
            <a:r>
              <a:rPr lang="es-VE" sz="1400" dirty="0" smtClean="0">
                <a:latin typeface="Bernard MT Condensed" panose="02050806060905020404" pitchFamily="18" charset="0"/>
              </a:rPr>
              <a:t>índice muy  bajo (1.3</a:t>
            </a:r>
            <a:r>
              <a:rPr lang="es-VE" sz="1400" dirty="0">
                <a:latin typeface="Bernard MT Condensed" panose="02050806060905020404" pitchFamily="18" charset="0"/>
              </a:rPr>
              <a:t>% por año</a:t>
            </a:r>
            <a:r>
              <a:rPr lang="es-VE" sz="1400" dirty="0" smtClean="0">
                <a:latin typeface="Bernard MT Condensed" panose="02050806060905020404" pitchFamily="18" charset="0"/>
              </a:rPr>
              <a:t>)</a:t>
            </a:r>
            <a:endParaRPr lang="es-VE" sz="1400" dirty="0">
              <a:latin typeface="Bernard MT Condensed" panose="02050806060905020404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71903" y="2066900"/>
            <a:ext cx="2644513" cy="1743412"/>
          </a:xfrm>
          <a:prstGeom prst="rect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Bernard MT Condensed" panose="02050806060905020404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848751" y="2938606"/>
            <a:ext cx="2247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600" dirty="0" smtClean="0">
                <a:latin typeface="Bernard MT Condensed" panose="02050806060905020404" pitchFamily="18" charset="0"/>
              </a:rPr>
              <a:t>Antecedentes de FA ó TA/FA durante el 1 </a:t>
            </a:r>
            <a:r>
              <a:rPr lang="es-VE" sz="1600" dirty="0" err="1" smtClean="0">
                <a:latin typeface="Bernard MT Condensed" panose="02050806060905020404" pitchFamily="18" charset="0"/>
              </a:rPr>
              <a:t>er</a:t>
            </a:r>
            <a:r>
              <a:rPr lang="es-VE" sz="1600" dirty="0" smtClean="0">
                <a:latin typeface="Bernard MT Condensed" panose="02050806060905020404" pitchFamily="18" charset="0"/>
              </a:rPr>
              <a:t> año</a:t>
            </a:r>
            <a:endParaRPr lang="es-VE" sz="1100" dirty="0">
              <a:latin typeface="Bernard MT Condensed" panose="02050806060905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82" y="881850"/>
            <a:ext cx="7625813" cy="559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  <p:bldP spid="7" grpId="0"/>
      <p:bldP spid="9" grpId="0"/>
      <p:bldP spid="12" grpId="0"/>
      <p:bldP spid="15" grpId="0"/>
      <p:bldP spid="16" grpId="0"/>
      <p:bldP spid="17" grpId="0"/>
      <p:bldP spid="17" grpId="1"/>
      <p:bldP spid="18" grpId="0"/>
      <p:bldP spid="19" grpId="0"/>
      <p:bldP spid="23" grpId="0"/>
      <p:bldP spid="23" grpId="1"/>
      <p:bldP spid="2053" grpId="0"/>
      <p:bldP spid="2053" grpId="1"/>
      <p:bldP spid="2054" grpId="0"/>
      <p:bldP spid="2055" grpId="0"/>
      <p:bldP spid="21" grpId="0" animBg="1"/>
      <p:bldP spid="21" grpId="1" animBg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908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VE" dirty="0" smtClean="0">
                <a:solidFill>
                  <a:srgbClr val="FFFF00"/>
                </a:solidFill>
                <a:latin typeface="Bernard MT Condensed" pitchFamily="18" charset="0"/>
              </a:rPr>
              <a:t>El </a:t>
            </a:r>
            <a:r>
              <a:rPr lang="es-VE" dirty="0">
                <a:solidFill>
                  <a:srgbClr val="FFFF00"/>
                </a:solidFill>
                <a:latin typeface="Bernard MT Condensed" pitchFamily="18" charset="0"/>
              </a:rPr>
              <a:t>estudio finalizó antes de lo planificado porque la tasa de eventos observados fue demasiado baja para alcanzar el objetivo primario del estudio antes de la fecha de finalización planificada</a:t>
            </a:r>
          </a:p>
        </p:txBody>
      </p:sp>
    </p:spTree>
    <p:extLst>
      <p:ext uri="{BB962C8B-B14F-4D97-AF65-F5344CB8AC3E}">
        <p14:creationId xmlns:p14="http://schemas.microsoft.com/office/powerpoint/2010/main" val="9072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19 Conector recto"/>
          <p:cNvCxnSpPr/>
          <p:nvPr/>
        </p:nvCxnSpPr>
        <p:spPr>
          <a:xfrm>
            <a:off x="5652120" y="3818657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2051 Rectángulo"/>
          <p:cNvSpPr/>
          <p:nvPr/>
        </p:nvSpPr>
        <p:spPr>
          <a:xfrm>
            <a:off x="892116" y="2100660"/>
            <a:ext cx="4687996" cy="1743412"/>
          </a:xfrm>
          <a:prstGeom prst="rect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8243"/>
            <a:ext cx="8229600" cy="1143000"/>
          </a:xfrm>
        </p:spPr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itchFamily="18" charset="0"/>
              </a:rPr>
              <a:t>ANÁLISIS SECUNDARIO</a:t>
            </a:r>
            <a:endParaRPr lang="es-VE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539552" y="3645024"/>
            <a:ext cx="8136904" cy="741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14 Rectángulo"/>
          <p:cNvSpPr/>
          <p:nvPr/>
        </p:nvSpPr>
        <p:spPr>
          <a:xfrm rot="16200000">
            <a:off x="-927885" y="3604374"/>
            <a:ext cx="2467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Bernard MT Condensed" panose="02050806060905020404" pitchFamily="18" charset="0"/>
              </a:rPr>
              <a:t> 6 de noviembre de 2003 </a:t>
            </a:r>
          </a:p>
        </p:txBody>
      </p:sp>
      <p:sp>
        <p:nvSpPr>
          <p:cNvPr id="16" name="15 Rectángulo"/>
          <p:cNvSpPr/>
          <p:nvPr/>
        </p:nvSpPr>
        <p:spPr>
          <a:xfrm rot="5400000">
            <a:off x="7774127" y="3724544"/>
            <a:ext cx="217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dirty="0">
                <a:latin typeface="Bernard MT Condensed" panose="02050806060905020404" pitchFamily="18" charset="0"/>
              </a:rPr>
              <a:t>28 de junio de 2007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198076" y="2247223"/>
            <a:ext cx="4094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sz="1600" dirty="0">
                <a:latin typeface="Bernard MT Condensed" panose="02050806060905020404" pitchFamily="18" charset="0"/>
              </a:rPr>
              <a:t>T</a:t>
            </a:r>
            <a:r>
              <a:rPr lang="es-VE" sz="1600" dirty="0" smtClean="0">
                <a:latin typeface="Bernard MT Condensed" panose="02050806060905020404" pitchFamily="18" charset="0"/>
              </a:rPr>
              <a:t>odos </a:t>
            </a:r>
            <a:r>
              <a:rPr lang="es-VE" sz="1600" dirty="0">
                <a:latin typeface="Bernard MT Condensed" panose="02050806060905020404" pitchFamily="18" charset="0"/>
              </a:rPr>
              <a:t>los </a:t>
            </a:r>
            <a:r>
              <a:rPr lang="es-VE" sz="1600" dirty="0" smtClean="0">
                <a:latin typeface="Bernard MT Condensed" panose="02050806060905020404" pitchFamily="18" charset="0"/>
              </a:rPr>
              <a:t>pacientes independientemente </a:t>
            </a:r>
            <a:r>
              <a:rPr lang="es-VE" sz="1600" dirty="0">
                <a:latin typeface="Bernard MT Condensed" panose="02050806060905020404" pitchFamily="18" charset="0"/>
              </a:rPr>
              <a:t>de la ACO y/o el </a:t>
            </a:r>
            <a:r>
              <a:rPr lang="es-VE" sz="1600" dirty="0" err="1" smtClean="0">
                <a:latin typeface="Bernard MT Condensed" panose="02050806060905020404" pitchFamily="18" charset="0"/>
              </a:rPr>
              <a:t>tto</a:t>
            </a:r>
            <a:r>
              <a:rPr lang="es-VE" sz="1600" dirty="0" smtClean="0">
                <a:latin typeface="Bernard MT Condensed" panose="02050806060905020404" pitchFamily="18" charset="0"/>
              </a:rPr>
              <a:t> </a:t>
            </a:r>
            <a:r>
              <a:rPr lang="es-VE" sz="1600" dirty="0">
                <a:latin typeface="Bernard MT Condensed" panose="02050806060905020404" pitchFamily="18" charset="0"/>
              </a:rPr>
              <a:t>con ASA, </a:t>
            </a:r>
            <a:r>
              <a:rPr lang="es-VE" sz="1600" dirty="0" smtClean="0">
                <a:latin typeface="Bernard MT Condensed" panose="02050806060905020404" pitchFamily="18" charset="0"/>
              </a:rPr>
              <a:t>historia </a:t>
            </a:r>
            <a:r>
              <a:rPr lang="es-VE" sz="1600" dirty="0">
                <a:latin typeface="Bernard MT Condensed" panose="02050806060905020404" pitchFamily="18" charset="0"/>
              </a:rPr>
              <a:t>de FA o la aparición de </a:t>
            </a:r>
            <a:r>
              <a:rPr lang="es-VE" sz="1600" dirty="0" smtClean="0">
                <a:latin typeface="Bernard MT Condensed" panose="02050806060905020404" pitchFamily="18" charset="0"/>
              </a:rPr>
              <a:t>TA/FA </a:t>
            </a:r>
            <a:r>
              <a:rPr lang="es-VE" sz="1600" dirty="0">
                <a:latin typeface="Bernard MT Condensed" panose="02050806060905020404" pitchFamily="18" charset="0"/>
              </a:rPr>
              <a:t>durante el seguimiento, siempre que haya un mínimo de 30 días de </a:t>
            </a:r>
            <a:r>
              <a:rPr lang="es-VE" sz="1600" dirty="0" smtClean="0">
                <a:latin typeface="Bernard MT Condensed" panose="02050806060905020404" pitchFamily="18" charset="0"/>
              </a:rPr>
              <a:t>datos analizables por el dispositivo</a:t>
            </a:r>
            <a:endParaRPr lang="es-VE" sz="1600" dirty="0">
              <a:latin typeface="Bernard MT Condensed" panose="02050806060905020404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547664" y="3789040"/>
            <a:ext cx="24842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V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2813  </a:t>
            </a:r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PACIENTES </a:t>
            </a:r>
            <a:endParaRPr lang="es-V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712780" y="3789040"/>
            <a:ext cx="17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2486 </a:t>
            </a:r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PACIENTES </a:t>
            </a:r>
            <a:endParaRPr lang="es-V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053" name="2052 Rectángulo"/>
          <p:cNvSpPr/>
          <p:nvPr/>
        </p:nvSpPr>
        <p:spPr>
          <a:xfrm>
            <a:off x="1008112" y="17928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1400" dirty="0" smtClean="0">
                <a:solidFill>
                  <a:schemeClr val="tx2"/>
                </a:solidFill>
                <a:latin typeface="Bernard MT Condensed" pitchFamily="18" charset="0"/>
              </a:rPr>
              <a:t>INCLUÍDOS</a:t>
            </a:r>
            <a:endParaRPr lang="es-VE" sz="1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2054" name="2053 Rectángulo"/>
          <p:cNvSpPr/>
          <p:nvPr/>
        </p:nvSpPr>
        <p:spPr>
          <a:xfrm rot="16200000">
            <a:off x="-145523" y="2838251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3045 pacientes</a:t>
            </a:r>
            <a:endParaRPr lang="es-VE" sz="2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52501" y="4581128"/>
            <a:ext cx="26872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327 </a:t>
            </a:r>
            <a:r>
              <a:rPr lang="es-VE" sz="1400" dirty="0">
                <a:latin typeface="Bernard MT Condensed" panose="02050806060905020404" pitchFamily="18" charset="0"/>
              </a:rPr>
              <a:t>fueron excluidos del análisis porque no tenían al menos 30 días con los datos del dispositivo </a:t>
            </a:r>
            <a:r>
              <a:rPr lang="es-VE" sz="1400" dirty="0" smtClean="0">
                <a:latin typeface="Bernard MT Condensed" panose="02050806060905020404" pitchFamily="18" charset="0"/>
              </a:rPr>
              <a:t>disponibles</a:t>
            </a:r>
            <a:endParaRPr lang="es-VE" sz="1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  <p:bldP spid="15" grpId="0"/>
      <p:bldP spid="16" grpId="0"/>
      <p:bldP spid="17" grpId="0"/>
      <p:bldP spid="17" grpId="1"/>
      <p:bldP spid="18" grpId="0"/>
      <p:bldP spid="19" grpId="0"/>
      <p:bldP spid="2053" grpId="0"/>
      <p:bldP spid="2053" grpId="1"/>
      <p:bldP spid="205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8572" r="41995" b="10606"/>
          <a:stretch/>
        </p:blipFill>
        <p:spPr bwMode="auto">
          <a:xfrm>
            <a:off x="13320" y="332656"/>
            <a:ext cx="89378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6" t="45724" r="-75" b="45338"/>
          <a:stretch/>
        </p:blipFill>
        <p:spPr bwMode="auto">
          <a:xfrm>
            <a:off x="611560" y="848171"/>
            <a:ext cx="2696025" cy="3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ANÁLISIS SECUNDARIO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403010"/>
              </p:ext>
            </p:extLst>
          </p:nvPr>
        </p:nvGraphicFramePr>
        <p:xfrm>
          <a:off x="367703" y="1988840"/>
          <a:ext cx="82296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602624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200" b="1" dirty="0" smtClean="0"/>
              <a:t>*Se </a:t>
            </a:r>
            <a:r>
              <a:rPr lang="es-VE" sz="1200" b="1" dirty="0"/>
              <a:t>utilizo el </a:t>
            </a:r>
            <a:r>
              <a:rPr lang="es-VE" sz="1200" b="1" dirty="0" smtClean="0"/>
              <a:t>valor de la mediana </a:t>
            </a:r>
            <a:r>
              <a:rPr lang="es-VE" sz="1200" b="1" dirty="0"/>
              <a:t>observado de la carga de </a:t>
            </a:r>
            <a:r>
              <a:rPr lang="es-VE" sz="1200" b="1" dirty="0" smtClean="0"/>
              <a:t>TA/ FA (5.5hrs), </a:t>
            </a:r>
            <a:r>
              <a:rPr lang="es-VE" sz="1200" b="1" dirty="0"/>
              <a:t>entre aquellos con una carga distinta de cero, como el límite entre la carga baja y alta de TA / FA.</a:t>
            </a:r>
          </a:p>
        </p:txBody>
      </p:sp>
    </p:spTree>
    <p:extLst>
      <p:ext uri="{BB962C8B-B14F-4D97-AF65-F5344CB8AC3E}">
        <p14:creationId xmlns:p14="http://schemas.microsoft.com/office/powerpoint/2010/main" val="18089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32738" r="36434" b="29356"/>
          <a:stretch/>
        </p:blipFill>
        <p:spPr bwMode="auto">
          <a:xfrm>
            <a:off x="11460" y="836711"/>
            <a:ext cx="8921054" cy="56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0" t="30532" r="1526" b="29035"/>
          <a:stretch/>
        </p:blipFill>
        <p:spPr bwMode="auto">
          <a:xfrm>
            <a:off x="539552" y="-13272"/>
            <a:ext cx="3384376" cy="15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11960" y="296588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VE" dirty="0" smtClean="0"/>
              <a:t>La carga </a:t>
            </a:r>
            <a:r>
              <a:rPr lang="es-VE" dirty="0"/>
              <a:t>de TA/FA se definió como el número máximo de horas de TA / FA en cualquier día durante los </a:t>
            </a:r>
            <a:r>
              <a:rPr lang="es-VE" b="1" dirty="0"/>
              <a:t>30 días previos</a:t>
            </a:r>
            <a:r>
              <a:rPr lang="es-V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4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INTRODUCCIÓN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932799"/>
              </p:ext>
            </p:extLst>
          </p:nvPr>
        </p:nvGraphicFramePr>
        <p:xfrm>
          <a:off x="601215" y="1556792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5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9" t="34921" r="37344" b="28770"/>
          <a:stretch/>
        </p:blipFill>
        <p:spPr bwMode="auto">
          <a:xfrm>
            <a:off x="216024" y="1525124"/>
            <a:ext cx="8604447" cy="50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54" t="8351"/>
          <a:stretch/>
        </p:blipFill>
        <p:spPr bwMode="auto">
          <a:xfrm>
            <a:off x="5580112" y="51892"/>
            <a:ext cx="3563888" cy="192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ESTADISTICOS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512031"/>
              </p:ext>
            </p:extLst>
          </p:nvPr>
        </p:nvGraphicFramePr>
        <p:xfrm>
          <a:off x="539552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4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051720" y="2996952"/>
            <a:ext cx="5544616" cy="1470025"/>
          </a:xfrm>
        </p:spPr>
        <p:txBody>
          <a:bodyPr>
            <a:normAutofit/>
          </a:bodyPr>
          <a:lstStyle/>
          <a:p>
            <a:r>
              <a:rPr lang="es-VE" sz="66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RESULTADOS</a:t>
            </a:r>
            <a:endParaRPr lang="es-VE" sz="66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16667" r="22136" b="8130"/>
          <a:stretch/>
        </p:blipFill>
        <p:spPr bwMode="auto">
          <a:xfrm>
            <a:off x="-12898" y="0"/>
            <a:ext cx="9133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772816"/>
            <a:ext cx="8748464" cy="2160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0" y="4077072"/>
            <a:ext cx="87484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107504" y="6021288"/>
            <a:ext cx="864096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107504" y="6237312"/>
            <a:ext cx="864096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107504" y="6453336"/>
            <a:ext cx="864096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107504" y="6669360"/>
            <a:ext cx="8640960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80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6389" r="41490" b="12896"/>
          <a:stretch/>
        </p:blipFill>
        <p:spPr bwMode="auto">
          <a:xfrm>
            <a:off x="1320230" y="352236"/>
            <a:ext cx="7821116" cy="61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2" t="42163" b="41716"/>
          <a:stretch/>
        </p:blipFill>
        <p:spPr bwMode="auto">
          <a:xfrm>
            <a:off x="24358" y="114300"/>
            <a:ext cx="3219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6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2" t="25198" r="50000" b="43561"/>
          <a:stretch/>
        </p:blipFill>
        <p:spPr bwMode="auto">
          <a:xfrm>
            <a:off x="-15602" y="1484784"/>
            <a:ext cx="91596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4437112"/>
            <a:ext cx="5904656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455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754" r="7523" b="18254"/>
          <a:stretch/>
        </p:blipFill>
        <p:spPr bwMode="auto">
          <a:xfrm>
            <a:off x="82294" y="548681"/>
            <a:ext cx="9026210" cy="609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>
                <a:solidFill>
                  <a:srgbClr val="C00000"/>
                </a:solidFill>
                <a:latin typeface="Bernard MT Condensed" pitchFamily="18" charset="0"/>
              </a:rPr>
              <a:t>ANÁLISIS SECUNDARIO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475623" y="2601198"/>
            <a:ext cx="4257512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V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51 </a:t>
            </a:r>
            <a:r>
              <a:rPr lang="es-V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px</a:t>
            </a:r>
            <a:r>
              <a:rPr lang="es-V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presentaron un ETE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11745" y="1873100"/>
            <a:ext cx="96212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29 ECV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11745" y="2580969"/>
            <a:ext cx="96212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19 AIT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72787" y="3270381"/>
            <a:ext cx="100108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3 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3182" y="4836452"/>
            <a:ext cx="205172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10</a:t>
            </a:r>
            <a:r>
              <a:rPr lang="es-V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tenían carga de TA/FA y estaban tomando warfarina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627784" y="4836452"/>
            <a:ext cx="2016224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17 </a:t>
            </a:r>
            <a:r>
              <a:rPr lang="es-V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tenían carga de TA/FA y no tomaban warfarina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928261" y="4836452"/>
            <a:ext cx="1762854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V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24</a:t>
            </a:r>
            <a:r>
              <a:rPr lang="es-V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s-V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 tenían carga de TA/FA</a:t>
            </a:r>
          </a:p>
        </p:txBody>
      </p:sp>
      <p:cxnSp>
        <p:nvCxnSpPr>
          <p:cNvPr id="14" name="13 Conector recto de flecha"/>
          <p:cNvCxnSpPr>
            <a:endCxn id="6" idx="1"/>
          </p:cNvCxnSpPr>
          <p:nvPr/>
        </p:nvCxnSpPr>
        <p:spPr>
          <a:xfrm flipV="1">
            <a:off x="4733135" y="2103933"/>
            <a:ext cx="1278610" cy="477036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7" idx="1"/>
          </p:cNvCxnSpPr>
          <p:nvPr/>
        </p:nvCxnSpPr>
        <p:spPr>
          <a:xfrm>
            <a:off x="4733135" y="2811801"/>
            <a:ext cx="1278610" cy="1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8" idx="1"/>
          </p:cNvCxnSpPr>
          <p:nvPr/>
        </p:nvCxnSpPr>
        <p:spPr>
          <a:xfrm>
            <a:off x="4733135" y="3185973"/>
            <a:ext cx="1239652" cy="315241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1369042" y="3212976"/>
            <a:ext cx="233327" cy="152437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10" idx="0"/>
          </p:cNvCxnSpPr>
          <p:nvPr/>
        </p:nvCxnSpPr>
        <p:spPr>
          <a:xfrm>
            <a:off x="3347864" y="3290570"/>
            <a:ext cx="288032" cy="1545882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endCxn id="11" idx="0"/>
          </p:cNvCxnSpPr>
          <p:nvPr/>
        </p:nvCxnSpPr>
        <p:spPr>
          <a:xfrm>
            <a:off x="4499992" y="3212976"/>
            <a:ext cx="1309696" cy="1623476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7308304" y="3712581"/>
            <a:ext cx="158417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Tasa de eventos anualizada 1.3% IC 95% (0.9-1.6)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159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DISCUSIÓN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95899"/>
              </p:ext>
            </p:extLst>
          </p:nvPr>
        </p:nvGraphicFramePr>
        <p:xfrm>
          <a:off x="539552" y="1988840"/>
          <a:ext cx="8229600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3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>
                <a:solidFill>
                  <a:srgbClr val="C00000"/>
                </a:solidFill>
                <a:latin typeface="Bernard MT Condensed" panose="02050806060905020404" pitchFamily="18" charset="0"/>
              </a:rPr>
              <a:t>DISCUSIÓN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013065"/>
              </p:ext>
            </p:extLst>
          </p:nvPr>
        </p:nvGraphicFramePr>
        <p:xfrm>
          <a:off x="530894" y="1988840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26184" r="16793" b="29677"/>
          <a:stretch/>
        </p:blipFill>
        <p:spPr bwMode="auto">
          <a:xfrm>
            <a:off x="127447" y="1700808"/>
            <a:ext cx="9036495" cy="37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96136" y="4941168"/>
            <a:ext cx="3240360" cy="288032"/>
          </a:xfrm>
          <a:prstGeom prst="rect">
            <a:avLst/>
          </a:prstGeom>
          <a:solidFill>
            <a:srgbClr val="C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Rectángulo"/>
          <p:cNvSpPr/>
          <p:nvPr/>
        </p:nvSpPr>
        <p:spPr>
          <a:xfrm>
            <a:off x="5580112" y="3789040"/>
            <a:ext cx="2736304" cy="288032"/>
          </a:xfrm>
          <a:prstGeom prst="rect">
            <a:avLst/>
          </a:prstGeom>
          <a:solidFill>
            <a:srgbClr val="C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22138" r="14621" b="13862"/>
          <a:stretch/>
        </p:blipFill>
        <p:spPr bwMode="auto">
          <a:xfrm>
            <a:off x="108750" y="1375982"/>
            <a:ext cx="9035250" cy="482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71800" y="5877273"/>
            <a:ext cx="4968552" cy="288032"/>
          </a:xfrm>
          <a:prstGeom prst="rect">
            <a:avLst/>
          </a:prstGeom>
          <a:solidFill>
            <a:srgbClr val="0070C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880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390831"/>
              </p:ext>
            </p:extLst>
          </p:nvPr>
        </p:nvGraphicFramePr>
        <p:xfrm>
          <a:off x="539552" y="1916832"/>
          <a:ext cx="8229600" cy="36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INTRODUCCIÓN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>
                <a:solidFill>
                  <a:srgbClr val="C00000"/>
                </a:solidFill>
                <a:latin typeface="Bernard MT Condensed" panose="02050806060905020404" pitchFamily="18" charset="0"/>
              </a:rPr>
              <a:t>DISCUSIÓN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703506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2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259228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VE" sz="4000" dirty="0">
                <a:solidFill>
                  <a:srgbClr val="FFFF00"/>
                </a:solidFill>
                <a:latin typeface="Bernard MT Condensed" pitchFamily="18" charset="0"/>
              </a:rPr>
              <a:t>Se necesitaría un tamaño de muestra mucho más grande para subdividir la carga de </a:t>
            </a:r>
            <a:r>
              <a:rPr lang="es-VE" sz="4000" dirty="0" smtClean="0">
                <a:solidFill>
                  <a:srgbClr val="FFFF00"/>
                </a:solidFill>
                <a:latin typeface="Bernard MT Condensed" pitchFamily="18" charset="0"/>
              </a:rPr>
              <a:t>TA/FA </a:t>
            </a:r>
            <a:r>
              <a:rPr lang="es-VE" sz="4000" dirty="0">
                <a:solidFill>
                  <a:srgbClr val="FFFF00"/>
                </a:solidFill>
                <a:latin typeface="Bernard MT Condensed" pitchFamily="18" charset="0"/>
              </a:rPr>
              <a:t>en más </a:t>
            </a:r>
            <a:r>
              <a:rPr lang="es-VE" sz="4000" dirty="0" smtClean="0">
                <a:solidFill>
                  <a:srgbClr val="FFFF00"/>
                </a:solidFill>
                <a:latin typeface="Bernard MT Condensed" pitchFamily="18" charset="0"/>
              </a:rPr>
              <a:t>grupos, más </a:t>
            </a:r>
            <a:r>
              <a:rPr lang="es-VE" sz="4000" dirty="0">
                <a:solidFill>
                  <a:srgbClr val="FFFF00"/>
                </a:solidFill>
                <a:latin typeface="Bernard MT Condensed" pitchFamily="18" charset="0"/>
              </a:rPr>
              <a:t>allá de los dos creados por la mediana</a:t>
            </a:r>
          </a:p>
          <a:p>
            <a:pPr algn="ctr"/>
            <a:endParaRPr lang="es-V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CONCLUSIÓN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403409"/>
              </p:ext>
            </p:extLst>
          </p:nvPr>
        </p:nvGraphicFramePr>
        <p:xfrm>
          <a:off x="251520" y="2348880"/>
          <a:ext cx="84249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8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APORTES DE GRUPO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89281"/>
              </p:ext>
            </p:extLst>
          </p:nvPr>
        </p:nvGraphicFramePr>
        <p:xfrm>
          <a:off x="323528" y="1412776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6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18658" r="15508" b="14486"/>
          <a:stretch/>
        </p:blipFill>
        <p:spPr bwMode="auto">
          <a:xfrm>
            <a:off x="34047" y="620688"/>
            <a:ext cx="9109953" cy="48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939588" y="2348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52679" y="28813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04248" y="32777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52679" y="364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59791" y="39237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04248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84386" y="47065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740352" y="50758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5111" r="17201" b="10736"/>
          <a:stretch/>
        </p:blipFill>
        <p:spPr bwMode="auto">
          <a:xfrm>
            <a:off x="374806" y="620688"/>
            <a:ext cx="8766936" cy="542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976002" y="314820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76002" y="36357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40352" y="40050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721234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98460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</a:rPr>
              <a:t>X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12788" y="1645435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b="1" dirty="0" smtClean="0"/>
              <a:t>(1.2-4.5)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3883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VE" sz="4000" dirty="0" smtClean="0">
                <a:solidFill>
                  <a:srgbClr val="FFFF00"/>
                </a:solidFill>
                <a:latin typeface="Bernard MT Condensed" pitchFamily="18" charset="0"/>
              </a:rPr>
              <a:t>Se desconoce si </a:t>
            </a:r>
            <a:r>
              <a:rPr lang="es-VE" sz="4000" dirty="0">
                <a:solidFill>
                  <a:srgbClr val="FFFF00"/>
                </a:solidFill>
                <a:latin typeface="Bernard MT Condensed" pitchFamily="18" charset="0"/>
              </a:rPr>
              <a:t>existe un valor crítico de la carga diaria de FA que </a:t>
            </a:r>
            <a:r>
              <a:rPr lang="es-VE" sz="4000" dirty="0" smtClean="0">
                <a:solidFill>
                  <a:srgbClr val="FFFF00"/>
                </a:solidFill>
                <a:latin typeface="Bernard MT Condensed" pitchFamily="18" charset="0"/>
              </a:rPr>
              <a:t>tenga importancia </a:t>
            </a:r>
            <a:r>
              <a:rPr lang="es-VE" sz="4000" dirty="0" err="1" smtClean="0">
                <a:solidFill>
                  <a:srgbClr val="FFFF00"/>
                </a:solidFill>
                <a:latin typeface="Bernard MT Condensed" pitchFamily="18" charset="0"/>
              </a:rPr>
              <a:t>pronóstica</a:t>
            </a:r>
            <a:r>
              <a:rPr lang="es-VE" sz="4000" dirty="0" smtClean="0">
                <a:solidFill>
                  <a:srgbClr val="FFFF00"/>
                </a:solidFill>
                <a:latin typeface="Bernard MT Condensed" pitchFamily="18" charset="0"/>
              </a:rPr>
              <a:t> (ETE)</a:t>
            </a:r>
            <a:endParaRPr lang="es-VE" sz="4000" dirty="0">
              <a:solidFill>
                <a:srgbClr val="FFFF00"/>
              </a:solidFill>
              <a:latin typeface="Bernard MT Condensed" pitchFamily="18" charset="0"/>
            </a:endParaRPr>
          </a:p>
          <a:p>
            <a:pPr marL="0" indent="0" algn="ctr">
              <a:buNone/>
            </a:pPr>
            <a:endParaRPr lang="es-VE" sz="40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340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VE" dirty="0" smtClean="0">
                <a:solidFill>
                  <a:srgbClr val="FFFF00"/>
                </a:solidFill>
                <a:latin typeface="Bernard MT Condensed" pitchFamily="18" charset="0"/>
              </a:rPr>
              <a:t>¿CUÁL ES EL RIESGO DE EVENTOS EMBÓLICOS  (EMBOLISMO SISTÉMICOS Y/O ECV) EN PACIENTES  SIN HISTORIA DE FIBRILACIÓN AURICULAR CON  EPISODIOS DE FRECUENCIA AURICULAR ALTA DETECTADAS POR DISPOSITIVOS INTRACARDÍACOS? </a:t>
            </a:r>
            <a:endParaRPr lang="es-VE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4603" r="15555" b="29166"/>
          <a:stretch/>
        </p:blipFill>
        <p:spPr bwMode="auto">
          <a:xfrm>
            <a:off x="0" y="1700808"/>
            <a:ext cx="9100457" cy="338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OBJETIVO DEL ESTUDIO</a:t>
            </a: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s-VE" dirty="0">
                <a:latin typeface="Bernard MT Condensed" panose="02050806060905020404" pitchFamily="18" charset="0"/>
              </a:rPr>
              <a:t>E</a:t>
            </a:r>
            <a:r>
              <a:rPr lang="es-VE" dirty="0" smtClean="0">
                <a:latin typeface="Bernard MT Condensed" panose="02050806060905020404" pitchFamily="18" charset="0"/>
              </a:rPr>
              <a:t>valuar </a:t>
            </a:r>
            <a:r>
              <a:rPr lang="es-VE" dirty="0">
                <a:latin typeface="Bernard MT Condensed" panose="02050806060905020404" pitchFamily="18" charset="0"/>
              </a:rPr>
              <a:t>la relación entre la carga de </a:t>
            </a:r>
            <a:r>
              <a:rPr lang="es-VE" dirty="0" smtClean="0">
                <a:latin typeface="Bernard MT Condensed" panose="02050806060905020404" pitchFamily="18" charset="0"/>
              </a:rPr>
              <a:t>TA/FA </a:t>
            </a:r>
            <a:r>
              <a:rPr lang="es-VE" dirty="0">
                <a:latin typeface="Bernard MT Condensed" panose="02050806060905020404" pitchFamily="18" charset="0"/>
              </a:rPr>
              <a:t>a largo plazo y los </a:t>
            </a:r>
            <a:r>
              <a:rPr lang="es-VE" dirty="0" smtClean="0">
                <a:latin typeface="Bernard MT Condensed" panose="02050806060905020404" pitchFamily="18" charset="0"/>
              </a:rPr>
              <a:t>ETE entre </a:t>
            </a:r>
            <a:r>
              <a:rPr lang="es-VE" dirty="0">
                <a:latin typeface="Bernard MT Condensed" panose="02050806060905020404" pitchFamily="18" charset="0"/>
              </a:rPr>
              <a:t>pacientes con factores de riesgo de </a:t>
            </a:r>
            <a:r>
              <a:rPr lang="es-VE" dirty="0" smtClean="0">
                <a:latin typeface="Bernard MT Condensed" panose="02050806060905020404" pitchFamily="18" charset="0"/>
              </a:rPr>
              <a:t>ECV portadores de DIC (MCP,DAI </a:t>
            </a:r>
            <a:r>
              <a:rPr lang="es-VE" dirty="0">
                <a:latin typeface="Bernard MT Condensed" panose="02050806060905020404" pitchFamily="18" charset="0"/>
              </a:rPr>
              <a:t>o </a:t>
            </a:r>
            <a:r>
              <a:rPr lang="es-VE" dirty="0" smtClean="0">
                <a:latin typeface="Bernard MT Condensed" panose="02050806060905020404" pitchFamily="18" charset="0"/>
              </a:rPr>
              <a:t>TRC</a:t>
            </a:r>
            <a:r>
              <a:rPr lang="es-VE" dirty="0">
                <a:latin typeface="Bernard MT Condensed" panose="02050806060905020404" pitchFamily="18" charset="0"/>
              </a:rPr>
              <a:t>)</a:t>
            </a:r>
            <a:r>
              <a:rPr lang="es-VE" dirty="0" smtClean="0">
                <a:latin typeface="Bernard MT Condensed" panose="02050806060905020404" pitchFamily="18" charset="0"/>
              </a:rPr>
              <a:t> con </a:t>
            </a:r>
            <a:r>
              <a:rPr lang="es-VE" dirty="0">
                <a:latin typeface="Bernard MT Condensed" panose="02050806060905020404" pitchFamily="18" charset="0"/>
              </a:rPr>
              <a:t>una indicación clínica de clase </a:t>
            </a:r>
            <a:r>
              <a:rPr lang="es-VE" dirty="0" smtClean="0">
                <a:latin typeface="Bernard MT Condensed" panose="02050806060905020404" pitchFamily="18" charset="0"/>
              </a:rPr>
              <a:t>I/II</a:t>
            </a:r>
            <a:endParaRPr lang="es-VE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/>
            </a:r>
            <a:b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</a:br>
            <a:r>
              <a:rPr lang="es-VE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PUNTOS FINALES</a:t>
            </a:r>
            <a:r>
              <a:rPr lang="es-VE" dirty="0">
                <a:solidFill>
                  <a:srgbClr val="C00000"/>
                </a:solidFill>
                <a:latin typeface="Bernard MT Condensed" panose="02050806060905020404" pitchFamily="18" charset="0"/>
              </a:rPr>
              <a:t/>
            </a:r>
            <a:br>
              <a:rPr lang="es-VE" dirty="0">
                <a:solidFill>
                  <a:srgbClr val="C00000"/>
                </a:solidFill>
                <a:latin typeface="Bernard MT Condensed" panose="02050806060905020404" pitchFamily="18" charset="0"/>
              </a:rPr>
            </a:br>
            <a:endParaRPr lang="es-VE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33462"/>
              </p:ext>
            </p:extLst>
          </p:nvPr>
        </p:nvGraphicFramePr>
        <p:xfrm>
          <a:off x="467544" y="1916832"/>
          <a:ext cx="8229600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6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0"/>
            <a:ext cx="3970784" cy="836712"/>
          </a:xfrm>
        </p:spPr>
        <p:txBody>
          <a:bodyPr/>
          <a:lstStyle/>
          <a:p>
            <a:r>
              <a:rPr lang="es-VE" dirty="0" smtClean="0">
                <a:latin typeface="Bernard MT Condensed" panose="02050806060905020404" pitchFamily="18" charset="0"/>
              </a:rPr>
              <a:t>DEFINICIONES</a:t>
            </a:r>
            <a:endParaRPr lang="es-VE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90549"/>
              </p:ext>
            </p:extLst>
          </p:nvPr>
        </p:nvGraphicFramePr>
        <p:xfrm>
          <a:off x="179512" y="1844824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3997614" y="6453336"/>
            <a:ext cx="54709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100" b="1" dirty="0" smtClean="0"/>
              <a:t>*ECV hemorrágicos se </a:t>
            </a:r>
            <a:r>
              <a:rPr lang="es-VE" sz="1100" b="1" dirty="0"/>
              <a:t>documentaron, pero no se consideraron </a:t>
            </a:r>
            <a:r>
              <a:rPr lang="es-VE" sz="1100" b="1" dirty="0" smtClean="0"/>
              <a:t>ETE</a:t>
            </a:r>
            <a:endParaRPr lang="es-VE" sz="1100" b="1" dirty="0"/>
          </a:p>
        </p:txBody>
      </p:sp>
      <p:sp>
        <p:nvSpPr>
          <p:cNvPr id="3" name="2 Rectángulo"/>
          <p:cNvSpPr/>
          <p:nvPr/>
        </p:nvSpPr>
        <p:spPr>
          <a:xfrm>
            <a:off x="4153780" y="6028183"/>
            <a:ext cx="49902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100" b="1" dirty="0"/>
              <a:t>*</a:t>
            </a:r>
            <a:r>
              <a:rPr lang="es-VE" sz="1100" b="1" dirty="0" smtClean="0"/>
              <a:t>Los </a:t>
            </a:r>
            <a:r>
              <a:rPr lang="es-VE" sz="1100" b="1" dirty="0"/>
              <a:t>registros médicos de l</a:t>
            </a:r>
            <a:r>
              <a:rPr lang="es-VE" sz="1100" b="1" dirty="0" smtClean="0"/>
              <a:t>os </a:t>
            </a:r>
            <a:r>
              <a:rPr lang="es-VE" sz="1100" b="1" dirty="0"/>
              <a:t>pacientes </a:t>
            </a:r>
            <a:r>
              <a:rPr lang="es-VE" sz="1100" b="1" dirty="0" smtClean="0"/>
              <a:t> </a:t>
            </a:r>
            <a:r>
              <a:rPr lang="es-VE" sz="1100" b="1" dirty="0"/>
              <a:t>fueron adjudicados por un comité de 3 neurólogos que estaban cegados a los datos de carga de TA / FA.</a:t>
            </a:r>
          </a:p>
        </p:txBody>
      </p:sp>
    </p:spTree>
    <p:extLst>
      <p:ext uri="{BB962C8B-B14F-4D97-AF65-F5344CB8AC3E}">
        <p14:creationId xmlns:p14="http://schemas.microsoft.com/office/powerpoint/2010/main" val="1185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1827</Words>
  <Application>Microsoft Office PowerPoint</Application>
  <PresentationFormat>Presentación en pantalla (4:3)</PresentationFormat>
  <Paragraphs>178</Paragraphs>
  <Slides>35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EVIDENCIA CIENTIFICA</vt:lpstr>
      <vt:lpstr>INTRODUCCIÓN</vt:lpstr>
      <vt:lpstr>INTRODUCCIÓN</vt:lpstr>
      <vt:lpstr>Presentación de PowerPoint</vt:lpstr>
      <vt:lpstr>Presentación de PowerPoint</vt:lpstr>
      <vt:lpstr>Presentación de PowerPoint</vt:lpstr>
      <vt:lpstr>OBJETIVO DEL ESTUDIO</vt:lpstr>
      <vt:lpstr> PUNTOS FINALES </vt:lpstr>
      <vt:lpstr>DEFINICIONES</vt:lpstr>
      <vt:lpstr>CRITERIOS DE INCLUSION</vt:lpstr>
      <vt:lpstr>CRITERIOS DE EXCLUSION</vt:lpstr>
      <vt:lpstr> PROGRAMACIÓN DEL DISPOSITIVO Dispositivos Medtronic, Minneapolis, Minnesota </vt:lpstr>
      <vt:lpstr>METODOLOGIA</vt:lpstr>
      <vt:lpstr>ANÁLISIS PRIMARIO</vt:lpstr>
      <vt:lpstr>Presentación de PowerPoint</vt:lpstr>
      <vt:lpstr>ANÁLISIS SECUNDARIO</vt:lpstr>
      <vt:lpstr>Presentación de PowerPoint</vt:lpstr>
      <vt:lpstr>ANÁLISIS SECUNDARIO</vt:lpstr>
      <vt:lpstr>Presentación de PowerPoint</vt:lpstr>
      <vt:lpstr>Presentación de PowerPoint</vt:lpstr>
      <vt:lpstr>ESTADISTICOS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ANÁLISIS SECUNDARIO</vt:lpstr>
      <vt:lpstr>DISCUSIÓN</vt:lpstr>
      <vt:lpstr>DISCUSIÓN</vt:lpstr>
      <vt:lpstr>DISCUSIÓN</vt:lpstr>
      <vt:lpstr>Presentación de PowerPoint</vt:lpstr>
      <vt:lpstr>CONCLUSIÓN</vt:lpstr>
      <vt:lpstr>APORTES DE GRUPO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Dr.Guevara</dc:creator>
  <cp:lastModifiedBy>Karen Magdelaine Aguero Aguero</cp:lastModifiedBy>
  <cp:revision>127</cp:revision>
  <dcterms:created xsi:type="dcterms:W3CDTF">2017-11-01T10:16:24Z</dcterms:created>
  <dcterms:modified xsi:type="dcterms:W3CDTF">2017-11-09T20:03:47Z</dcterms:modified>
</cp:coreProperties>
</file>