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0.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diagrams/data11.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2.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3.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diagrams/data7.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87" r:id="rId2"/>
    <p:sldId id="257" r:id="rId3"/>
    <p:sldId id="295" r:id="rId4"/>
    <p:sldId id="259" r:id="rId5"/>
    <p:sldId id="296" r:id="rId6"/>
    <p:sldId id="297" r:id="rId7"/>
    <p:sldId id="298" r:id="rId8"/>
    <p:sldId id="301" r:id="rId9"/>
    <p:sldId id="281" r:id="rId10"/>
    <p:sldId id="302" r:id="rId11"/>
    <p:sldId id="303" r:id="rId12"/>
    <p:sldId id="304" r:id="rId13"/>
    <p:sldId id="306" r:id="rId14"/>
    <p:sldId id="354" r:id="rId15"/>
    <p:sldId id="307" r:id="rId16"/>
    <p:sldId id="313" r:id="rId17"/>
    <p:sldId id="356" r:id="rId18"/>
    <p:sldId id="355" r:id="rId19"/>
    <p:sldId id="319" r:id="rId20"/>
    <p:sldId id="351" r:id="rId21"/>
    <p:sldId id="352" r:id="rId22"/>
    <p:sldId id="350" r:id="rId23"/>
    <p:sldId id="349" r:id="rId24"/>
    <p:sldId id="353" r:id="rId25"/>
    <p:sldId id="357" r:id="rId26"/>
    <p:sldId id="328" r:id="rId27"/>
    <p:sldId id="329" r:id="rId28"/>
    <p:sldId id="332" r:id="rId29"/>
    <p:sldId id="334" r:id="rId30"/>
    <p:sldId id="335" r:id="rId31"/>
    <p:sldId id="347" r:id="rId32"/>
    <p:sldId id="348" r:id="rId33"/>
    <p:sldId id="341" r:id="rId34"/>
    <p:sldId id="345" r:id="rId35"/>
    <p:sldId id="346" r:id="rId36"/>
  </p:sldIdLst>
  <p:sldSz cx="12192000" cy="6858000"/>
  <p:notesSz cx="6858000" cy="9144000"/>
  <p:defaultText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332DA8"/>
    <a:srgbClr val="3C34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72"/>
    <p:restoredTop sz="88614"/>
  </p:normalViewPr>
  <p:slideViewPr>
    <p:cSldViewPr snapToGrid="0" snapToObjects="1">
      <p:cViewPr varScale="1">
        <p:scale>
          <a:sx n="92" d="100"/>
          <a:sy n="92" d="100"/>
        </p:scale>
        <p:origin x="1584" y="168"/>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_rels/data7.xml.rels><?xml version="1.0" encoding="UTF-8" standalone="yes"?>
<Relationships xmlns="http://schemas.openxmlformats.org/package/2006/relationships"><Relationship Id="rId1" Type="http://schemas.openxmlformats.org/officeDocument/2006/relationships/image" Target="../media/image1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F67D5D-16DC-EA4A-8356-DC34A8734C0E}" type="doc">
      <dgm:prSet loTypeId="urn:microsoft.com/office/officeart/2005/8/layout/process1" loCatId="" qsTypeId="urn:microsoft.com/office/officeart/2005/8/quickstyle/simple1" qsCatId="simple" csTypeId="urn:microsoft.com/office/officeart/2005/8/colors/accent1_2" csCatId="accent1" phldr="1"/>
      <dgm:spPr/>
    </dgm:pt>
    <dgm:pt modelId="{9FD30AF3-E8AD-B047-99D4-8905C95B164A}">
      <dgm:prSet phldrT="[Texto]" custT="1"/>
      <dgm:spPr/>
      <dgm:t>
        <a:bodyPr/>
        <a:lstStyle/>
        <a:p>
          <a:r>
            <a:rPr lang="es-ES" sz="2400" dirty="0"/>
            <a:t>Anticoagulación oral</a:t>
          </a:r>
        </a:p>
      </dgm:t>
    </dgm:pt>
    <dgm:pt modelId="{25A30F91-5431-EA49-B667-03F8EDC0A39D}" type="parTrans" cxnId="{4343F968-AE5C-7741-8D41-569B6FB82484}">
      <dgm:prSet/>
      <dgm:spPr/>
      <dgm:t>
        <a:bodyPr/>
        <a:lstStyle/>
        <a:p>
          <a:endParaRPr lang="es-ES" sz="2400"/>
        </a:p>
      </dgm:t>
    </dgm:pt>
    <dgm:pt modelId="{8E6E3C30-C3AF-634A-B5EE-6F79A1EB74FC}" type="sibTrans" cxnId="{4343F968-AE5C-7741-8D41-569B6FB82484}">
      <dgm:prSet custT="1"/>
      <dgm:spPr/>
      <dgm:t>
        <a:bodyPr/>
        <a:lstStyle/>
        <a:p>
          <a:endParaRPr lang="es-ES" sz="2400"/>
        </a:p>
      </dgm:t>
    </dgm:pt>
    <dgm:pt modelId="{3B592CE7-BF7D-FE45-9530-E7AB98017E47}">
      <dgm:prSet phldrT="[Texto]" custT="1"/>
      <dgm:spPr/>
      <dgm:t>
        <a:bodyPr/>
        <a:lstStyle/>
        <a:p>
          <a:r>
            <a:rPr lang="es-US" sz="2400" dirty="0">
              <a:solidFill>
                <a:schemeClr val="bg1"/>
              </a:solidFill>
            </a:rPr>
            <a:t>reduce el riesgo de tromboembolismo en </a:t>
          </a:r>
          <a:endParaRPr lang="es-ES" sz="2400" dirty="0"/>
        </a:p>
      </dgm:t>
    </dgm:pt>
    <dgm:pt modelId="{4C587DF7-F558-4C43-B0F7-4965DBD73C22}" type="parTrans" cxnId="{19387D52-ACFC-4342-B6DC-511D36600162}">
      <dgm:prSet/>
      <dgm:spPr/>
      <dgm:t>
        <a:bodyPr/>
        <a:lstStyle/>
        <a:p>
          <a:endParaRPr lang="es-ES" sz="2400"/>
        </a:p>
      </dgm:t>
    </dgm:pt>
    <dgm:pt modelId="{747E8D1D-303D-A244-A274-581F33756C6A}" type="sibTrans" cxnId="{19387D52-ACFC-4342-B6DC-511D36600162}">
      <dgm:prSet custT="1"/>
      <dgm:spPr/>
      <dgm:t>
        <a:bodyPr/>
        <a:lstStyle/>
        <a:p>
          <a:endParaRPr lang="es-ES" sz="2400"/>
        </a:p>
      </dgm:t>
    </dgm:pt>
    <dgm:pt modelId="{D78E535A-7FD1-2549-888E-F506AC0C880F}">
      <dgm:prSet phldrT="[Texto]" custT="1"/>
      <dgm:spPr/>
      <dgm:t>
        <a:bodyPr/>
        <a:lstStyle/>
        <a:p>
          <a:r>
            <a:rPr lang="es-ES" sz="2400" dirty="0"/>
            <a:t>Fibrilación auricular</a:t>
          </a:r>
        </a:p>
      </dgm:t>
    </dgm:pt>
    <dgm:pt modelId="{709231E9-C2B5-4F48-8E7E-E879BB0EDE9C}" type="parTrans" cxnId="{AE7D8E2F-3643-DF42-942F-CB9A2A67F568}">
      <dgm:prSet/>
      <dgm:spPr/>
      <dgm:t>
        <a:bodyPr/>
        <a:lstStyle/>
        <a:p>
          <a:endParaRPr lang="es-ES" sz="2400"/>
        </a:p>
      </dgm:t>
    </dgm:pt>
    <dgm:pt modelId="{E4FCB8CA-425D-6248-89C1-902C7BB1F28F}" type="sibTrans" cxnId="{AE7D8E2F-3643-DF42-942F-CB9A2A67F568}">
      <dgm:prSet/>
      <dgm:spPr/>
      <dgm:t>
        <a:bodyPr/>
        <a:lstStyle/>
        <a:p>
          <a:endParaRPr lang="es-ES" sz="2400"/>
        </a:p>
      </dgm:t>
    </dgm:pt>
    <dgm:pt modelId="{B15EC43D-BC1E-514E-8EF2-941C10657C54}" type="pres">
      <dgm:prSet presAssocID="{BAF67D5D-16DC-EA4A-8356-DC34A8734C0E}" presName="Name0" presStyleCnt="0">
        <dgm:presLayoutVars>
          <dgm:dir/>
          <dgm:resizeHandles val="exact"/>
        </dgm:presLayoutVars>
      </dgm:prSet>
      <dgm:spPr/>
    </dgm:pt>
    <dgm:pt modelId="{F5798161-167C-F94A-9E40-8298CB53700C}" type="pres">
      <dgm:prSet presAssocID="{9FD30AF3-E8AD-B047-99D4-8905C95B164A}" presName="node" presStyleLbl="node1" presStyleIdx="0" presStyleCnt="3">
        <dgm:presLayoutVars>
          <dgm:bulletEnabled val="1"/>
        </dgm:presLayoutVars>
      </dgm:prSet>
      <dgm:spPr/>
    </dgm:pt>
    <dgm:pt modelId="{DA42B7B8-D560-274D-9043-78961A990FC1}" type="pres">
      <dgm:prSet presAssocID="{8E6E3C30-C3AF-634A-B5EE-6F79A1EB74FC}" presName="sibTrans" presStyleLbl="sibTrans2D1" presStyleIdx="0" presStyleCnt="2"/>
      <dgm:spPr/>
    </dgm:pt>
    <dgm:pt modelId="{5D36F807-B42A-944A-B1FB-3D21BC991C48}" type="pres">
      <dgm:prSet presAssocID="{8E6E3C30-C3AF-634A-B5EE-6F79A1EB74FC}" presName="connectorText" presStyleLbl="sibTrans2D1" presStyleIdx="0" presStyleCnt="2"/>
      <dgm:spPr/>
    </dgm:pt>
    <dgm:pt modelId="{8FD33156-16F4-FE4E-A7DC-926FF5A12D82}" type="pres">
      <dgm:prSet presAssocID="{3B592CE7-BF7D-FE45-9530-E7AB98017E47}" presName="node" presStyleLbl="node1" presStyleIdx="1" presStyleCnt="3">
        <dgm:presLayoutVars>
          <dgm:bulletEnabled val="1"/>
        </dgm:presLayoutVars>
      </dgm:prSet>
      <dgm:spPr/>
    </dgm:pt>
    <dgm:pt modelId="{6D7CABD1-112B-AB49-8159-EBB24130AFEC}" type="pres">
      <dgm:prSet presAssocID="{747E8D1D-303D-A244-A274-581F33756C6A}" presName="sibTrans" presStyleLbl="sibTrans2D1" presStyleIdx="1" presStyleCnt="2"/>
      <dgm:spPr/>
    </dgm:pt>
    <dgm:pt modelId="{DBBD783E-AFF2-8B41-96E8-A0B33DA6B6D7}" type="pres">
      <dgm:prSet presAssocID="{747E8D1D-303D-A244-A274-581F33756C6A}" presName="connectorText" presStyleLbl="sibTrans2D1" presStyleIdx="1" presStyleCnt="2"/>
      <dgm:spPr/>
    </dgm:pt>
    <dgm:pt modelId="{348535D7-3E02-6345-8CEE-675E99EE5DA8}" type="pres">
      <dgm:prSet presAssocID="{D78E535A-7FD1-2549-888E-F506AC0C880F}" presName="node" presStyleLbl="node1" presStyleIdx="2" presStyleCnt="3">
        <dgm:presLayoutVars>
          <dgm:bulletEnabled val="1"/>
        </dgm:presLayoutVars>
      </dgm:prSet>
      <dgm:spPr/>
    </dgm:pt>
  </dgm:ptLst>
  <dgm:cxnLst>
    <dgm:cxn modelId="{8484C720-F02C-D345-ACB4-AF691F17C1D4}" type="presOf" srcId="{D78E535A-7FD1-2549-888E-F506AC0C880F}" destId="{348535D7-3E02-6345-8CEE-675E99EE5DA8}" srcOrd="0" destOrd="0" presId="urn:microsoft.com/office/officeart/2005/8/layout/process1"/>
    <dgm:cxn modelId="{AE7D8E2F-3643-DF42-942F-CB9A2A67F568}" srcId="{BAF67D5D-16DC-EA4A-8356-DC34A8734C0E}" destId="{D78E535A-7FD1-2549-888E-F506AC0C880F}" srcOrd="2" destOrd="0" parTransId="{709231E9-C2B5-4F48-8E7E-E879BB0EDE9C}" sibTransId="{E4FCB8CA-425D-6248-89C1-902C7BB1F28F}"/>
    <dgm:cxn modelId="{DD7E0A40-30DF-C845-963C-DC06302FBCDD}" type="presOf" srcId="{747E8D1D-303D-A244-A274-581F33756C6A}" destId="{6D7CABD1-112B-AB49-8159-EBB24130AFEC}" srcOrd="0" destOrd="0" presId="urn:microsoft.com/office/officeart/2005/8/layout/process1"/>
    <dgm:cxn modelId="{1869F84F-4AFC-E04F-8326-B14FA8CB72DD}" type="presOf" srcId="{9FD30AF3-E8AD-B047-99D4-8905C95B164A}" destId="{F5798161-167C-F94A-9E40-8298CB53700C}" srcOrd="0" destOrd="0" presId="urn:microsoft.com/office/officeart/2005/8/layout/process1"/>
    <dgm:cxn modelId="{19387D52-ACFC-4342-B6DC-511D36600162}" srcId="{BAF67D5D-16DC-EA4A-8356-DC34A8734C0E}" destId="{3B592CE7-BF7D-FE45-9530-E7AB98017E47}" srcOrd="1" destOrd="0" parTransId="{4C587DF7-F558-4C43-B0F7-4965DBD73C22}" sibTransId="{747E8D1D-303D-A244-A274-581F33756C6A}"/>
    <dgm:cxn modelId="{4343F968-AE5C-7741-8D41-569B6FB82484}" srcId="{BAF67D5D-16DC-EA4A-8356-DC34A8734C0E}" destId="{9FD30AF3-E8AD-B047-99D4-8905C95B164A}" srcOrd="0" destOrd="0" parTransId="{25A30F91-5431-EA49-B667-03F8EDC0A39D}" sibTransId="{8E6E3C30-C3AF-634A-B5EE-6F79A1EB74FC}"/>
    <dgm:cxn modelId="{D61F5D77-E2D6-914E-A07D-D58D45542409}" type="presOf" srcId="{747E8D1D-303D-A244-A274-581F33756C6A}" destId="{DBBD783E-AFF2-8B41-96E8-A0B33DA6B6D7}" srcOrd="1" destOrd="0" presId="urn:microsoft.com/office/officeart/2005/8/layout/process1"/>
    <dgm:cxn modelId="{77946385-5C46-7549-8970-0CA2C7B4A359}" type="presOf" srcId="{8E6E3C30-C3AF-634A-B5EE-6F79A1EB74FC}" destId="{5D36F807-B42A-944A-B1FB-3D21BC991C48}" srcOrd="1" destOrd="0" presId="urn:microsoft.com/office/officeart/2005/8/layout/process1"/>
    <dgm:cxn modelId="{1F628D96-4209-324C-86BA-CEB022003502}" type="presOf" srcId="{8E6E3C30-C3AF-634A-B5EE-6F79A1EB74FC}" destId="{DA42B7B8-D560-274D-9043-78961A990FC1}" srcOrd="0" destOrd="0" presId="urn:microsoft.com/office/officeart/2005/8/layout/process1"/>
    <dgm:cxn modelId="{D233E5B4-4BEE-C54D-B4B3-1CAF861A621D}" type="presOf" srcId="{BAF67D5D-16DC-EA4A-8356-DC34A8734C0E}" destId="{B15EC43D-BC1E-514E-8EF2-941C10657C54}" srcOrd="0" destOrd="0" presId="urn:microsoft.com/office/officeart/2005/8/layout/process1"/>
    <dgm:cxn modelId="{4BC498E6-8B3C-7D43-9698-41067B242052}" type="presOf" srcId="{3B592CE7-BF7D-FE45-9530-E7AB98017E47}" destId="{8FD33156-16F4-FE4E-A7DC-926FF5A12D82}" srcOrd="0" destOrd="0" presId="urn:microsoft.com/office/officeart/2005/8/layout/process1"/>
    <dgm:cxn modelId="{6DA2FCD1-339B-DA42-8BD3-7B7C8A76E7F1}" type="presParOf" srcId="{B15EC43D-BC1E-514E-8EF2-941C10657C54}" destId="{F5798161-167C-F94A-9E40-8298CB53700C}" srcOrd="0" destOrd="0" presId="urn:microsoft.com/office/officeart/2005/8/layout/process1"/>
    <dgm:cxn modelId="{560B6D76-EDB8-954B-9531-C364596663C5}" type="presParOf" srcId="{B15EC43D-BC1E-514E-8EF2-941C10657C54}" destId="{DA42B7B8-D560-274D-9043-78961A990FC1}" srcOrd="1" destOrd="0" presId="urn:microsoft.com/office/officeart/2005/8/layout/process1"/>
    <dgm:cxn modelId="{8E416455-CEEC-1A4C-994C-C4B99CA935E6}" type="presParOf" srcId="{DA42B7B8-D560-274D-9043-78961A990FC1}" destId="{5D36F807-B42A-944A-B1FB-3D21BC991C48}" srcOrd="0" destOrd="0" presId="urn:microsoft.com/office/officeart/2005/8/layout/process1"/>
    <dgm:cxn modelId="{DB983AE6-0336-1743-AFD0-EA22B7A5333D}" type="presParOf" srcId="{B15EC43D-BC1E-514E-8EF2-941C10657C54}" destId="{8FD33156-16F4-FE4E-A7DC-926FF5A12D82}" srcOrd="2" destOrd="0" presId="urn:microsoft.com/office/officeart/2005/8/layout/process1"/>
    <dgm:cxn modelId="{653C5FF8-8A27-894F-9C5C-3E3A0A6FE2CB}" type="presParOf" srcId="{B15EC43D-BC1E-514E-8EF2-941C10657C54}" destId="{6D7CABD1-112B-AB49-8159-EBB24130AFEC}" srcOrd="3" destOrd="0" presId="urn:microsoft.com/office/officeart/2005/8/layout/process1"/>
    <dgm:cxn modelId="{3E85FE68-7B74-254E-BD2E-D1A9A6A8832D}" type="presParOf" srcId="{6D7CABD1-112B-AB49-8159-EBB24130AFEC}" destId="{DBBD783E-AFF2-8B41-96E8-A0B33DA6B6D7}" srcOrd="0" destOrd="0" presId="urn:microsoft.com/office/officeart/2005/8/layout/process1"/>
    <dgm:cxn modelId="{3DD67144-9ADC-2F43-B599-53B630DFFCA9}" type="presParOf" srcId="{B15EC43D-BC1E-514E-8EF2-941C10657C54}" destId="{348535D7-3E02-6345-8CEE-675E99EE5DA8}"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8AF68E7-65BF-E243-9759-0C229E93AE97}" type="doc">
      <dgm:prSet loTypeId="urn:microsoft.com/office/officeart/2005/8/layout/hierarchy3" loCatId="" qsTypeId="urn:microsoft.com/office/officeart/2005/8/quickstyle/simple1" qsCatId="simple" csTypeId="urn:microsoft.com/office/officeart/2005/8/colors/accent1_2" csCatId="accent1" phldr="1"/>
      <dgm:spPr/>
      <dgm:t>
        <a:bodyPr/>
        <a:lstStyle/>
        <a:p>
          <a:endParaRPr lang="es-ES"/>
        </a:p>
      </dgm:t>
    </dgm:pt>
    <dgm:pt modelId="{A0B586EA-2B13-2F46-B934-22A580D3C23C}">
      <dgm:prSet phldrT="[Texto]" custT="1"/>
      <dgm:spPr/>
      <dgm:t>
        <a:bodyPr/>
        <a:lstStyle/>
        <a:p>
          <a:r>
            <a:rPr lang="es-ES" sz="3200" dirty="0"/>
            <a:t>ACOD</a:t>
          </a:r>
        </a:p>
      </dgm:t>
    </dgm:pt>
    <dgm:pt modelId="{D2F4B7F3-5472-644A-8941-6176A4F380FE}" type="parTrans" cxnId="{AB6D373D-F570-484F-BE6E-1EC677B09880}">
      <dgm:prSet/>
      <dgm:spPr/>
      <dgm:t>
        <a:bodyPr/>
        <a:lstStyle/>
        <a:p>
          <a:endParaRPr lang="es-ES"/>
        </a:p>
      </dgm:t>
    </dgm:pt>
    <dgm:pt modelId="{49D0A032-8393-194C-98D2-4197F443AB12}" type="sibTrans" cxnId="{AB6D373D-F570-484F-BE6E-1EC677B09880}">
      <dgm:prSet/>
      <dgm:spPr/>
      <dgm:t>
        <a:bodyPr/>
        <a:lstStyle/>
        <a:p>
          <a:endParaRPr lang="es-ES"/>
        </a:p>
      </dgm:t>
    </dgm:pt>
    <dgm:pt modelId="{40604B16-2CE0-BF47-96FA-B10ED349EF82}">
      <dgm:prSet phldrT="[Texto]"/>
      <dgm:spPr/>
      <dgm:t>
        <a:bodyPr/>
        <a:lstStyle/>
        <a:p>
          <a:r>
            <a:rPr lang="es-ES" dirty="0"/>
            <a:t>6</a:t>
          </a:r>
        </a:p>
      </dgm:t>
    </dgm:pt>
    <dgm:pt modelId="{A2AE6F3B-8650-E240-B6D6-4FD5AEC36960}" type="parTrans" cxnId="{20149C6F-A9F8-974C-BA03-5310A150D6E2}">
      <dgm:prSet/>
      <dgm:spPr/>
      <dgm:t>
        <a:bodyPr/>
        <a:lstStyle/>
        <a:p>
          <a:endParaRPr lang="es-ES"/>
        </a:p>
      </dgm:t>
    </dgm:pt>
    <dgm:pt modelId="{9C4DE509-23F8-0246-9CEF-792321B8D799}" type="sibTrans" cxnId="{20149C6F-A9F8-974C-BA03-5310A150D6E2}">
      <dgm:prSet/>
      <dgm:spPr/>
      <dgm:t>
        <a:bodyPr/>
        <a:lstStyle/>
        <a:p>
          <a:endParaRPr lang="es-ES"/>
        </a:p>
      </dgm:t>
    </dgm:pt>
    <dgm:pt modelId="{057C4037-206D-C945-9AF6-0E594DE9D91B}">
      <dgm:prSet phldrT="[Texto]"/>
      <dgm:spPr/>
      <dgm:t>
        <a:bodyPr/>
        <a:lstStyle/>
        <a:p>
          <a:r>
            <a:rPr lang="es-ES" dirty="0"/>
            <a:t>Incidencia acumulada</a:t>
          </a:r>
        </a:p>
        <a:p>
          <a:r>
            <a:rPr lang="es-ES" i="1" dirty="0"/>
            <a:t>4,7%</a:t>
          </a:r>
        </a:p>
      </dgm:t>
    </dgm:pt>
    <dgm:pt modelId="{F3ED0E10-F93F-FC46-9E87-7F883F46B868}" type="parTrans" cxnId="{1C85F688-7917-4D4C-89D0-066FECC6A32D}">
      <dgm:prSet/>
      <dgm:spPr/>
      <dgm:t>
        <a:bodyPr/>
        <a:lstStyle/>
        <a:p>
          <a:endParaRPr lang="es-ES"/>
        </a:p>
      </dgm:t>
    </dgm:pt>
    <dgm:pt modelId="{09D34D0F-1FE1-BC48-8D71-807FCC63CB08}" type="sibTrans" cxnId="{1C85F688-7917-4D4C-89D0-066FECC6A32D}">
      <dgm:prSet/>
      <dgm:spPr/>
      <dgm:t>
        <a:bodyPr/>
        <a:lstStyle/>
        <a:p>
          <a:endParaRPr lang="es-ES"/>
        </a:p>
      </dgm:t>
    </dgm:pt>
    <dgm:pt modelId="{C578BD51-013A-F349-85DB-CE1DC42CA461}">
      <dgm:prSet phldrT="[Texto]" custT="1"/>
      <dgm:spPr>
        <a:solidFill>
          <a:schemeClr val="accent6"/>
        </a:solidFill>
      </dgm:spPr>
      <dgm:t>
        <a:bodyPr/>
        <a:lstStyle/>
        <a:p>
          <a:r>
            <a:rPr lang="es-ES" sz="3200" dirty="0"/>
            <a:t>AVK</a:t>
          </a:r>
        </a:p>
      </dgm:t>
    </dgm:pt>
    <dgm:pt modelId="{E494F818-A93C-3047-B0CC-61D003AEF6A8}" type="parTrans" cxnId="{F228C1BF-B85C-1449-AA35-818451C6AAB7}">
      <dgm:prSet/>
      <dgm:spPr/>
      <dgm:t>
        <a:bodyPr/>
        <a:lstStyle/>
        <a:p>
          <a:endParaRPr lang="es-ES"/>
        </a:p>
      </dgm:t>
    </dgm:pt>
    <dgm:pt modelId="{5C79C677-CD73-4945-BE9F-BE4FFBD438CA}" type="sibTrans" cxnId="{F228C1BF-B85C-1449-AA35-818451C6AAB7}">
      <dgm:prSet/>
      <dgm:spPr/>
      <dgm:t>
        <a:bodyPr/>
        <a:lstStyle/>
        <a:p>
          <a:endParaRPr lang="es-ES"/>
        </a:p>
      </dgm:t>
    </dgm:pt>
    <dgm:pt modelId="{BB5E73AA-AEBE-4E48-8122-FBB1E2A66C4A}">
      <dgm:prSet phldrT="[Texto]"/>
      <dgm:spPr/>
      <dgm:t>
        <a:bodyPr/>
        <a:lstStyle/>
        <a:p>
          <a:r>
            <a:rPr lang="es-ES" dirty="0"/>
            <a:t>12</a:t>
          </a:r>
        </a:p>
      </dgm:t>
    </dgm:pt>
    <dgm:pt modelId="{8571A9F0-A021-D045-8AAF-B70EBAB627DE}" type="parTrans" cxnId="{BFBB8F12-7A1E-584C-AAD5-1788EAAB3646}">
      <dgm:prSet/>
      <dgm:spPr/>
      <dgm:t>
        <a:bodyPr/>
        <a:lstStyle/>
        <a:p>
          <a:endParaRPr lang="es-ES"/>
        </a:p>
      </dgm:t>
    </dgm:pt>
    <dgm:pt modelId="{1A373C44-22B3-034D-B4ED-16E44A29743B}" type="sibTrans" cxnId="{BFBB8F12-7A1E-584C-AAD5-1788EAAB3646}">
      <dgm:prSet/>
      <dgm:spPr/>
      <dgm:t>
        <a:bodyPr/>
        <a:lstStyle/>
        <a:p>
          <a:endParaRPr lang="es-ES"/>
        </a:p>
      </dgm:t>
    </dgm:pt>
    <dgm:pt modelId="{243ED641-6D68-6240-B973-DCB0FF111744}">
      <dgm:prSet phldrT="[Texto]"/>
      <dgm:spPr/>
      <dgm:t>
        <a:bodyPr/>
        <a:lstStyle/>
        <a:p>
          <a:r>
            <a:rPr lang="es-ES" dirty="0"/>
            <a:t>Incidencia acumulada </a:t>
          </a:r>
          <a:r>
            <a:rPr lang="es-ES" i="1" dirty="0"/>
            <a:t>9,2%</a:t>
          </a:r>
        </a:p>
      </dgm:t>
    </dgm:pt>
    <dgm:pt modelId="{4F4B47FF-143E-EA45-893B-49642A45D780}" type="parTrans" cxnId="{9C8332F2-4A18-3E4B-85E8-11A026C57899}">
      <dgm:prSet/>
      <dgm:spPr/>
      <dgm:t>
        <a:bodyPr/>
        <a:lstStyle/>
        <a:p>
          <a:endParaRPr lang="es-ES"/>
        </a:p>
      </dgm:t>
    </dgm:pt>
    <dgm:pt modelId="{D5E077A0-A514-4C4D-95C1-99E2CCB2D157}" type="sibTrans" cxnId="{9C8332F2-4A18-3E4B-85E8-11A026C57899}">
      <dgm:prSet/>
      <dgm:spPr/>
      <dgm:t>
        <a:bodyPr/>
        <a:lstStyle/>
        <a:p>
          <a:endParaRPr lang="es-ES"/>
        </a:p>
      </dgm:t>
    </dgm:pt>
    <dgm:pt modelId="{5A57C0C8-F6FF-BD4C-9F4A-8F813CF62136}">
      <dgm:prSet phldrT="[Texto]"/>
      <dgm:spPr/>
      <dgm:t>
        <a:bodyPr/>
        <a:lstStyle/>
        <a:p>
          <a:r>
            <a:rPr lang="es-ES" dirty="0"/>
            <a:t>Tasa de incidencia </a:t>
          </a:r>
          <a:r>
            <a:rPr lang="es-ES" i="1" dirty="0"/>
            <a:t>4,9 </a:t>
          </a:r>
          <a:r>
            <a:rPr lang="es-ES" dirty="0"/>
            <a:t>x 100 p-año</a:t>
          </a:r>
        </a:p>
      </dgm:t>
    </dgm:pt>
    <dgm:pt modelId="{91A221E0-ACE8-744A-A0C0-11F725E3C731}" type="parTrans" cxnId="{E5DC323B-64E3-E04B-A69B-0D8AD202E8F1}">
      <dgm:prSet/>
      <dgm:spPr/>
      <dgm:t>
        <a:bodyPr/>
        <a:lstStyle/>
        <a:p>
          <a:endParaRPr lang="es-ES"/>
        </a:p>
      </dgm:t>
    </dgm:pt>
    <dgm:pt modelId="{82FD45E0-49FF-514A-AD69-C3CE0413B71A}" type="sibTrans" cxnId="{E5DC323B-64E3-E04B-A69B-0D8AD202E8F1}">
      <dgm:prSet/>
      <dgm:spPr/>
      <dgm:t>
        <a:bodyPr/>
        <a:lstStyle/>
        <a:p>
          <a:endParaRPr lang="es-ES"/>
        </a:p>
      </dgm:t>
    </dgm:pt>
    <dgm:pt modelId="{F30131F0-2AF9-4846-A574-7A6E356F6308}">
      <dgm:prSet phldrT="[Texto]"/>
      <dgm:spPr/>
      <dgm:t>
        <a:bodyPr/>
        <a:lstStyle/>
        <a:p>
          <a:r>
            <a:rPr lang="es-ES" dirty="0"/>
            <a:t>Tasa de incidencia </a:t>
          </a:r>
          <a:r>
            <a:rPr lang="es-ES" i="1" dirty="0"/>
            <a:t>2,6</a:t>
          </a:r>
          <a:r>
            <a:rPr lang="es-ES" dirty="0"/>
            <a:t> x 100 p-año</a:t>
          </a:r>
        </a:p>
      </dgm:t>
    </dgm:pt>
    <dgm:pt modelId="{95F3CB45-31D1-6440-B299-2139D532C016}" type="parTrans" cxnId="{5E0EF4D4-C9D4-1E4F-8E39-FD80CD5F965B}">
      <dgm:prSet/>
      <dgm:spPr/>
      <dgm:t>
        <a:bodyPr/>
        <a:lstStyle/>
        <a:p>
          <a:endParaRPr lang="es-ES"/>
        </a:p>
      </dgm:t>
    </dgm:pt>
    <dgm:pt modelId="{F7AFB836-62C1-C74F-B2E8-F69852ECF0B4}" type="sibTrans" cxnId="{5E0EF4D4-C9D4-1E4F-8E39-FD80CD5F965B}">
      <dgm:prSet/>
      <dgm:spPr/>
      <dgm:t>
        <a:bodyPr/>
        <a:lstStyle/>
        <a:p>
          <a:endParaRPr lang="es-ES"/>
        </a:p>
      </dgm:t>
    </dgm:pt>
    <dgm:pt modelId="{4932974E-8C4B-174C-BF57-DD18A4BE7B37}" type="pres">
      <dgm:prSet presAssocID="{B8AF68E7-65BF-E243-9759-0C229E93AE97}" presName="diagram" presStyleCnt="0">
        <dgm:presLayoutVars>
          <dgm:chPref val="1"/>
          <dgm:dir/>
          <dgm:animOne val="branch"/>
          <dgm:animLvl val="lvl"/>
          <dgm:resizeHandles/>
        </dgm:presLayoutVars>
      </dgm:prSet>
      <dgm:spPr/>
    </dgm:pt>
    <dgm:pt modelId="{5360561D-185C-7B43-B73C-8CCBD01F8F89}" type="pres">
      <dgm:prSet presAssocID="{A0B586EA-2B13-2F46-B934-22A580D3C23C}" presName="root" presStyleCnt="0"/>
      <dgm:spPr/>
    </dgm:pt>
    <dgm:pt modelId="{B57E8318-7FAB-D843-9673-E08E677AB873}" type="pres">
      <dgm:prSet presAssocID="{A0B586EA-2B13-2F46-B934-22A580D3C23C}" presName="rootComposite" presStyleCnt="0"/>
      <dgm:spPr/>
    </dgm:pt>
    <dgm:pt modelId="{4002268B-EEF4-4B4E-ABBA-FD77B78E9774}" type="pres">
      <dgm:prSet presAssocID="{A0B586EA-2B13-2F46-B934-22A580D3C23C}" presName="rootText" presStyleLbl="node1" presStyleIdx="0" presStyleCnt="2"/>
      <dgm:spPr/>
    </dgm:pt>
    <dgm:pt modelId="{40FF5609-D499-2E4B-8FC3-043747D3642F}" type="pres">
      <dgm:prSet presAssocID="{A0B586EA-2B13-2F46-B934-22A580D3C23C}" presName="rootConnector" presStyleLbl="node1" presStyleIdx="0" presStyleCnt="2"/>
      <dgm:spPr/>
    </dgm:pt>
    <dgm:pt modelId="{AECAA126-A955-C949-AE48-F7561BD1F4AB}" type="pres">
      <dgm:prSet presAssocID="{A0B586EA-2B13-2F46-B934-22A580D3C23C}" presName="childShape" presStyleCnt="0"/>
      <dgm:spPr/>
    </dgm:pt>
    <dgm:pt modelId="{9D41ED19-60A7-644B-BEA0-011B02E6BCB3}" type="pres">
      <dgm:prSet presAssocID="{A2AE6F3B-8650-E240-B6D6-4FD5AEC36960}" presName="Name13" presStyleLbl="parChTrans1D2" presStyleIdx="0" presStyleCnt="6"/>
      <dgm:spPr/>
    </dgm:pt>
    <dgm:pt modelId="{2F539AC5-9754-764A-BE25-147A7F3D43DB}" type="pres">
      <dgm:prSet presAssocID="{40604B16-2CE0-BF47-96FA-B10ED349EF82}" presName="childText" presStyleLbl="bgAcc1" presStyleIdx="0" presStyleCnt="6" custScaleX="64572">
        <dgm:presLayoutVars>
          <dgm:bulletEnabled val="1"/>
        </dgm:presLayoutVars>
      </dgm:prSet>
      <dgm:spPr/>
    </dgm:pt>
    <dgm:pt modelId="{2AD9BD1A-D58D-864D-AC93-7B449C2FE27D}" type="pres">
      <dgm:prSet presAssocID="{F3ED0E10-F93F-FC46-9E87-7F883F46B868}" presName="Name13" presStyleLbl="parChTrans1D2" presStyleIdx="1" presStyleCnt="6"/>
      <dgm:spPr/>
    </dgm:pt>
    <dgm:pt modelId="{A1C1C53E-F576-444F-95E4-B7A54C5230D2}" type="pres">
      <dgm:prSet presAssocID="{057C4037-206D-C945-9AF6-0E594DE9D91B}" presName="childText" presStyleLbl="bgAcc1" presStyleIdx="1" presStyleCnt="6" custScaleX="160582">
        <dgm:presLayoutVars>
          <dgm:bulletEnabled val="1"/>
        </dgm:presLayoutVars>
      </dgm:prSet>
      <dgm:spPr/>
    </dgm:pt>
    <dgm:pt modelId="{2FC04A33-E9FD-6544-990F-B4924D757160}" type="pres">
      <dgm:prSet presAssocID="{95F3CB45-31D1-6440-B299-2139D532C016}" presName="Name13" presStyleLbl="parChTrans1D2" presStyleIdx="2" presStyleCnt="6"/>
      <dgm:spPr/>
    </dgm:pt>
    <dgm:pt modelId="{FE5EC761-404C-5247-8F5A-3E67234FB1C6}" type="pres">
      <dgm:prSet presAssocID="{F30131F0-2AF9-4846-A574-7A6E356F6308}" presName="childText" presStyleLbl="bgAcc1" presStyleIdx="2" presStyleCnt="6" custScaleX="154132">
        <dgm:presLayoutVars>
          <dgm:bulletEnabled val="1"/>
        </dgm:presLayoutVars>
      </dgm:prSet>
      <dgm:spPr/>
    </dgm:pt>
    <dgm:pt modelId="{ACF6D09A-9F88-334E-ABE9-606765976108}" type="pres">
      <dgm:prSet presAssocID="{C578BD51-013A-F349-85DB-CE1DC42CA461}" presName="root" presStyleCnt="0"/>
      <dgm:spPr/>
    </dgm:pt>
    <dgm:pt modelId="{6297668B-96CC-BF4E-BF75-7365A2A6B8AE}" type="pres">
      <dgm:prSet presAssocID="{C578BD51-013A-F349-85DB-CE1DC42CA461}" presName="rootComposite" presStyleCnt="0"/>
      <dgm:spPr/>
    </dgm:pt>
    <dgm:pt modelId="{3923F2E8-DC38-5D4E-BA86-D5C6DF1EB7BA}" type="pres">
      <dgm:prSet presAssocID="{C578BD51-013A-F349-85DB-CE1DC42CA461}" presName="rootText" presStyleLbl="node1" presStyleIdx="1" presStyleCnt="2"/>
      <dgm:spPr/>
    </dgm:pt>
    <dgm:pt modelId="{EA8C6594-2544-B346-8961-8A7B5BE1AB63}" type="pres">
      <dgm:prSet presAssocID="{C578BD51-013A-F349-85DB-CE1DC42CA461}" presName="rootConnector" presStyleLbl="node1" presStyleIdx="1" presStyleCnt="2"/>
      <dgm:spPr/>
    </dgm:pt>
    <dgm:pt modelId="{67DAB4B5-363C-3745-9018-ECA25854633C}" type="pres">
      <dgm:prSet presAssocID="{C578BD51-013A-F349-85DB-CE1DC42CA461}" presName="childShape" presStyleCnt="0"/>
      <dgm:spPr/>
    </dgm:pt>
    <dgm:pt modelId="{D9D4D26E-B3D2-2E4D-BDE9-5113B6C8D211}" type="pres">
      <dgm:prSet presAssocID="{8571A9F0-A021-D045-8AAF-B70EBAB627DE}" presName="Name13" presStyleLbl="parChTrans1D2" presStyleIdx="3" presStyleCnt="6"/>
      <dgm:spPr/>
    </dgm:pt>
    <dgm:pt modelId="{2D106117-8DCA-A94E-9291-8F947F0F3A9C}" type="pres">
      <dgm:prSet presAssocID="{BB5E73AA-AEBE-4E48-8122-FBB1E2A66C4A}" presName="childText" presStyleLbl="bgAcc1" presStyleIdx="3" presStyleCnt="6" custScaleX="64555">
        <dgm:presLayoutVars>
          <dgm:bulletEnabled val="1"/>
        </dgm:presLayoutVars>
      </dgm:prSet>
      <dgm:spPr/>
    </dgm:pt>
    <dgm:pt modelId="{E723A89F-9087-724E-A5C6-CEBF35AD55FB}" type="pres">
      <dgm:prSet presAssocID="{4F4B47FF-143E-EA45-893B-49642A45D780}" presName="Name13" presStyleLbl="parChTrans1D2" presStyleIdx="4" presStyleCnt="6"/>
      <dgm:spPr/>
    </dgm:pt>
    <dgm:pt modelId="{65B8F2D5-0CE6-3D45-BC5A-150B557967BE}" type="pres">
      <dgm:prSet presAssocID="{243ED641-6D68-6240-B973-DCB0FF111744}" presName="childText" presStyleLbl="bgAcc1" presStyleIdx="4" presStyleCnt="6" custScaleX="173456">
        <dgm:presLayoutVars>
          <dgm:bulletEnabled val="1"/>
        </dgm:presLayoutVars>
      </dgm:prSet>
      <dgm:spPr/>
    </dgm:pt>
    <dgm:pt modelId="{55F4226B-1DC9-C045-864E-536410055047}" type="pres">
      <dgm:prSet presAssocID="{91A221E0-ACE8-744A-A0C0-11F725E3C731}" presName="Name13" presStyleLbl="parChTrans1D2" presStyleIdx="5" presStyleCnt="6"/>
      <dgm:spPr/>
    </dgm:pt>
    <dgm:pt modelId="{DD66356F-A614-EF47-B5D8-03B2BDDB4017}" type="pres">
      <dgm:prSet presAssocID="{5A57C0C8-F6FF-BD4C-9F4A-8F813CF62136}" presName="childText" presStyleLbl="bgAcc1" presStyleIdx="5" presStyleCnt="6" custScaleX="173456">
        <dgm:presLayoutVars>
          <dgm:bulletEnabled val="1"/>
        </dgm:presLayoutVars>
      </dgm:prSet>
      <dgm:spPr/>
    </dgm:pt>
  </dgm:ptLst>
  <dgm:cxnLst>
    <dgm:cxn modelId="{BC26B807-5E2E-C94B-AA7C-CD21EDE6F64F}" type="presOf" srcId="{91A221E0-ACE8-744A-A0C0-11F725E3C731}" destId="{55F4226B-1DC9-C045-864E-536410055047}" srcOrd="0" destOrd="0" presId="urn:microsoft.com/office/officeart/2005/8/layout/hierarchy3"/>
    <dgm:cxn modelId="{3333E408-CF4C-054C-A2AE-38B9234EF13E}" type="presOf" srcId="{C578BD51-013A-F349-85DB-CE1DC42CA461}" destId="{EA8C6594-2544-B346-8961-8A7B5BE1AB63}" srcOrd="1" destOrd="0" presId="urn:microsoft.com/office/officeart/2005/8/layout/hierarchy3"/>
    <dgm:cxn modelId="{262DF80A-45F4-0E46-AB7C-E4EFA6E44F7A}" type="presOf" srcId="{B8AF68E7-65BF-E243-9759-0C229E93AE97}" destId="{4932974E-8C4B-174C-BF57-DD18A4BE7B37}" srcOrd="0" destOrd="0" presId="urn:microsoft.com/office/officeart/2005/8/layout/hierarchy3"/>
    <dgm:cxn modelId="{72B5630E-1B13-F644-BAE2-F20D8D9040C3}" type="presOf" srcId="{40604B16-2CE0-BF47-96FA-B10ED349EF82}" destId="{2F539AC5-9754-764A-BE25-147A7F3D43DB}" srcOrd="0" destOrd="0" presId="urn:microsoft.com/office/officeart/2005/8/layout/hierarchy3"/>
    <dgm:cxn modelId="{BD264C11-E211-B14F-AB1E-51F7B680DB44}" type="presOf" srcId="{A0B586EA-2B13-2F46-B934-22A580D3C23C}" destId="{40FF5609-D499-2E4B-8FC3-043747D3642F}" srcOrd="1" destOrd="0" presId="urn:microsoft.com/office/officeart/2005/8/layout/hierarchy3"/>
    <dgm:cxn modelId="{BFBB8F12-7A1E-584C-AAD5-1788EAAB3646}" srcId="{C578BD51-013A-F349-85DB-CE1DC42CA461}" destId="{BB5E73AA-AEBE-4E48-8122-FBB1E2A66C4A}" srcOrd="0" destOrd="0" parTransId="{8571A9F0-A021-D045-8AAF-B70EBAB627DE}" sibTransId="{1A373C44-22B3-034D-B4ED-16E44A29743B}"/>
    <dgm:cxn modelId="{3695D31D-3F9B-E84C-8228-687D4669E872}" type="presOf" srcId="{243ED641-6D68-6240-B973-DCB0FF111744}" destId="{65B8F2D5-0CE6-3D45-BC5A-150B557967BE}" srcOrd="0" destOrd="0" presId="urn:microsoft.com/office/officeart/2005/8/layout/hierarchy3"/>
    <dgm:cxn modelId="{E5DC323B-64E3-E04B-A69B-0D8AD202E8F1}" srcId="{C578BD51-013A-F349-85DB-CE1DC42CA461}" destId="{5A57C0C8-F6FF-BD4C-9F4A-8F813CF62136}" srcOrd="2" destOrd="0" parTransId="{91A221E0-ACE8-744A-A0C0-11F725E3C731}" sibTransId="{82FD45E0-49FF-514A-AD69-C3CE0413B71A}"/>
    <dgm:cxn modelId="{AB6D373D-F570-484F-BE6E-1EC677B09880}" srcId="{B8AF68E7-65BF-E243-9759-0C229E93AE97}" destId="{A0B586EA-2B13-2F46-B934-22A580D3C23C}" srcOrd="0" destOrd="0" parTransId="{D2F4B7F3-5472-644A-8941-6176A4F380FE}" sibTransId="{49D0A032-8393-194C-98D2-4197F443AB12}"/>
    <dgm:cxn modelId="{77C60153-F0BD-BD45-A0A9-F457EC904DB6}" type="presOf" srcId="{A0B586EA-2B13-2F46-B934-22A580D3C23C}" destId="{4002268B-EEF4-4B4E-ABBA-FD77B78E9774}" srcOrd="0" destOrd="0" presId="urn:microsoft.com/office/officeart/2005/8/layout/hierarchy3"/>
    <dgm:cxn modelId="{864A455E-169E-424A-9AFB-582F671AF56F}" type="presOf" srcId="{BB5E73AA-AEBE-4E48-8122-FBB1E2A66C4A}" destId="{2D106117-8DCA-A94E-9291-8F947F0F3A9C}" srcOrd="0" destOrd="0" presId="urn:microsoft.com/office/officeart/2005/8/layout/hierarchy3"/>
    <dgm:cxn modelId="{20149C6F-A9F8-974C-BA03-5310A150D6E2}" srcId="{A0B586EA-2B13-2F46-B934-22A580D3C23C}" destId="{40604B16-2CE0-BF47-96FA-B10ED349EF82}" srcOrd="0" destOrd="0" parTransId="{A2AE6F3B-8650-E240-B6D6-4FD5AEC36960}" sibTransId="{9C4DE509-23F8-0246-9CEF-792321B8D799}"/>
    <dgm:cxn modelId="{CACD3471-1148-4248-B1AF-5FD9AE6349EC}" type="presOf" srcId="{A2AE6F3B-8650-E240-B6D6-4FD5AEC36960}" destId="{9D41ED19-60A7-644B-BEA0-011B02E6BCB3}" srcOrd="0" destOrd="0" presId="urn:microsoft.com/office/officeart/2005/8/layout/hierarchy3"/>
    <dgm:cxn modelId="{CE0FD771-2B56-1348-A50F-D77147ADBE35}" type="presOf" srcId="{5A57C0C8-F6FF-BD4C-9F4A-8F813CF62136}" destId="{DD66356F-A614-EF47-B5D8-03B2BDDB4017}" srcOrd="0" destOrd="0" presId="urn:microsoft.com/office/officeart/2005/8/layout/hierarchy3"/>
    <dgm:cxn modelId="{1A36AB86-20AD-3C4E-B4DC-786EC7ED4A20}" type="presOf" srcId="{4F4B47FF-143E-EA45-893B-49642A45D780}" destId="{E723A89F-9087-724E-A5C6-CEBF35AD55FB}" srcOrd="0" destOrd="0" presId="urn:microsoft.com/office/officeart/2005/8/layout/hierarchy3"/>
    <dgm:cxn modelId="{1C85F688-7917-4D4C-89D0-066FECC6A32D}" srcId="{A0B586EA-2B13-2F46-B934-22A580D3C23C}" destId="{057C4037-206D-C945-9AF6-0E594DE9D91B}" srcOrd="1" destOrd="0" parTransId="{F3ED0E10-F93F-FC46-9E87-7F883F46B868}" sibTransId="{09D34D0F-1FE1-BC48-8D71-807FCC63CB08}"/>
    <dgm:cxn modelId="{73143E8B-3823-DF40-9B35-76142C4F402A}" type="presOf" srcId="{F30131F0-2AF9-4846-A574-7A6E356F6308}" destId="{FE5EC761-404C-5247-8F5A-3E67234FB1C6}" srcOrd="0" destOrd="0" presId="urn:microsoft.com/office/officeart/2005/8/layout/hierarchy3"/>
    <dgm:cxn modelId="{CA6AF596-C221-BA48-9EAF-C2593761445F}" type="presOf" srcId="{F3ED0E10-F93F-FC46-9E87-7F883F46B868}" destId="{2AD9BD1A-D58D-864D-AC93-7B449C2FE27D}" srcOrd="0" destOrd="0" presId="urn:microsoft.com/office/officeart/2005/8/layout/hierarchy3"/>
    <dgm:cxn modelId="{56F245B6-C400-F547-A3A4-989594971619}" type="presOf" srcId="{C578BD51-013A-F349-85DB-CE1DC42CA461}" destId="{3923F2E8-DC38-5D4E-BA86-D5C6DF1EB7BA}" srcOrd="0" destOrd="0" presId="urn:microsoft.com/office/officeart/2005/8/layout/hierarchy3"/>
    <dgm:cxn modelId="{F228C1BF-B85C-1449-AA35-818451C6AAB7}" srcId="{B8AF68E7-65BF-E243-9759-0C229E93AE97}" destId="{C578BD51-013A-F349-85DB-CE1DC42CA461}" srcOrd="1" destOrd="0" parTransId="{E494F818-A93C-3047-B0CC-61D003AEF6A8}" sibTransId="{5C79C677-CD73-4945-BE9F-BE4FFBD438CA}"/>
    <dgm:cxn modelId="{5E0EF4D4-C9D4-1E4F-8E39-FD80CD5F965B}" srcId="{A0B586EA-2B13-2F46-B934-22A580D3C23C}" destId="{F30131F0-2AF9-4846-A574-7A6E356F6308}" srcOrd="2" destOrd="0" parTransId="{95F3CB45-31D1-6440-B299-2139D532C016}" sibTransId="{F7AFB836-62C1-C74F-B2E8-F69852ECF0B4}"/>
    <dgm:cxn modelId="{DB8BE0DF-0AF9-074C-847C-E09E416ABDA4}" type="presOf" srcId="{95F3CB45-31D1-6440-B299-2139D532C016}" destId="{2FC04A33-E9FD-6544-990F-B4924D757160}" srcOrd="0" destOrd="0" presId="urn:microsoft.com/office/officeart/2005/8/layout/hierarchy3"/>
    <dgm:cxn modelId="{CA8CC4E6-DEA9-7B42-98DF-0103F1492CC3}" type="presOf" srcId="{057C4037-206D-C945-9AF6-0E594DE9D91B}" destId="{A1C1C53E-F576-444F-95E4-B7A54C5230D2}" srcOrd="0" destOrd="0" presId="urn:microsoft.com/office/officeart/2005/8/layout/hierarchy3"/>
    <dgm:cxn modelId="{9C8332F2-4A18-3E4B-85E8-11A026C57899}" srcId="{C578BD51-013A-F349-85DB-CE1DC42CA461}" destId="{243ED641-6D68-6240-B973-DCB0FF111744}" srcOrd="1" destOrd="0" parTransId="{4F4B47FF-143E-EA45-893B-49642A45D780}" sibTransId="{D5E077A0-A514-4C4D-95C1-99E2CCB2D157}"/>
    <dgm:cxn modelId="{F84AACFA-7BAF-174F-AD83-EE13C920DBF9}" type="presOf" srcId="{8571A9F0-A021-D045-8AAF-B70EBAB627DE}" destId="{D9D4D26E-B3D2-2E4D-BDE9-5113B6C8D211}" srcOrd="0" destOrd="0" presId="urn:microsoft.com/office/officeart/2005/8/layout/hierarchy3"/>
    <dgm:cxn modelId="{0B832EF4-285B-004E-BB9D-A441BE079130}" type="presParOf" srcId="{4932974E-8C4B-174C-BF57-DD18A4BE7B37}" destId="{5360561D-185C-7B43-B73C-8CCBD01F8F89}" srcOrd="0" destOrd="0" presId="urn:microsoft.com/office/officeart/2005/8/layout/hierarchy3"/>
    <dgm:cxn modelId="{686C9214-DAA8-AF4A-8FB4-07D0AA8A2FC2}" type="presParOf" srcId="{5360561D-185C-7B43-B73C-8CCBD01F8F89}" destId="{B57E8318-7FAB-D843-9673-E08E677AB873}" srcOrd="0" destOrd="0" presId="urn:microsoft.com/office/officeart/2005/8/layout/hierarchy3"/>
    <dgm:cxn modelId="{B4CCF6FF-08D0-1745-AC05-6DFC5CA15519}" type="presParOf" srcId="{B57E8318-7FAB-D843-9673-E08E677AB873}" destId="{4002268B-EEF4-4B4E-ABBA-FD77B78E9774}" srcOrd="0" destOrd="0" presId="urn:microsoft.com/office/officeart/2005/8/layout/hierarchy3"/>
    <dgm:cxn modelId="{AC965294-8221-434E-9C2F-346BF2C0E8E8}" type="presParOf" srcId="{B57E8318-7FAB-D843-9673-E08E677AB873}" destId="{40FF5609-D499-2E4B-8FC3-043747D3642F}" srcOrd="1" destOrd="0" presId="urn:microsoft.com/office/officeart/2005/8/layout/hierarchy3"/>
    <dgm:cxn modelId="{7A8F3408-4412-D34F-8D34-FA75F8DF7D6E}" type="presParOf" srcId="{5360561D-185C-7B43-B73C-8CCBD01F8F89}" destId="{AECAA126-A955-C949-AE48-F7561BD1F4AB}" srcOrd="1" destOrd="0" presId="urn:microsoft.com/office/officeart/2005/8/layout/hierarchy3"/>
    <dgm:cxn modelId="{EDF2AB17-73FD-844C-B362-B6DA8A21CD91}" type="presParOf" srcId="{AECAA126-A955-C949-AE48-F7561BD1F4AB}" destId="{9D41ED19-60A7-644B-BEA0-011B02E6BCB3}" srcOrd="0" destOrd="0" presId="urn:microsoft.com/office/officeart/2005/8/layout/hierarchy3"/>
    <dgm:cxn modelId="{61543174-594F-E342-8BE5-AE7703C0DDD4}" type="presParOf" srcId="{AECAA126-A955-C949-AE48-F7561BD1F4AB}" destId="{2F539AC5-9754-764A-BE25-147A7F3D43DB}" srcOrd="1" destOrd="0" presId="urn:microsoft.com/office/officeart/2005/8/layout/hierarchy3"/>
    <dgm:cxn modelId="{6C2AC3B6-9C2F-DA46-AAE9-D6AD7C069575}" type="presParOf" srcId="{AECAA126-A955-C949-AE48-F7561BD1F4AB}" destId="{2AD9BD1A-D58D-864D-AC93-7B449C2FE27D}" srcOrd="2" destOrd="0" presId="urn:microsoft.com/office/officeart/2005/8/layout/hierarchy3"/>
    <dgm:cxn modelId="{247642BC-F9E1-A846-8324-350AC0761EBF}" type="presParOf" srcId="{AECAA126-A955-C949-AE48-F7561BD1F4AB}" destId="{A1C1C53E-F576-444F-95E4-B7A54C5230D2}" srcOrd="3" destOrd="0" presId="urn:microsoft.com/office/officeart/2005/8/layout/hierarchy3"/>
    <dgm:cxn modelId="{95D66251-AF2C-484C-8B6E-9021D1A30055}" type="presParOf" srcId="{AECAA126-A955-C949-AE48-F7561BD1F4AB}" destId="{2FC04A33-E9FD-6544-990F-B4924D757160}" srcOrd="4" destOrd="0" presId="urn:microsoft.com/office/officeart/2005/8/layout/hierarchy3"/>
    <dgm:cxn modelId="{A98BBCFF-B46D-2F48-95EA-A30A5A0084C5}" type="presParOf" srcId="{AECAA126-A955-C949-AE48-F7561BD1F4AB}" destId="{FE5EC761-404C-5247-8F5A-3E67234FB1C6}" srcOrd="5" destOrd="0" presId="urn:microsoft.com/office/officeart/2005/8/layout/hierarchy3"/>
    <dgm:cxn modelId="{80185291-9CE4-5343-B4AC-405FC49857DE}" type="presParOf" srcId="{4932974E-8C4B-174C-BF57-DD18A4BE7B37}" destId="{ACF6D09A-9F88-334E-ABE9-606765976108}" srcOrd="1" destOrd="0" presId="urn:microsoft.com/office/officeart/2005/8/layout/hierarchy3"/>
    <dgm:cxn modelId="{FA5B0AB0-DA89-3D4A-A774-772BACB2A08A}" type="presParOf" srcId="{ACF6D09A-9F88-334E-ABE9-606765976108}" destId="{6297668B-96CC-BF4E-BF75-7365A2A6B8AE}" srcOrd="0" destOrd="0" presId="urn:microsoft.com/office/officeart/2005/8/layout/hierarchy3"/>
    <dgm:cxn modelId="{9109A4C2-C143-5540-863F-29CED90F30FC}" type="presParOf" srcId="{6297668B-96CC-BF4E-BF75-7365A2A6B8AE}" destId="{3923F2E8-DC38-5D4E-BA86-D5C6DF1EB7BA}" srcOrd="0" destOrd="0" presId="urn:microsoft.com/office/officeart/2005/8/layout/hierarchy3"/>
    <dgm:cxn modelId="{A68E0E66-C927-2D4D-86D7-4A2E302D6F1D}" type="presParOf" srcId="{6297668B-96CC-BF4E-BF75-7365A2A6B8AE}" destId="{EA8C6594-2544-B346-8961-8A7B5BE1AB63}" srcOrd="1" destOrd="0" presId="urn:microsoft.com/office/officeart/2005/8/layout/hierarchy3"/>
    <dgm:cxn modelId="{EC53DA47-CC72-4143-8CAB-03344FA87414}" type="presParOf" srcId="{ACF6D09A-9F88-334E-ABE9-606765976108}" destId="{67DAB4B5-363C-3745-9018-ECA25854633C}" srcOrd="1" destOrd="0" presId="urn:microsoft.com/office/officeart/2005/8/layout/hierarchy3"/>
    <dgm:cxn modelId="{3E4C6B97-C33B-D649-8B55-87AF1DAB802A}" type="presParOf" srcId="{67DAB4B5-363C-3745-9018-ECA25854633C}" destId="{D9D4D26E-B3D2-2E4D-BDE9-5113B6C8D211}" srcOrd="0" destOrd="0" presId="urn:microsoft.com/office/officeart/2005/8/layout/hierarchy3"/>
    <dgm:cxn modelId="{345C2669-C4AB-1341-8DFE-28CD8D4D28C6}" type="presParOf" srcId="{67DAB4B5-363C-3745-9018-ECA25854633C}" destId="{2D106117-8DCA-A94E-9291-8F947F0F3A9C}" srcOrd="1" destOrd="0" presId="urn:microsoft.com/office/officeart/2005/8/layout/hierarchy3"/>
    <dgm:cxn modelId="{D0A4561C-06CB-CA4D-BD78-A714359BB086}" type="presParOf" srcId="{67DAB4B5-363C-3745-9018-ECA25854633C}" destId="{E723A89F-9087-724E-A5C6-CEBF35AD55FB}" srcOrd="2" destOrd="0" presId="urn:microsoft.com/office/officeart/2005/8/layout/hierarchy3"/>
    <dgm:cxn modelId="{1370451F-D77D-B945-A1D0-6FB5DAC7913F}" type="presParOf" srcId="{67DAB4B5-363C-3745-9018-ECA25854633C}" destId="{65B8F2D5-0CE6-3D45-BC5A-150B557967BE}" srcOrd="3" destOrd="0" presId="urn:microsoft.com/office/officeart/2005/8/layout/hierarchy3"/>
    <dgm:cxn modelId="{4A39F05B-8FB3-3946-A496-621B04650783}" type="presParOf" srcId="{67DAB4B5-363C-3745-9018-ECA25854633C}" destId="{55F4226B-1DC9-C045-864E-536410055047}" srcOrd="4" destOrd="0" presId="urn:microsoft.com/office/officeart/2005/8/layout/hierarchy3"/>
    <dgm:cxn modelId="{A1BAD360-E8BD-DC49-AF77-6BFAD708E66E}" type="presParOf" srcId="{67DAB4B5-363C-3745-9018-ECA25854633C}" destId="{DD66356F-A614-EF47-B5D8-03B2BDDB4017}"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8AF68E7-65BF-E243-9759-0C229E93AE97}" type="doc">
      <dgm:prSet loTypeId="urn:microsoft.com/office/officeart/2005/8/layout/hierarchy3" loCatId="" qsTypeId="urn:microsoft.com/office/officeart/2005/8/quickstyle/simple1" qsCatId="simple" csTypeId="urn:microsoft.com/office/officeart/2005/8/colors/accent1_2" csCatId="accent1" phldr="1"/>
      <dgm:spPr/>
      <dgm:t>
        <a:bodyPr/>
        <a:lstStyle/>
        <a:p>
          <a:endParaRPr lang="es-ES"/>
        </a:p>
      </dgm:t>
    </dgm:pt>
    <dgm:pt modelId="{A0B586EA-2B13-2F46-B934-22A580D3C23C}">
      <dgm:prSet phldrT="[Texto]" custT="1"/>
      <dgm:spPr/>
      <dgm:t>
        <a:bodyPr/>
        <a:lstStyle/>
        <a:p>
          <a:r>
            <a:rPr lang="es-ES" sz="3200" dirty="0"/>
            <a:t>ACOD</a:t>
          </a:r>
          <a:endParaRPr lang="es-ES" sz="4500" dirty="0"/>
        </a:p>
      </dgm:t>
    </dgm:pt>
    <dgm:pt modelId="{D2F4B7F3-5472-644A-8941-6176A4F380FE}" type="parTrans" cxnId="{AB6D373D-F570-484F-BE6E-1EC677B09880}">
      <dgm:prSet/>
      <dgm:spPr/>
      <dgm:t>
        <a:bodyPr/>
        <a:lstStyle/>
        <a:p>
          <a:endParaRPr lang="es-ES"/>
        </a:p>
      </dgm:t>
    </dgm:pt>
    <dgm:pt modelId="{49D0A032-8393-194C-98D2-4197F443AB12}" type="sibTrans" cxnId="{AB6D373D-F570-484F-BE6E-1EC677B09880}">
      <dgm:prSet/>
      <dgm:spPr/>
      <dgm:t>
        <a:bodyPr/>
        <a:lstStyle/>
        <a:p>
          <a:endParaRPr lang="es-ES"/>
        </a:p>
      </dgm:t>
    </dgm:pt>
    <dgm:pt modelId="{40604B16-2CE0-BF47-96FA-B10ED349EF82}">
      <dgm:prSet phldrT="[Texto]"/>
      <dgm:spPr/>
      <dgm:t>
        <a:bodyPr/>
        <a:lstStyle/>
        <a:p>
          <a:r>
            <a:rPr lang="es-ES" dirty="0"/>
            <a:t>1</a:t>
          </a:r>
        </a:p>
      </dgm:t>
    </dgm:pt>
    <dgm:pt modelId="{A2AE6F3B-8650-E240-B6D6-4FD5AEC36960}" type="parTrans" cxnId="{20149C6F-A9F8-974C-BA03-5310A150D6E2}">
      <dgm:prSet/>
      <dgm:spPr/>
      <dgm:t>
        <a:bodyPr/>
        <a:lstStyle/>
        <a:p>
          <a:endParaRPr lang="es-ES"/>
        </a:p>
      </dgm:t>
    </dgm:pt>
    <dgm:pt modelId="{9C4DE509-23F8-0246-9CEF-792321B8D799}" type="sibTrans" cxnId="{20149C6F-A9F8-974C-BA03-5310A150D6E2}">
      <dgm:prSet/>
      <dgm:spPr/>
      <dgm:t>
        <a:bodyPr/>
        <a:lstStyle/>
        <a:p>
          <a:endParaRPr lang="es-ES"/>
        </a:p>
      </dgm:t>
    </dgm:pt>
    <dgm:pt modelId="{057C4037-206D-C945-9AF6-0E594DE9D91B}">
      <dgm:prSet phldrT="[Texto]"/>
      <dgm:spPr/>
      <dgm:t>
        <a:bodyPr/>
        <a:lstStyle/>
        <a:p>
          <a:r>
            <a:rPr lang="es-ES" dirty="0"/>
            <a:t>Incidencia acumulada</a:t>
          </a:r>
        </a:p>
        <a:p>
          <a:r>
            <a:rPr lang="es-ES" i="1" dirty="0"/>
            <a:t>0,8%</a:t>
          </a:r>
        </a:p>
      </dgm:t>
    </dgm:pt>
    <dgm:pt modelId="{F3ED0E10-F93F-FC46-9E87-7F883F46B868}" type="parTrans" cxnId="{1C85F688-7917-4D4C-89D0-066FECC6A32D}">
      <dgm:prSet/>
      <dgm:spPr/>
      <dgm:t>
        <a:bodyPr/>
        <a:lstStyle/>
        <a:p>
          <a:endParaRPr lang="es-ES"/>
        </a:p>
      </dgm:t>
    </dgm:pt>
    <dgm:pt modelId="{09D34D0F-1FE1-BC48-8D71-807FCC63CB08}" type="sibTrans" cxnId="{1C85F688-7917-4D4C-89D0-066FECC6A32D}">
      <dgm:prSet/>
      <dgm:spPr/>
      <dgm:t>
        <a:bodyPr/>
        <a:lstStyle/>
        <a:p>
          <a:endParaRPr lang="es-ES"/>
        </a:p>
      </dgm:t>
    </dgm:pt>
    <dgm:pt modelId="{C578BD51-013A-F349-85DB-CE1DC42CA461}">
      <dgm:prSet phldrT="[Texto]" custT="1"/>
      <dgm:spPr>
        <a:solidFill>
          <a:schemeClr val="accent6"/>
        </a:solidFill>
      </dgm:spPr>
      <dgm:t>
        <a:bodyPr/>
        <a:lstStyle/>
        <a:p>
          <a:r>
            <a:rPr lang="es-ES" sz="3200" dirty="0"/>
            <a:t>AVK</a:t>
          </a:r>
        </a:p>
      </dgm:t>
    </dgm:pt>
    <dgm:pt modelId="{E494F818-A93C-3047-B0CC-61D003AEF6A8}" type="parTrans" cxnId="{F228C1BF-B85C-1449-AA35-818451C6AAB7}">
      <dgm:prSet/>
      <dgm:spPr/>
      <dgm:t>
        <a:bodyPr/>
        <a:lstStyle/>
        <a:p>
          <a:endParaRPr lang="es-ES"/>
        </a:p>
      </dgm:t>
    </dgm:pt>
    <dgm:pt modelId="{5C79C677-CD73-4945-BE9F-BE4FFBD438CA}" type="sibTrans" cxnId="{F228C1BF-B85C-1449-AA35-818451C6AAB7}">
      <dgm:prSet/>
      <dgm:spPr/>
      <dgm:t>
        <a:bodyPr/>
        <a:lstStyle/>
        <a:p>
          <a:endParaRPr lang="es-ES"/>
        </a:p>
      </dgm:t>
    </dgm:pt>
    <dgm:pt modelId="{BB5E73AA-AEBE-4E48-8122-FBB1E2A66C4A}">
      <dgm:prSet phldrT="[Texto]"/>
      <dgm:spPr/>
      <dgm:t>
        <a:bodyPr/>
        <a:lstStyle/>
        <a:p>
          <a:r>
            <a:rPr lang="es-ES" dirty="0"/>
            <a:t>2</a:t>
          </a:r>
        </a:p>
      </dgm:t>
    </dgm:pt>
    <dgm:pt modelId="{8571A9F0-A021-D045-8AAF-B70EBAB627DE}" type="parTrans" cxnId="{BFBB8F12-7A1E-584C-AAD5-1788EAAB3646}">
      <dgm:prSet/>
      <dgm:spPr/>
      <dgm:t>
        <a:bodyPr/>
        <a:lstStyle/>
        <a:p>
          <a:endParaRPr lang="es-ES"/>
        </a:p>
      </dgm:t>
    </dgm:pt>
    <dgm:pt modelId="{1A373C44-22B3-034D-B4ED-16E44A29743B}" type="sibTrans" cxnId="{BFBB8F12-7A1E-584C-AAD5-1788EAAB3646}">
      <dgm:prSet/>
      <dgm:spPr/>
      <dgm:t>
        <a:bodyPr/>
        <a:lstStyle/>
        <a:p>
          <a:endParaRPr lang="es-ES"/>
        </a:p>
      </dgm:t>
    </dgm:pt>
    <dgm:pt modelId="{243ED641-6D68-6240-B973-DCB0FF111744}">
      <dgm:prSet phldrT="[Texto]"/>
      <dgm:spPr/>
      <dgm:t>
        <a:bodyPr/>
        <a:lstStyle/>
        <a:p>
          <a:r>
            <a:rPr lang="es-ES" dirty="0"/>
            <a:t>Incidencia acumulada 1,5</a:t>
          </a:r>
          <a:r>
            <a:rPr lang="es-ES" i="1" dirty="0"/>
            <a:t>%</a:t>
          </a:r>
        </a:p>
      </dgm:t>
    </dgm:pt>
    <dgm:pt modelId="{4F4B47FF-143E-EA45-893B-49642A45D780}" type="parTrans" cxnId="{9C8332F2-4A18-3E4B-85E8-11A026C57899}">
      <dgm:prSet/>
      <dgm:spPr/>
      <dgm:t>
        <a:bodyPr/>
        <a:lstStyle/>
        <a:p>
          <a:endParaRPr lang="es-ES"/>
        </a:p>
      </dgm:t>
    </dgm:pt>
    <dgm:pt modelId="{D5E077A0-A514-4C4D-95C1-99E2CCB2D157}" type="sibTrans" cxnId="{9C8332F2-4A18-3E4B-85E8-11A026C57899}">
      <dgm:prSet/>
      <dgm:spPr/>
      <dgm:t>
        <a:bodyPr/>
        <a:lstStyle/>
        <a:p>
          <a:endParaRPr lang="es-ES"/>
        </a:p>
      </dgm:t>
    </dgm:pt>
    <dgm:pt modelId="{5A57C0C8-F6FF-BD4C-9F4A-8F813CF62136}">
      <dgm:prSet phldrT="[Texto]"/>
      <dgm:spPr/>
      <dgm:t>
        <a:bodyPr/>
        <a:lstStyle/>
        <a:p>
          <a:r>
            <a:rPr lang="es-ES" dirty="0"/>
            <a:t>Tasa de incidencia 2,0</a:t>
          </a:r>
          <a:r>
            <a:rPr lang="es-ES" i="1" dirty="0"/>
            <a:t> </a:t>
          </a:r>
          <a:r>
            <a:rPr lang="es-ES" dirty="0"/>
            <a:t>x 100 p-año</a:t>
          </a:r>
        </a:p>
      </dgm:t>
    </dgm:pt>
    <dgm:pt modelId="{91A221E0-ACE8-744A-A0C0-11F725E3C731}" type="parTrans" cxnId="{E5DC323B-64E3-E04B-A69B-0D8AD202E8F1}">
      <dgm:prSet/>
      <dgm:spPr/>
      <dgm:t>
        <a:bodyPr/>
        <a:lstStyle/>
        <a:p>
          <a:endParaRPr lang="es-ES"/>
        </a:p>
      </dgm:t>
    </dgm:pt>
    <dgm:pt modelId="{82FD45E0-49FF-514A-AD69-C3CE0413B71A}" type="sibTrans" cxnId="{E5DC323B-64E3-E04B-A69B-0D8AD202E8F1}">
      <dgm:prSet/>
      <dgm:spPr/>
      <dgm:t>
        <a:bodyPr/>
        <a:lstStyle/>
        <a:p>
          <a:endParaRPr lang="es-ES"/>
        </a:p>
      </dgm:t>
    </dgm:pt>
    <dgm:pt modelId="{F30131F0-2AF9-4846-A574-7A6E356F6308}">
      <dgm:prSet phldrT="[Texto]"/>
      <dgm:spPr/>
      <dgm:t>
        <a:bodyPr/>
        <a:lstStyle/>
        <a:p>
          <a:r>
            <a:rPr lang="es-ES" dirty="0"/>
            <a:t>Tasa de incidencia 1,3 x 100 p-año</a:t>
          </a:r>
        </a:p>
      </dgm:t>
    </dgm:pt>
    <dgm:pt modelId="{95F3CB45-31D1-6440-B299-2139D532C016}" type="parTrans" cxnId="{5E0EF4D4-C9D4-1E4F-8E39-FD80CD5F965B}">
      <dgm:prSet/>
      <dgm:spPr/>
      <dgm:t>
        <a:bodyPr/>
        <a:lstStyle/>
        <a:p>
          <a:endParaRPr lang="es-ES"/>
        </a:p>
      </dgm:t>
    </dgm:pt>
    <dgm:pt modelId="{F7AFB836-62C1-C74F-B2E8-F69852ECF0B4}" type="sibTrans" cxnId="{5E0EF4D4-C9D4-1E4F-8E39-FD80CD5F965B}">
      <dgm:prSet/>
      <dgm:spPr/>
      <dgm:t>
        <a:bodyPr/>
        <a:lstStyle/>
        <a:p>
          <a:endParaRPr lang="es-ES"/>
        </a:p>
      </dgm:t>
    </dgm:pt>
    <dgm:pt modelId="{4932974E-8C4B-174C-BF57-DD18A4BE7B37}" type="pres">
      <dgm:prSet presAssocID="{B8AF68E7-65BF-E243-9759-0C229E93AE97}" presName="diagram" presStyleCnt="0">
        <dgm:presLayoutVars>
          <dgm:chPref val="1"/>
          <dgm:dir/>
          <dgm:animOne val="branch"/>
          <dgm:animLvl val="lvl"/>
          <dgm:resizeHandles/>
        </dgm:presLayoutVars>
      </dgm:prSet>
      <dgm:spPr/>
    </dgm:pt>
    <dgm:pt modelId="{5360561D-185C-7B43-B73C-8CCBD01F8F89}" type="pres">
      <dgm:prSet presAssocID="{A0B586EA-2B13-2F46-B934-22A580D3C23C}" presName="root" presStyleCnt="0"/>
      <dgm:spPr/>
    </dgm:pt>
    <dgm:pt modelId="{B57E8318-7FAB-D843-9673-E08E677AB873}" type="pres">
      <dgm:prSet presAssocID="{A0B586EA-2B13-2F46-B934-22A580D3C23C}" presName="rootComposite" presStyleCnt="0"/>
      <dgm:spPr/>
    </dgm:pt>
    <dgm:pt modelId="{4002268B-EEF4-4B4E-ABBA-FD77B78E9774}" type="pres">
      <dgm:prSet presAssocID="{A0B586EA-2B13-2F46-B934-22A580D3C23C}" presName="rootText" presStyleLbl="node1" presStyleIdx="0" presStyleCnt="2"/>
      <dgm:spPr/>
    </dgm:pt>
    <dgm:pt modelId="{40FF5609-D499-2E4B-8FC3-043747D3642F}" type="pres">
      <dgm:prSet presAssocID="{A0B586EA-2B13-2F46-B934-22A580D3C23C}" presName="rootConnector" presStyleLbl="node1" presStyleIdx="0" presStyleCnt="2"/>
      <dgm:spPr/>
    </dgm:pt>
    <dgm:pt modelId="{AECAA126-A955-C949-AE48-F7561BD1F4AB}" type="pres">
      <dgm:prSet presAssocID="{A0B586EA-2B13-2F46-B934-22A580D3C23C}" presName="childShape" presStyleCnt="0"/>
      <dgm:spPr/>
    </dgm:pt>
    <dgm:pt modelId="{9D41ED19-60A7-644B-BEA0-011B02E6BCB3}" type="pres">
      <dgm:prSet presAssocID="{A2AE6F3B-8650-E240-B6D6-4FD5AEC36960}" presName="Name13" presStyleLbl="parChTrans1D2" presStyleIdx="0" presStyleCnt="6"/>
      <dgm:spPr/>
    </dgm:pt>
    <dgm:pt modelId="{2F539AC5-9754-764A-BE25-147A7F3D43DB}" type="pres">
      <dgm:prSet presAssocID="{40604B16-2CE0-BF47-96FA-B10ED349EF82}" presName="childText" presStyleLbl="bgAcc1" presStyleIdx="0" presStyleCnt="6" custScaleX="64572">
        <dgm:presLayoutVars>
          <dgm:bulletEnabled val="1"/>
        </dgm:presLayoutVars>
      </dgm:prSet>
      <dgm:spPr/>
    </dgm:pt>
    <dgm:pt modelId="{2AD9BD1A-D58D-864D-AC93-7B449C2FE27D}" type="pres">
      <dgm:prSet presAssocID="{F3ED0E10-F93F-FC46-9E87-7F883F46B868}" presName="Name13" presStyleLbl="parChTrans1D2" presStyleIdx="1" presStyleCnt="6"/>
      <dgm:spPr/>
    </dgm:pt>
    <dgm:pt modelId="{A1C1C53E-F576-444F-95E4-B7A54C5230D2}" type="pres">
      <dgm:prSet presAssocID="{057C4037-206D-C945-9AF6-0E594DE9D91B}" presName="childText" presStyleLbl="bgAcc1" presStyleIdx="1" presStyleCnt="6" custScaleX="160582">
        <dgm:presLayoutVars>
          <dgm:bulletEnabled val="1"/>
        </dgm:presLayoutVars>
      </dgm:prSet>
      <dgm:spPr/>
    </dgm:pt>
    <dgm:pt modelId="{2FC04A33-E9FD-6544-990F-B4924D757160}" type="pres">
      <dgm:prSet presAssocID="{95F3CB45-31D1-6440-B299-2139D532C016}" presName="Name13" presStyleLbl="parChTrans1D2" presStyleIdx="2" presStyleCnt="6"/>
      <dgm:spPr/>
    </dgm:pt>
    <dgm:pt modelId="{FE5EC761-404C-5247-8F5A-3E67234FB1C6}" type="pres">
      <dgm:prSet presAssocID="{F30131F0-2AF9-4846-A574-7A6E356F6308}" presName="childText" presStyleLbl="bgAcc1" presStyleIdx="2" presStyleCnt="6" custScaleX="154132">
        <dgm:presLayoutVars>
          <dgm:bulletEnabled val="1"/>
        </dgm:presLayoutVars>
      </dgm:prSet>
      <dgm:spPr/>
    </dgm:pt>
    <dgm:pt modelId="{ACF6D09A-9F88-334E-ABE9-606765976108}" type="pres">
      <dgm:prSet presAssocID="{C578BD51-013A-F349-85DB-CE1DC42CA461}" presName="root" presStyleCnt="0"/>
      <dgm:spPr/>
    </dgm:pt>
    <dgm:pt modelId="{6297668B-96CC-BF4E-BF75-7365A2A6B8AE}" type="pres">
      <dgm:prSet presAssocID="{C578BD51-013A-F349-85DB-CE1DC42CA461}" presName="rootComposite" presStyleCnt="0"/>
      <dgm:spPr/>
    </dgm:pt>
    <dgm:pt modelId="{3923F2E8-DC38-5D4E-BA86-D5C6DF1EB7BA}" type="pres">
      <dgm:prSet presAssocID="{C578BD51-013A-F349-85DB-CE1DC42CA461}" presName="rootText" presStyleLbl="node1" presStyleIdx="1" presStyleCnt="2"/>
      <dgm:spPr/>
    </dgm:pt>
    <dgm:pt modelId="{EA8C6594-2544-B346-8961-8A7B5BE1AB63}" type="pres">
      <dgm:prSet presAssocID="{C578BD51-013A-F349-85DB-CE1DC42CA461}" presName="rootConnector" presStyleLbl="node1" presStyleIdx="1" presStyleCnt="2"/>
      <dgm:spPr/>
    </dgm:pt>
    <dgm:pt modelId="{67DAB4B5-363C-3745-9018-ECA25854633C}" type="pres">
      <dgm:prSet presAssocID="{C578BD51-013A-F349-85DB-CE1DC42CA461}" presName="childShape" presStyleCnt="0"/>
      <dgm:spPr/>
    </dgm:pt>
    <dgm:pt modelId="{D9D4D26E-B3D2-2E4D-BDE9-5113B6C8D211}" type="pres">
      <dgm:prSet presAssocID="{8571A9F0-A021-D045-8AAF-B70EBAB627DE}" presName="Name13" presStyleLbl="parChTrans1D2" presStyleIdx="3" presStyleCnt="6"/>
      <dgm:spPr/>
    </dgm:pt>
    <dgm:pt modelId="{2D106117-8DCA-A94E-9291-8F947F0F3A9C}" type="pres">
      <dgm:prSet presAssocID="{BB5E73AA-AEBE-4E48-8122-FBB1E2A66C4A}" presName="childText" presStyleLbl="bgAcc1" presStyleIdx="3" presStyleCnt="6" custScaleX="64555">
        <dgm:presLayoutVars>
          <dgm:bulletEnabled val="1"/>
        </dgm:presLayoutVars>
      </dgm:prSet>
      <dgm:spPr/>
    </dgm:pt>
    <dgm:pt modelId="{E723A89F-9087-724E-A5C6-CEBF35AD55FB}" type="pres">
      <dgm:prSet presAssocID="{4F4B47FF-143E-EA45-893B-49642A45D780}" presName="Name13" presStyleLbl="parChTrans1D2" presStyleIdx="4" presStyleCnt="6"/>
      <dgm:spPr/>
    </dgm:pt>
    <dgm:pt modelId="{65B8F2D5-0CE6-3D45-BC5A-150B557967BE}" type="pres">
      <dgm:prSet presAssocID="{243ED641-6D68-6240-B973-DCB0FF111744}" presName="childText" presStyleLbl="bgAcc1" presStyleIdx="4" presStyleCnt="6" custScaleX="173456">
        <dgm:presLayoutVars>
          <dgm:bulletEnabled val="1"/>
        </dgm:presLayoutVars>
      </dgm:prSet>
      <dgm:spPr/>
    </dgm:pt>
    <dgm:pt modelId="{55F4226B-1DC9-C045-864E-536410055047}" type="pres">
      <dgm:prSet presAssocID="{91A221E0-ACE8-744A-A0C0-11F725E3C731}" presName="Name13" presStyleLbl="parChTrans1D2" presStyleIdx="5" presStyleCnt="6"/>
      <dgm:spPr/>
    </dgm:pt>
    <dgm:pt modelId="{DD66356F-A614-EF47-B5D8-03B2BDDB4017}" type="pres">
      <dgm:prSet presAssocID="{5A57C0C8-F6FF-BD4C-9F4A-8F813CF62136}" presName="childText" presStyleLbl="bgAcc1" presStyleIdx="5" presStyleCnt="6" custScaleX="173456">
        <dgm:presLayoutVars>
          <dgm:bulletEnabled val="1"/>
        </dgm:presLayoutVars>
      </dgm:prSet>
      <dgm:spPr/>
    </dgm:pt>
  </dgm:ptLst>
  <dgm:cxnLst>
    <dgm:cxn modelId="{BC26B807-5E2E-C94B-AA7C-CD21EDE6F64F}" type="presOf" srcId="{91A221E0-ACE8-744A-A0C0-11F725E3C731}" destId="{55F4226B-1DC9-C045-864E-536410055047}" srcOrd="0" destOrd="0" presId="urn:microsoft.com/office/officeart/2005/8/layout/hierarchy3"/>
    <dgm:cxn modelId="{3333E408-CF4C-054C-A2AE-38B9234EF13E}" type="presOf" srcId="{C578BD51-013A-F349-85DB-CE1DC42CA461}" destId="{EA8C6594-2544-B346-8961-8A7B5BE1AB63}" srcOrd="1" destOrd="0" presId="urn:microsoft.com/office/officeart/2005/8/layout/hierarchy3"/>
    <dgm:cxn modelId="{262DF80A-45F4-0E46-AB7C-E4EFA6E44F7A}" type="presOf" srcId="{B8AF68E7-65BF-E243-9759-0C229E93AE97}" destId="{4932974E-8C4B-174C-BF57-DD18A4BE7B37}" srcOrd="0" destOrd="0" presId="urn:microsoft.com/office/officeart/2005/8/layout/hierarchy3"/>
    <dgm:cxn modelId="{72B5630E-1B13-F644-BAE2-F20D8D9040C3}" type="presOf" srcId="{40604B16-2CE0-BF47-96FA-B10ED349EF82}" destId="{2F539AC5-9754-764A-BE25-147A7F3D43DB}" srcOrd="0" destOrd="0" presId="urn:microsoft.com/office/officeart/2005/8/layout/hierarchy3"/>
    <dgm:cxn modelId="{BD264C11-E211-B14F-AB1E-51F7B680DB44}" type="presOf" srcId="{A0B586EA-2B13-2F46-B934-22A580D3C23C}" destId="{40FF5609-D499-2E4B-8FC3-043747D3642F}" srcOrd="1" destOrd="0" presId="urn:microsoft.com/office/officeart/2005/8/layout/hierarchy3"/>
    <dgm:cxn modelId="{BFBB8F12-7A1E-584C-AAD5-1788EAAB3646}" srcId="{C578BD51-013A-F349-85DB-CE1DC42CA461}" destId="{BB5E73AA-AEBE-4E48-8122-FBB1E2A66C4A}" srcOrd="0" destOrd="0" parTransId="{8571A9F0-A021-D045-8AAF-B70EBAB627DE}" sibTransId="{1A373C44-22B3-034D-B4ED-16E44A29743B}"/>
    <dgm:cxn modelId="{3695D31D-3F9B-E84C-8228-687D4669E872}" type="presOf" srcId="{243ED641-6D68-6240-B973-DCB0FF111744}" destId="{65B8F2D5-0CE6-3D45-BC5A-150B557967BE}" srcOrd="0" destOrd="0" presId="urn:microsoft.com/office/officeart/2005/8/layout/hierarchy3"/>
    <dgm:cxn modelId="{E5DC323B-64E3-E04B-A69B-0D8AD202E8F1}" srcId="{C578BD51-013A-F349-85DB-CE1DC42CA461}" destId="{5A57C0C8-F6FF-BD4C-9F4A-8F813CF62136}" srcOrd="2" destOrd="0" parTransId="{91A221E0-ACE8-744A-A0C0-11F725E3C731}" sibTransId="{82FD45E0-49FF-514A-AD69-C3CE0413B71A}"/>
    <dgm:cxn modelId="{AB6D373D-F570-484F-BE6E-1EC677B09880}" srcId="{B8AF68E7-65BF-E243-9759-0C229E93AE97}" destId="{A0B586EA-2B13-2F46-B934-22A580D3C23C}" srcOrd="0" destOrd="0" parTransId="{D2F4B7F3-5472-644A-8941-6176A4F380FE}" sibTransId="{49D0A032-8393-194C-98D2-4197F443AB12}"/>
    <dgm:cxn modelId="{77C60153-F0BD-BD45-A0A9-F457EC904DB6}" type="presOf" srcId="{A0B586EA-2B13-2F46-B934-22A580D3C23C}" destId="{4002268B-EEF4-4B4E-ABBA-FD77B78E9774}" srcOrd="0" destOrd="0" presId="urn:microsoft.com/office/officeart/2005/8/layout/hierarchy3"/>
    <dgm:cxn modelId="{864A455E-169E-424A-9AFB-582F671AF56F}" type="presOf" srcId="{BB5E73AA-AEBE-4E48-8122-FBB1E2A66C4A}" destId="{2D106117-8DCA-A94E-9291-8F947F0F3A9C}" srcOrd="0" destOrd="0" presId="urn:microsoft.com/office/officeart/2005/8/layout/hierarchy3"/>
    <dgm:cxn modelId="{20149C6F-A9F8-974C-BA03-5310A150D6E2}" srcId="{A0B586EA-2B13-2F46-B934-22A580D3C23C}" destId="{40604B16-2CE0-BF47-96FA-B10ED349EF82}" srcOrd="0" destOrd="0" parTransId="{A2AE6F3B-8650-E240-B6D6-4FD5AEC36960}" sibTransId="{9C4DE509-23F8-0246-9CEF-792321B8D799}"/>
    <dgm:cxn modelId="{CACD3471-1148-4248-B1AF-5FD9AE6349EC}" type="presOf" srcId="{A2AE6F3B-8650-E240-B6D6-4FD5AEC36960}" destId="{9D41ED19-60A7-644B-BEA0-011B02E6BCB3}" srcOrd="0" destOrd="0" presId="urn:microsoft.com/office/officeart/2005/8/layout/hierarchy3"/>
    <dgm:cxn modelId="{CE0FD771-2B56-1348-A50F-D77147ADBE35}" type="presOf" srcId="{5A57C0C8-F6FF-BD4C-9F4A-8F813CF62136}" destId="{DD66356F-A614-EF47-B5D8-03B2BDDB4017}" srcOrd="0" destOrd="0" presId="urn:microsoft.com/office/officeart/2005/8/layout/hierarchy3"/>
    <dgm:cxn modelId="{1A36AB86-20AD-3C4E-B4DC-786EC7ED4A20}" type="presOf" srcId="{4F4B47FF-143E-EA45-893B-49642A45D780}" destId="{E723A89F-9087-724E-A5C6-CEBF35AD55FB}" srcOrd="0" destOrd="0" presId="urn:microsoft.com/office/officeart/2005/8/layout/hierarchy3"/>
    <dgm:cxn modelId="{1C85F688-7917-4D4C-89D0-066FECC6A32D}" srcId="{A0B586EA-2B13-2F46-B934-22A580D3C23C}" destId="{057C4037-206D-C945-9AF6-0E594DE9D91B}" srcOrd="1" destOrd="0" parTransId="{F3ED0E10-F93F-FC46-9E87-7F883F46B868}" sibTransId="{09D34D0F-1FE1-BC48-8D71-807FCC63CB08}"/>
    <dgm:cxn modelId="{73143E8B-3823-DF40-9B35-76142C4F402A}" type="presOf" srcId="{F30131F0-2AF9-4846-A574-7A6E356F6308}" destId="{FE5EC761-404C-5247-8F5A-3E67234FB1C6}" srcOrd="0" destOrd="0" presId="urn:microsoft.com/office/officeart/2005/8/layout/hierarchy3"/>
    <dgm:cxn modelId="{CA6AF596-C221-BA48-9EAF-C2593761445F}" type="presOf" srcId="{F3ED0E10-F93F-FC46-9E87-7F883F46B868}" destId="{2AD9BD1A-D58D-864D-AC93-7B449C2FE27D}" srcOrd="0" destOrd="0" presId="urn:microsoft.com/office/officeart/2005/8/layout/hierarchy3"/>
    <dgm:cxn modelId="{56F245B6-C400-F547-A3A4-989594971619}" type="presOf" srcId="{C578BD51-013A-F349-85DB-CE1DC42CA461}" destId="{3923F2E8-DC38-5D4E-BA86-D5C6DF1EB7BA}" srcOrd="0" destOrd="0" presId="urn:microsoft.com/office/officeart/2005/8/layout/hierarchy3"/>
    <dgm:cxn modelId="{F228C1BF-B85C-1449-AA35-818451C6AAB7}" srcId="{B8AF68E7-65BF-E243-9759-0C229E93AE97}" destId="{C578BD51-013A-F349-85DB-CE1DC42CA461}" srcOrd="1" destOrd="0" parTransId="{E494F818-A93C-3047-B0CC-61D003AEF6A8}" sibTransId="{5C79C677-CD73-4945-BE9F-BE4FFBD438CA}"/>
    <dgm:cxn modelId="{5E0EF4D4-C9D4-1E4F-8E39-FD80CD5F965B}" srcId="{A0B586EA-2B13-2F46-B934-22A580D3C23C}" destId="{F30131F0-2AF9-4846-A574-7A6E356F6308}" srcOrd="2" destOrd="0" parTransId="{95F3CB45-31D1-6440-B299-2139D532C016}" sibTransId="{F7AFB836-62C1-C74F-B2E8-F69852ECF0B4}"/>
    <dgm:cxn modelId="{DB8BE0DF-0AF9-074C-847C-E09E416ABDA4}" type="presOf" srcId="{95F3CB45-31D1-6440-B299-2139D532C016}" destId="{2FC04A33-E9FD-6544-990F-B4924D757160}" srcOrd="0" destOrd="0" presId="urn:microsoft.com/office/officeart/2005/8/layout/hierarchy3"/>
    <dgm:cxn modelId="{CA8CC4E6-DEA9-7B42-98DF-0103F1492CC3}" type="presOf" srcId="{057C4037-206D-C945-9AF6-0E594DE9D91B}" destId="{A1C1C53E-F576-444F-95E4-B7A54C5230D2}" srcOrd="0" destOrd="0" presId="urn:microsoft.com/office/officeart/2005/8/layout/hierarchy3"/>
    <dgm:cxn modelId="{9C8332F2-4A18-3E4B-85E8-11A026C57899}" srcId="{C578BD51-013A-F349-85DB-CE1DC42CA461}" destId="{243ED641-6D68-6240-B973-DCB0FF111744}" srcOrd="1" destOrd="0" parTransId="{4F4B47FF-143E-EA45-893B-49642A45D780}" sibTransId="{D5E077A0-A514-4C4D-95C1-99E2CCB2D157}"/>
    <dgm:cxn modelId="{F84AACFA-7BAF-174F-AD83-EE13C920DBF9}" type="presOf" srcId="{8571A9F0-A021-D045-8AAF-B70EBAB627DE}" destId="{D9D4D26E-B3D2-2E4D-BDE9-5113B6C8D211}" srcOrd="0" destOrd="0" presId="urn:microsoft.com/office/officeart/2005/8/layout/hierarchy3"/>
    <dgm:cxn modelId="{0B832EF4-285B-004E-BB9D-A441BE079130}" type="presParOf" srcId="{4932974E-8C4B-174C-BF57-DD18A4BE7B37}" destId="{5360561D-185C-7B43-B73C-8CCBD01F8F89}" srcOrd="0" destOrd="0" presId="urn:microsoft.com/office/officeart/2005/8/layout/hierarchy3"/>
    <dgm:cxn modelId="{686C9214-DAA8-AF4A-8FB4-07D0AA8A2FC2}" type="presParOf" srcId="{5360561D-185C-7B43-B73C-8CCBD01F8F89}" destId="{B57E8318-7FAB-D843-9673-E08E677AB873}" srcOrd="0" destOrd="0" presId="urn:microsoft.com/office/officeart/2005/8/layout/hierarchy3"/>
    <dgm:cxn modelId="{B4CCF6FF-08D0-1745-AC05-6DFC5CA15519}" type="presParOf" srcId="{B57E8318-7FAB-D843-9673-E08E677AB873}" destId="{4002268B-EEF4-4B4E-ABBA-FD77B78E9774}" srcOrd="0" destOrd="0" presId="urn:microsoft.com/office/officeart/2005/8/layout/hierarchy3"/>
    <dgm:cxn modelId="{AC965294-8221-434E-9C2F-346BF2C0E8E8}" type="presParOf" srcId="{B57E8318-7FAB-D843-9673-E08E677AB873}" destId="{40FF5609-D499-2E4B-8FC3-043747D3642F}" srcOrd="1" destOrd="0" presId="urn:microsoft.com/office/officeart/2005/8/layout/hierarchy3"/>
    <dgm:cxn modelId="{7A8F3408-4412-D34F-8D34-FA75F8DF7D6E}" type="presParOf" srcId="{5360561D-185C-7B43-B73C-8CCBD01F8F89}" destId="{AECAA126-A955-C949-AE48-F7561BD1F4AB}" srcOrd="1" destOrd="0" presId="urn:microsoft.com/office/officeart/2005/8/layout/hierarchy3"/>
    <dgm:cxn modelId="{EDF2AB17-73FD-844C-B362-B6DA8A21CD91}" type="presParOf" srcId="{AECAA126-A955-C949-AE48-F7561BD1F4AB}" destId="{9D41ED19-60A7-644B-BEA0-011B02E6BCB3}" srcOrd="0" destOrd="0" presId="urn:microsoft.com/office/officeart/2005/8/layout/hierarchy3"/>
    <dgm:cxn modelId="{61543174-594F-E342-8BE5-AE7703C0DDD4}" type="presParOf" srcId="{AECAA126-A955-C949-AE48-F7561BD1F4AB}" destId="{2F539AC5-9754-764A-BE25-147A7F3D43DB}" srcOrd="1" destOrd="0" presId="urn:microsoft.com/office/officeart/2005/8/layout/hierarchy3"/>
    <dgm:cxn modelId="{6C2AC3B6-9C2F-DA46-AAE9-D6AD7C069575}" type="presParOf" srcId="{AECAA126-A955-C949-AE48-F7561BD1F4AB}" destId="{2AD9BD1A-D58D-864D-AC93-7B449C2FE27D}" srcOrd="2" destOrd="0" presId="urn:microsoft.com/office/officeart/2005/8/layout/hierarchy3"/>
    <dgm:cxn modelId="{247642BC-F9E1-A846-8324-350AC0761EBF}" type="presParOf" srcId="{AECAA126-A955-C949-AE48-F7561BD1F4AB}" destId="{A1C1C53E-F576-444F-95E4-B7A54C5230D2}" srcOrd="3" destOrd="0" presId="urn:microsoft.com/office/officeart/2005/8/layout/hierarchy3"/>
    <dgm:cxn modelId="{95D66251-AF2C-484C-8B6E-9021D1A30055}" type="presParOf" srcId="{AECAA126-A955-C949-AE48-F7561BD1F4AB}" destId="{2FC04A33-E9FD-6544-990F-B4924D757160}" srcOrd="4" destOrd="0" presId="urn:microsoft.com/office/officeart/2005/8/layout/hierarchy3"/>
    <dgm:cxn modelId="{A98BBCFF-B46D-2F48-95EA-A30A5A0084C5}" type="presParOf" srcId="{AECAA126-A955-C949-AE48-F7561BD1F4AB}" destId="{FE5EC761-404C-5247-8F5A-3E67234FB1C6}" srcOrd="5" destOrd="0" presId="urn:microsoft.com/office/officeart/2005/8/layout/hierarchy3"/>
    <dgm:cxn modelId="{80185291-9CE4-5343-B4AC-405FC49857DE}" type="presParOf" srcId="{4932974E-8C4B-174C-BF57-DD18A4BE7B37}" destId="{ACF6D09A-9F88-334E-ABE9-606765976108}" srcOrd="1" destOrd="0" presId="urn:microsoft.com/office/officeart/2005/8/layout/hierarchy3"/>
    <dgm:cxn modelId="{FA5B0AB0-DA89-3D4A-A774-772BACB2A08A}" type="presParOf" srcId="{ACF6D09A-9F88-334E-ABE9-606765976108}" destId="{6297668B-96CC-BF4E-BF75-7365A2A6B8AE}" srcOrd="0" destOrd="0" presId="urn:microsoft.com/office/officeart/2005/8/layout/hierarchy3"/>
    <dgm:cxn modelId="{9109A4C2-C143-5540-863F-29CED90F30FC}" type="presParOf" srcId="{6297668B-96CC-BF4E-BF75-7365A2A6B8AE}" destId="{3923F2E8-DC38-5D4E-BA86-D5C6DF1EB7BA}" srcOrd="0" destOrd="0" presId="urn:microsoft.com/office/officeart/2005/8/layout/hierarchy3"/>
    <dgm:cxn modelId="{A68E0E66-C927-2D4D-86D7-4A2E302D6F1D}" type="presParOf" srcId="{6297668B-96CC-BF4E-BF75-7365A2A6B8AE}" destId="{EA8C6594-2544-B346-8961-8A7B5BE1AB63}" srcOrd="1" destOrd="0" presId="urn:microsoft.com/office/officeart/2005/8/layout/hierarchy3"/>
    <dgm:cxn modelId="{EC53DA47-CC72-4143-8CAB-03344FA87414}" type="presParOf" srcId="{ACF6D09A-9F88-334E-ABE9-606765976108}" destId="{67DAB4B5-363C-3745-9018-ECA25854633C}" srcOrd="1" destOrd="0" presId="urn:microsoft.com/office/officeart/2005/8/layout/hierarchy3"/>
    <dgm:cxn modelId="{3E4C6B97-C33B-D649-8B55-87AF1DAB802A}" type="presParOf" srcId="{67DAB4B5-363C-3745-9018-ECA25854633C}" destId="{D9D4D26E-B3D2-2E4D-BDE9-5113B6C8D211}" srcOrd="0" destOrd="0" presId="urn:microsoft.com/office/officeart/2005/8/layout/hierarchy3"/>
    <dgm:cxn modelId="{345C2669-C4AB-1341-8DFE-28CD8D4D28C6}" type="presParOf" srcId="{67DAB4B5-363C-3745-9018-ECA25854633C}" destId="{2D106117-8DCA-A94E-9291-8F947F0F3A9C}" srcOrd="1" destOrd="0" presId="urn:microsoft.com/office/officeart/2005/8/layout/hierarchy3"/>
    <dgm:cxn modelId="{D0A4561C-06CB-CA4D-BD78-A714359BB086}" type="presParOf" srcId="{67DAB4B5-363C-3745-9018-ECA25854633C}" destId="{E723A89F-9087-724E-A5C6-CEBF35AD55FB}" srcOrd="2" destOrd="0" presId="urn:microsoft.com/office/officeart/2005/8/layout/hierarchy3"/>
    <dgm:cxn modelId="{1370451F-D77D-B945-A1D0-6FB5DAC7913F}" type="presParOf" srcId="{67DAB4B5-363C-3745-9018-ECA25854633C}" destId="{65B8F2D5-0CE6-3D45-BC5A-150B557967BE}" srcOrd="3" destOrd="0" presId="urn:microsoft.com/office/officeart/2005/8/layout/hierarchy3"/>
    <dgm:cxn modelId="{4A39F05B-8FB3-3946-A496-621B04650783}" type="presParOf" srcId="{67DAB4B5-363C-3745-9018-ECA25854633C}" destId="{55F4226B-1DC9-C045-864E-536410055047}" srcOrd="4" destOrd="0" presId="urn:microsoft.com/office/officeart/2005/8/layout/hierarchy3"/>
    <dgm:cxn modelId="{A1BAD360-E8BD-DC49-AF77-6BFAD708E66E}" type="presParOf" srcId="{67DAB4B5-363C-3745-9018-ECA25854633C}" destId="{DD66356F-A614-EF47-B5D8-03B2BDDB4017}" srcOrd="5"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8AF68E7-65BF-E243-9759-0C229E93AE97}" type="doc">
      <dgm:prSet loTypeId="urn:microsoft.com/office/officeart/2005/8/layout/hierarchy3" loCatId="" qsTypeId="urn:microsoft.com/office/officeart/2005/8/quickstyle/simple1" qsCatId="simple" csTypeId="urn:microsoft.com/office/officeart/2005/8/colors/accent1_2" csCatId="accent1" phldr="1"/>
      <dgm:spPr/>
      <dgm:t>
        <a:bodyPr/>
        <a:lstStyle/>
        <a:p>
          <a:endParaRPr lang="es-ES"/>
        </a:p>
      </dgm:t>
    </dgm:pt>
    <dgm:pt modelId="{A0B586EA-2B13-2F46-B934-22A580D3C23C}">
      <dgm:prSet phldrT="[Texto]"/>
      <dgm:spPr/>
      <dgm:t>
        <a:bodyPr/>
        <a:lstStyle/>
        <a:p>
          <a:r>
            <a:rPr lang="es-ES" dirty="0"/>
            <a:t>ACOD</a:t>
          </a:r>
        </a:p>
      </dgm:t>
    </dgm:pt>
    <dgm:pt modelId="{D2F4B7F3-5472-644A-8941-6176A4F380FE}" type="parTrans" cxnId="{AB6D373D-F570-484F-BE6E-1EC677B09880}">
      <dgm:prSet/>
      <dgm:spPr/>
      <dgm:t>
        <a:bodyPr/>
        <a:lstStyle/>
        <a:p>
          <a:endParaRPr lang="es-ES"/>
        </a:p>
      </dgm:t>
    </dgm:pt>
    <dgm:pt modelId="{49D0A032-8393-194C-98D2-4197F443AB12}" type="sibTrans" cxnId="{AB6D373D-F570-484F-BE6E-1EC677B09880}">
      <dgm:prSet/>
      <dgm:spPr/>
      <dgm:t>
        <a:bodyPr/>
        <a:lstStyle/>
        <a:p>
          <a:endParaRPr lang="es-ES"/>
        </a:p>
      </dgm:t>
    </dgm:pt>
    <dgm:pt modelId="{40604B16-2CE0-BF47-96FA-B10ED349EF82}">
      <dgm:prSet phldrT="[Texto]"/>
      <dgm:spPr/>
      <dgm:t>
        <a:bodyPr/>
        <a:lstStyle/>
        <a:p>
          <a:r>
            <a:rPr lang="es-ES" dirty="0"/>
            <a:t>13</a:t>
          </a:r>
        </a:p>
      </dgm:t>
    </dgm:pt>
    <dgm:pt modelId="{A2AE6F3B-8650-E240-B6D6-4FD5AEC36960}" type="parTrans" cxnId="{20149C6F-A9F8-974C-BA03-5310A150D6E2}">
      <dgm:prSet/>
      <dgm:spPr/>
      <dgm:t>
        <a:bodyPr/>
        <a:lstStyle/>
        <a:p>
          <a:endParaRPr lang="es-ES"/>
        </a:p>
      </dgm:t>
    </dgm:pt>
    <dgm:pt modelId="{9C4DE509-23F8-0246-9CEF-792321B8D799}" type="sibTrans" cxnId="{20149C6F-A9F8-974C-BA03-5310A150D6E2}">
      <dgm:prSet/>
      <dgm:spPr/>
      <dgm:t>
        <a:bodyPr/>
        <a:lstStyle/>
        <a:p>
          <a:endParaRPr lang="es-ES"/>
        </a:p>
      </dgm:t>
    </dgm:pt>
    <dgm:pt modelId="{057C4037-206D-C945-9AF6-0E594DE9D91B}">
      <dgm:prSet phldrT="[Texto]"/>
      <dgm:spPr/>
      <dgm:t>
        <a:bodyPr/>
        <a:lstStyle/>
        <a:p>
          <a:r>
            <a:rPr lang="es-ES" dirty="0"/>
            <a:t>10%</a:t>
          </a:r>
        </a:p>
      </dgm:t>
    </dgm:pt>
    <dgm:pt modelId="{F3ED0E10-F93F-FC46-9E87-7F883F46B868}" type="parTrans" cxnId="{1C85F688-7917-4D4C-89D0-066FECC6A32D}">
      <dgm:prSet/>
      <dgm:spPr/>
      <dgm:t>
        <a:bodyPr/>
        <a:lstStyle/>
        <a:p>
          <a:endParaRPr lang="es-ES"/>
        </a:p>
      </dgm:t>
    </dgm:pt>
    <dgm:pt modelId="{09D34D0F-1FE1-BC48-8D71-807FCC63CB08}" type="sibTrans" cxnId="{1C85F688-7917-4D4C-89D0-066FECC6A32D}">
      <dgm:prSet/>
      <dgm:spPr/>
      <dgm:t>
        <a:bodyPr/>
        <a:lstStyle/>
        <a:p>
          <a:endParaRPr lang="es-ES"/>
        </a:p>
      </dgm:t>
    </dgm:pt>
    <dgm:pt modelId="{C578BD51-013A-F349-85DB-CE1DC42CA461}">
      <dgm:prSet phldrT="[Texto]"/>
      <dgm:spPr/>
      <dgm:t>
        <a:bodyPr/>
        <a:lstStyle/>
        <a:p>
          <a:r>
            <a:rPr lang="es-ES" dirty="0"/>
            <a:t>AVK</a:t>
          </a:r>
        </a:p>
      </dgm:t>
    </dgm:pt>
    <dgm:pt modelId="{E494F818-A93C-3047-B0CC-61D003AEF6A8}" type="parTrans" cxnId="{F228C1BF-B85C-1449-AA35-818451C6AAB7}">
      <dgm:prSet/>
      <dgm:spPr/>
      <dgm:t>
        <a:bodyPr/>
        <a:lstStyle/>
        <a:p>
          <a:endParaRPr lang="es-ES"/>
        </a:p>
      </dgm:t>
    </dgm:pt>
    <dgm:pt modelId="{5C79C677-CD73-4945-BE9F-BE4FFBD438CA}" type="sibTrans" cxnId="{F228C1BF-B85C-1449-AA35-818451C6AAB7}">
      <dgm:prSet/>
      <dgm:spPr/>
      <dgm:t>
        <a:bodyPr/>
        <a:lstStyle/>
        <a:p>
          <a:endParaRPr lang="es-ES"/>
        </a:p>
      </dgm:t>
    </dgm:pt>
    <dgm:pt modelId="{BB5E73AA-AEBE-4E48-8122-FBB1E2A66C4A}">
      <dgm:prSet phldrT="[Texto]"/>
      <dgm:spPr/>
      <dgm:t>
        <a:bodyPr/>
        <a:lstStyle/>
        <a:p>
          <a:r>
            <a:rPr lang="es-ES" dirty="0"/>
            <a:t>19</a:t>
          </a:r>
        </a:p>
      </dgm:t>
    </dgm:pt>
    <dgm:pt modelId="{8571A9F0-A021-D045-8AAF-B70EBAB627DE}" type="parTrans" cxnId="{BFBB8F12-7A1E-584C-AAD5-1788EAAB3646}">
      <dgm:prSet/>
      <dgm:spPr/>
      <dgm:t>
        <a:bodyPr/>
        <a:lstStyle/>
        <a:p>
          <a:endParaRPr lang="es-ES"/>
        </a:p>
      </dgm:t>
    </dgm:pt>
    <dgm:pt modelId="{1A373C44-22B3-034D-B4ED-16E44A29743B}" type="sibTrans" cxnId="{BFBB8F12-7A1E-584C-AAD5-1788EAAB3646}">
      <dgm:prSet/>
      <dgm:spPr/>
      <dgm:t>
        <a:bodyPr/>
        <a:lstStyle/>
        <a:p>
          <a:endParaRPr lang="es-ES"/>
        </a:p>
      </dgm:t>
    </dgm:pt>
    <dgm:pt modelId="{243ED641-6D68-6240-B973-DCB0FF111744}">
      <dgm:prSet phldrT="[Texto]"/>
      <dgm:spPr/>
      <dgm:t>
        <a:bodyPr/>
        <a:lstStyle/>
        <a:p>
          <a:r>
            <a:rPr lang="es-ES" dirty="0"/>
            <a:t>14,6%</a:t>
          </a:r>
        </a:p>
      </dgm:t>
    </dgm:pt>
    <dgm:pt modelId="{4F4B47FF-143E-EA45-893B-49642A45D780}" type="parTrans" cxnId="{9C8332F2-4A18-3E4B-85E8-11A026C57899}">
      <dgm:prSet/>
      <dgm:spPr/>
      <dgm:t>
        <a:bodyPr/>
        <a:lstStyle/>
        <a:p>
          <a:endParaRPr lang="es-ES"/>
        </a:p>
      </dgm:t>
    </dgm:pt>
    <dgm:pt modelId="{D5E077A0-A514-4C4D-95C1-99E2CCB2D157}" type="sibTrans" cxnId="{9C8332F2-4A18-3E4B-85E8-11A026C57899}">
      <dgm:prSet/>
      <dgm:spPr/>
      <dgm:t>
        <a:bodyPr/>
        <a:lstStyle/>
        <a:p>
          <a:endParaRPr lang="es-ES"/>
        </a:p>
      </dgm:t>
    </dgm:pt>
    <dgm:pt modelId="{4932974E-8C4B-174C-BF57-DD18A4BE7B37}" type="pres">
      <dgm:prSet presAssocID="{B8AF68E7-65BF-E243-9759-0C229E93AE97}" presName="diagram" presStyleCnt="0">
        <dgm:presLayoutVars>
          <dgm:chPref val="1"/>
          <dgm:dir/>
          <dgm:animOne val="branch"/>
          <dgm:animLvl val="lvl"/>
          <dgm:resizeHandles/>
        </dgm:presLayoutVars>
      </dgm:prSet>
      <dgm:spPr/>
    </dgm:pt>
    <dgm:pt modelId="{5360561D-185C-7B43-B73C-8CCBD01F8F89}" type="pres">
      <dgm:prSet presAssocID="{A0B586EA-2B13-2F46-B934-22A580D3C23C}" presName="root" presStyleCnt="0"/>
      <dgm:spPr/>
    </dgm:pt>
    <dgm:pt modelId="{B57E8318-7FAB-D843-9673-E08E677AB873}" type="pres">
      <dgm:prSet presAssocID="{A0B586EA-2B13-2F46-B934-22A580D3C23C}" presName="rootComposite" presStyleCnt="0"/>
      <dgm:spPr/>
    </dgm:pt>
    <dgm:pt modelId="{4002268B-EEF4-4B4E-ABBA-FD77B78E9774}" type="pres">
      <dgm:prSet presAssocID="{A0B586EA-2B13-2F46-B934-22A580D3C23C}" presName="rootText" presStyleLbl="node1" presStyleIdx="0" presStyleCnt="2"/>
      <dgm:spPr/>
    </dgm:pt>
    <dgm:pt modelId="{40FF5609-D499-2E4B-8FC3-043747D3642F}" type="pres">
      <dgm:prSet presAssocID="{A0B586EA-2B13-2F46-B934-22A580D3C23C}" presName="rootConnector" presStyleLbl="node1" presStyleIdx="0" presStyleCnt="2"/>
      <dgm:spPr/>
    </dgm:pt>
    <dgm:pt modelId="{AECAA126-A955-C949-AE48-F7561BD1F4AB}" type="pres">
      <dgm:prSet presAssocID="{A0B586EA-2B13-2F46-B934-22A580D3C23C}" presName="childShape" presStyleCnt="0"/>
      <dgm:spPr/>
    </dgm:pt>
    <dgm:pt modelId="{9D41ED19-60A7-644B-BEA0-011B02E6BCB3}" type="pres">
      <dgm:prSet presAssocID="{A2AE6F3B-8650-E240-B6D6-4FD5AEC36960}" presName="Name13" presStyleLbl="parChTrans1D2" presStyleIdx="0" presStyleCnt="4"/>
      <dgm:spPr/>
    </dgm:pt>
    <dgm:pt modelId="{2F539AC5-9754-764A-BE25-147A7F3D43DB}" type="pres">
      <dgm:prSet presAssocID="{40604B16-2CE0-BF47-96FA-B10ED349EF82}" presName="childText" presStyleLbl="bgAcc1" presStyleIdx="0" presStyleCnt="4">
        <dgm:presLayoutVars>
          <dgm:bulletEnabled val="1"/>
        </dgm:presLayoutVars>
      </dgm:prSet>
      <dgm:spPr/>
    </dgm:pt>
    <dgm:pt modelId="{2AD9BD1A-D58D-864D-AC93-7B449C2FE27D}" type="pres">
      <dgm:prSet presAssocID="{F3ED0E10-F93F-FC46-9E87-7F883F46B868}" presName="Name13" presStyleLbl="parChTrans1D2" presStyleIdx="1" presStyleCnt="4"/>
      <dgm:spPr/>
    </dgm:pt>
    <dgm:pt modelId="{A1C1C53E-F576-444F-95E4-B7A54C5230D2}" type="pres">
      <dgm:prSet presAssocID="{057C4037-206D-C945-9AF6-0E594DE9D91B}" presName="childText" presStyleLbl="bgAcc1" presStyleIdx="1" presStyleCnt="4">
        <dgm:presLayoutVars>
          <dgm:bulletEnabled val="1"/>
        </dgm:presLayoutVars>
      </dgm:prSet>
      <dgm:spPr/>
    </dgm:pt>
    <dgm:pt modelId="{ACF6D09A-9F88-334E-ABE9-606765976108}" type="pres">
      <dgm:prSet presAssocID="{C578BD51-013A-F349-85DB-CE1DC42CA461}" presName="root" presStyleCnt="0"/>
      <dgm:spPr/>
    </dgm:pt>
    <dgm:pt modelId="{6297668B-96CC-BF4E-BF75-7365A2A6B8AE}" type="pres">
      <dgm:prSet presAssocID="{C578BD51-013A-F349-85DB-CE1DC42CA461}" presName="rootComposite" presStyleCnt="0"/>
      <dgm:spPr/>
    </dgm:pt>
    <dgm:pt modelId="{3923F2E8-DC38-5D4E-BA86-D5C6DF1EB7BA}" type="pres">
      <dgm:prSet presAssocID="{C578BD51-013A-F349-85DB-CE1DC42CA461}" presName="rootText" presStyleLbl="node1" presStyleIdx="1" presStyleCnt="2"/>
      <dgm:spPr/>
    </dgm:pt>
    <dgm:pt modelId="{EA8C6594-2544-B346-8961-8A7B5BE1AB63}" type="pres">
      <dgm:prSet presAssocID="{C578BD51-013A-F349-85DB-CE1DC42CA461}" presName="rootConnector" presStyleLbl="node1" presStyleIdx="1" presStyleCnt="2"/>
      <dgm:spPr/>
    </dgm:pt>
    <dgm:pt modelId="{67DAB4B5-363C-3745-9018-ECA25854633C}" type="pres">
      <dgm:prSet presAssocID="{C578BD51-013A-F349-85DB-CE1DC42CA461}" presName="childShape" presStyleCnt="0"/>
      <dgm:spPr/>
    </dgm:pt>
    <dgm:pt modelId="{D9D4D26E-B3D2-2E4D-BDE9-5113B6C8D211}" type="pres">
      <dgm:prSet presAssocID="{8571A9F0-A021-D045-8AAF-B70EBAB627DE}" presName="Name13" presStyleLbl="parChTrans1D2" presStyleIdx="2" presStyleCnt="4"/>
      <dgm:spPr/>
    </dgm:pt>
    <dgm:pt modelId="{2D106117-8DCA-A94E-9291-8F947F0F3A9C}" type="pres">
      <dgm:prSet presAssocID="{BB5E73AA-AEBE-4E48-8122-FBB1E2A66C4A}" presName="childText" presStyleLbl="bgAcc1" presStyleIdx="2" presStyleCnt="4">
        <dgm:presLayoutVars>
          <dgm:bulletEnabled val="1"/>
        </dgm:presLayoutVars>
      </dgm:prSet>
      <dgm:spPr/>
    </dgm:pt>
    <dgm:pt modelId="{E723A89F-9087-724E-A5C6-CEBF35AD55FB}" type="pres">
      <dgm:prSet presAssocID="{4F4B47FF-143E-EA45-893B-49642A45D780}" presName="Name13" presStyleLbl="parChTrans1D2" presStyleIdx="3" presStyleCnt="4"/>
      <dgm:spPr/>
    </dgm:pt>
    <dgm:pt modelId="{65B8F2D5-0CE6-3D45-BC5A-150B557967BE}" type="pres">
      <dgm:prSet presAssocID="{243ED641-6D68-6240-B973-DCB0FF111744}" presName="childText" presStyleLbl="bgAcc1" presStyleIdx="3" presStyleCnt="4">
        <dgm:presLayoutVars>
          <dgm:bulletEnabled val="1"/>
        </dgm:presLayoutVars>
      </dgm:prSet>
      <dgm:spPr/>
    </dgm:pt>
  </dgm:ptLst>
  <dgm:cxnLst>
    <dgm:cxn modelId="{3333E408-CF4C-054C-A2AE-38B9234EF13E}" type="presOf" srcId="{C578BD51-013A-F349-85DB-CE1DC42CA461}" destId="{EA8C6594-2544-B346-8961-8A7B5BE1AB63}" srcOrd="1" destOrd="0" presId="urn:microsoft.com/office/officeart/2005/8/layout/hierarchy3"/>
    <dgm:cxn modelId="{262DF80A-45F4-0E46-AB7C-E4EFA6E44F7A}" type="presOf" srcId="{B8AF68E7-65BF-E243-9759-0C229E93AE97}" destId="{4932974E-8C4B-174C-BF57-DD18A4BE7B37}" srcOrd="0" destOrd="0" presId="urn:microsoft.com/office/officeart/2005/8/layout/hierarchy3"/>
    <dgm:cxn modelId="{72B5630E-1B13-F644-BAE2-F20D8D9040C3}" type="presOf" srcId="{40604B16-2CE0-BF47-96FA-B10ED349EF82}" destId="{2F539AC5-9754-764A-BE25-147A7F3D43DB}" srcOrd="0" destOrd="0" presId="urn:microsoft.com/office/officeart/2005/8/layout/hierarchy3"/>
    <dgm:cxn modelId="{BD264C11-E211-B14F-AB1E-51F7B680DB44}" type="presOf" srcId="{A0B586EA-2B13-2F46-B934-22A580D3C23C}" destId="{40FF5609-D499-2E4B-8FC3-043747D3642F}" srcOrd="1" destOrd="0" presId="urn:microsoft.com/office/officeart/2005/8/layout/hierarchy3"/>
    <dgm:cxn modelId="{BFBB8F12-7A1E-584C-AAD5-1788EAAB3646}" srcId="{C578BD51-013A-F349-85DB-CE1DC42CA461}" destId="{BB5E73AA-AEBE-4E48-8122-FBB1E2A66C4A}" srcOrd="0" destOrd="0" parTransId="{8571A9F0-A021-D045-8AAF-B70EBAB627DE}" sibTransId="{1A373C44-22B3-034D-B4ED-16E44A29743B}"/>
    <dgm:cxn modelId="{3695D31D-3F9B-E84C-8228-687D4669E872}" type="presOf" srcId="{243ED641-6D68-6240-B973-DCB0FF111744}" destId="{65B8F2D5-0CE6-3D45-BC5A-150B557967BE}" srcOrd="0" destOrd="0" presId="urn:microsoft.com/office/officeart/2005/8/layout/hierarchy3"/>
    <dgm:cxn modelId="{AB6D373D-F570-484F-BE6E-1EC677B09880}" srcId="{B8AF68E7-65BF-E243-9759-0C229E93AE97}" destId="{A0B586EA-2B13-2F46-B934-22A580D3C23C}" srcOrd="0" destOrd="0" parTransId="{D2F4B7F3-5472-644A-8941-6176A4F380FE}" sibTransId="{49D0A032-8393-194C-98D2-4197F443AB12}"/>
    <dgm:cxn modelId="{77C60153-F0BD-BD45-A0A9-F457EC904DB6}" type="presOf" srcId="{A0B586EA-2B13-2F46-B934-22A580D3C23C}" destId="{4002268B-EEF4-4B4E-ABBA-FD77B78E9774}" srcOrd="0" destOrd="0" presId="urn:microsoft.com/office/officeart/2005/8/layout/hierarchy3"/>
    <dgm:cxn modelId="{864A455E-169E-424A-9AFB-582F671AF56F}" type="presOf" srcId="{BB5E73AA-AEBE-4E48-8122-FBB1E2A66C4A}" destId="{2D106117-8DCA-A94E-9291-8F947F0F3A9C}" srcOrd="0" destOrd="0" presId="urn:microsoft.com/office/officeart/2005/8/layout/hierarchy3"/>
    <dgm:cxn modelId="{20149C6F-A9F8-974C-BA03-5310A150D6E2}" srcId="{A0B586EA-2B13-2F46-B934-22A580D3C23C}" destId="{40604B16-2CE0-BF47-96FA-B10ED349EF82}" srcOrd="0" destOrd="0" parTransId="{A2AE6F3B-8650-E240-B6D6-4FD5AEC36960}" sibTransId="{9C4DE509-23F8-0246-9CEF-792321B8D799}"/>
    <dgm:cxn modelId="{CACD3471-1148-4248-B1AF-5FD9AE6349EC}" type="presOf" srcId="{A2AE6F3B-8650-E240-B6D6-4FD5AEC36960}" destId="{9D41ED19-60A7-644B-BEA0-011B02E6BCB3}" srcOrd="0" destOrd="0" presId="urn:microsoft.com/office/officeart/2005/8/layout/hierarchy3"/>
    <dgm:cxn modelId="{1A36AB86-20AD-3C4E-B4DC-786EC7ED4A20}" type="presOf" srcId="{4F4B47FF-143E-EA45-893B-49642A45D780}" destId="{E723A89F-9087-724E-A5C6-CEBF35AD55FB}" srcOrd="0" destOrd="0" presId="urn:microsoft.com/office/officeart/2005/8/layout/hierarchy3"/>
    <dgm:cxn modelId="{1C85F688-7917-4D4C-89D0-066FECC6A32D}" srcId="{A0B586EA-2B13-2F46-B934-22A580D3C23C}" destId="{057C4037-206D-C945-9AF6-0E594DE9D91B}" srcOrd="1" destOrd="0" parTransId="{F3ED0E10-F93F-FC46-9E87-7F883F46B868}" sibTransId="{09D34D0F-1FE1-BC48-8D71-807FCC63CB08}"/>
    <dgm:cxn modelId="{CA6AF596-C221-BA48-9EAF-C2593761445F}" type="presOf" srcId="{F3ED0E10-F93F-FC46-9E87-7F883F46B868}" destId="{2AD9BD1A-D58D-864D-AC93-7B449C2FE27D}" srcOrd="0" destOrd="0" presId="urn:microsoft.com/office/officeart/2005/8/layout/hierarchy3"/>
    <dgm:cxn modelId="{56F245B6-C400-F547-A3A4-989594971619}" type="presOf" srcId="{C578BD51-013A-F349-85DB-CE1DC42CA461}" destId="{3923F2E8-DC38-5D4E-BA86-D5C6DF1EB7BA}" srcOrd="0" destOrd="0" presId="urn:microsoft.com/office/officeart/2005/8/layout/hierarchy3"/>
    <dgm:cxn modelId="{F228C1BF-B85C-1449-AA35-818451C6AAB7}" srcId="{B8AF68E7-65BF-E243-9759-0C229E93AE97}" destId="{C578BD51-013A-F349-85DB-CE1DC42CA461}" srcOrd="1" destOrd="0" parTransId="{E494F818-A93C-3047-B0CC-61D003AEF6A8}" sibTransId="{5C79C677-CD73-4945-BE9F-BE4FFBD438CA}"/>
    <dgm:cxn modelId="{CA8CC4E6-DEA9-7B42-98DF-0103F1492CC3}" type="presOf" srcId="{057C4037-206D-C945-9AF6-0E594DE9D91B}" destId="{A1C1C53E-F576-444F-95E4-B7A54C5230D2}" srcOrd="0" destOrd="0" presId="urn:microsoft.com/office/officeart/2005/8/layout/hierarchy3"/>
    <dgm:cxn modelId="{9C8332F2-4A18-3E4B-85E8-11A026C57899}" srcId="{C578BD51-013A-F349-85DB-CE1DC42CA461}" destId="{243ED641-6D68-6240-B973-DCB0FF111744}" srcOrd="1" destOrd="0" parTransId="{4F4B47FF-143E-EA45-893B-49642A45D780}" sibTransId="{D5E077A0-A514-4C4D-95C1-99E2CCB2D157}"/>
    <dgm:cxn modelId="{F84AACFA-7BAF-174F-AD83-EE13C920DBF9}" type="presOf" srcId="{8571A9F0-A021-D045-8AAF-B70EBAB627DE}" destId="{D9D4D26E-B3D2-2E4D-BDE9-5113B6C8D211}" srcOrd="0" destOrd="0" presId="urn:microsoft.com/office/officeart/2005/8/layout/hierarchy3"/>
    <dgm:cxn modelId="{0B832EF4-285B-004E-BB9D-A441BE079130}" type="presParOf" srcId="{4932974E-8C4B-174C-BF57-DD18A4BE7B37}" destId="{5360561D-185C-7B43-B73C-8CCBD01F8F89}" srcOrd="0" destOrd="0" presId="urn:microsoft.com/office/officeart/2005/8/layout/hierarchy3"/>
    <dgm:cxn modelId="{686C9214-DAA8-AF4A-8FB4-07D0AA8A2FC2}" type="presParOf" srcId="{5360561D-185C-7B43-B73C-8CCBD01F8F89}" destId="{B57E8318-7FAB-D843-9673-E08E677AB873}" srcOrd="0" destOrd="0" presId="urn:microsoft.com/office/officeart/2005/8/layout/hierarchy3"/>
    <dgm:cxn modelId="{B4CCF6FF-08D0-1745-AC05-6DFC5CA15519}" type="presParOf" srcId="{B57E8318-7FAB-D843-9673-E08E677AB873}" destId="{4002268B-EEF4-4B4E-ABBA-FD77B78E9774}" srcOrd="0" destOrd="0" presId="urn:microsoft.com/office/officeart/2005/8/layout/hierarchy3"/>
    <dgm:cxn modelId="{AC965294-8221-434E-9C2F-346BF2C0E8E8}" type="presParOf" srcId="{B57E8318-7FAB-D843-9673-E08E677AB873}" destId="{40FF5609-D499-2E4B-8FC3-043747D3642F}" srcOrd="1" destOrd="0" presId="urn:microsoft.com/office/officeart/2005/8/layout/hierarchy3"/>
    <dgm:cxn modelId="{7A8F3408-4412-D34F-8D34-FA75F8DF7D6E}" type="presParOf" srcId="{5360561D-185C-7B43-B73C-8CCBD01F8F89}" destId="{AECAA126-A955-C949-AE48-F7561BD1F4AB}" srcOrd="1" destOrd="0" presId="urn:microsoft.com/office/officeart/2005/8/layout/hierarchy3"/>
    <dgm:cxn modelId="{EDF2AB17-73FD-844C-B362-B6DA8A21CD91}" type="presParOf" srcId="{AECAA126-A955-C949-AE48-F7561BD1F4AB}" destId="{9D41ED19-60A7-644B-BEA0-011B02E6BCB3}" srcOrd="0" destOrd="0" presId="urn:microsoft.com/office/officeart/2005/8/layout/hierarchy3"/>
    <dgm:cxn modelId="{61543174-594F-E342-8BE5-AE7703C0DDD4}" type="presParOf" srcId="{AECAA126-A955-C949-AE48-F7561BD1F4AB}" destId="{2F539AC5-9754-764A-BE25-147A7F3D43DB}" srcOrd="1" destOrd="0" presId="urn:microsoft.com/office/officeart/2005/8/layout/hierarchy3"/>
    <dgm:cxn modelId="{6C2AC3B6-9C2F-DA46-AAE9-D6AD7C069575}" type="presParOf" srcId="{AECAA126-A955-C949-AE48-F7561BD1F4AB}" destId="{2AD9BD1A-D58D-864D-AC93-7B449C2FE27D}" srcOrd="2" destOrd="0" presId="urn:microsoft.com/office/officeart/2005/8/layout/hierarchy3"/>
    <dgm:cxn modelId="{247642BC-F9E1-A846-8324-350AC0761EBF}" type="presParOf" srcId="{AECAA126-A955-C949-AE48-F7561BD1F4AB}" destId="{A1C1C53E-F576-444F-95E4-B7A54C5230D2}" srcOrd="3" destOrd="0" presId="urn:microsoft.com/office/officeart/2005/8/layout/hierarchy3"/>
    <dgm:cxn modelId="{80185291-9CE4-5343-B4AC-405FC49857DE}" type="presParOf" srcId="{4932974E-8C4B-174C-BF57-DD18A4BE7B37}" destId="{ACF6D09A-9F88-334E-ABE9-606765976108}" srcOrd="1" destOrd="0" presId="urn:microsoft.com/office/officeart/2005/8/layout/hierarchy3"/>
    <dgm:cxn modelId="{FA5B0AB0-DA89-3D4A-A774-772BACB2A08A}" type="presParOf" srcId="{ACF6D09A-9F88-334E-ABE9-606765976108}" destId="{6297668B-96CC-BF4E-BF75-7365A2A6B8AE}" srcOrd="0" destOrd="0" presId="urn:microsoft.com/office/officeart/2005/8/layout/hierarchy3"/>
    <dgm:cxn modelId="{9109A4C2-C143-5540-863F-29CED90F30FC}" type="presParOf" srcId="{6297668B-96CC-BF4E-BF75-7365A2A6B8AE}" destId="{3923F2E8-DC38-5D4E-BA86-D5C6DF1EB7BA}" srcOrd="0" destOrd="0" presId="urn:microsoft.com/office/officeart/2005/8/layout/hierarchy3"/>
    <dgm:cxn modelId="{A68E0E66-C927-2D4D-86D7-4A2E302D6F1D}" type="presParOf" srcId="{6297668B-96CC-BF4E-BF75-7365A2A6B8AE}" destId="{EA8C6594-2544-B346-8961-8A7B5BE1AB63}" srcOrd="1" destOrd="0" presId="urn:microsoft.com/office/officeart/2005/8/layout/hierarchy3"/>
    <dgm:cxn modelId="{EC53DA47-CC72-4143-8CAB-03344FA87414}" type="presParOf" srcId="{ACF6D09A-9F88-334E-ABE9-606765976108}" destId="{67DAB4B5-363C-3745-9018-ECA25854633C}" srcOrd="1" destOrd="0" presId="urn:microsoft.com/office/officeart/2005/8/layout/hierarchy3"/>
    <dgm:cxn modelId="{3E4C6B97-C33B-D649-8B55-87AF1DAB802A}" type="presParOf" srcId="{67DAB4B5-363C-3745-9018-ECA25854633C}" destId="{D9D4D26E-B3D2-2E4D-BDE9-5113B6C8D211}" srcOrd="0" destOrd="0" presId="urn:microsoft.com/office/officeart/2005/8/layout/hierarchy3"/>
    <dgm:cxn modelId="{345C2669-C4AB-1341-8DFE-28CD8D4D28C6}" type="presParOf" srcId="{67DAB4B5-363C-3745-9018-ECA25854633C}" destId="{2D106117-8DCA-A94E-9291-8F947F0F3A9C}" srcOrd="1" destOrd="0" presId="urn:microsoft.com/office/officeart/2005/8/layout/hierarchy3"/>
    <dgm:cxn modelId="{D0A4561C-06CB-CA4D-BD78-A714359BB086}" type="presParOf" srcId="{67DAB4B5-363C-3745-9018-ECA25854633C}" destId="{E723A89F-9087-724E-A5C6-CEBF35AD55FB}" srcOrd="2" destOrd="0" presId="urn:microsoft.com/office/officeart/2005/8/layout/hierarchy3"/>
    <dgm:cxn modelId="{1370451F-D77D-B945-A1D0-6FB5DAC7913F}" type="presParOf" srcId="{67DAB4B5-363C-3745-9018-ECA25854633C}" destId="{65B8F2D5-0CE6-3D45-BC5A-150B557967BE}"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6DFB241-D6B3-7140-941E-810F420D7AC8}" type="doc">
      <dgm:prSet loTypeId="urn:microsoft.com/office/officeart/2005/8/layout/lProcess3" loCatId="" qsTypeId="urn:microsoft.com/office/officeart/2005/8/quickstyle/simple1" qsCatId="simple" csTypeId="urn:microsoft.com/office/officeart/2005/8/colors/accent1_2" csCatId="accent1" phldr="1"/>
      <dgm:spPr/>
      <dgm:t>
        <a:bodyPr/>
        <a:lstStyle/>
        <a:p>
          <a:endParaRPr lang="es-ES"/>
        </a:p>
      </dgm:t>
    </dgm:pt>
    <dgm:pt modelId="{BD2F8AD1-876F-BC4B-9F25-A6D016DFB579}">
      <dgm:prSet phldrT="[Texto]" custT="1"/>
      <dgm:spPr/>
      <dgm:t>
        <a:bodyPr/>
        <a:lstStyle/>
        <a:p>
          <a:r>
            <a:rPr lang="es-US" sz="2000" dirty="0"/>
            <a:t>RE-ALIGN </a:t>
          </a:r>
          <a:endParaRPr lang="es-ES" sz="2000" dirty="0"/>
        </a:p>
      </dgm:t>
    </dgm:pt>
    <dgm:pt modelId="{A0A74C6F-2F82-9C42-9602-6628D46EDB98}" type="parTrans" cxnId="{068339D4-12D5-4F4D-907C-89F4B54780DD}">
      <dgm:prSet/>
      <dgm:spPr/>
      <dgm:t>
        <a:bodyPr/>
        <a:lstStyle/>
        <a:p>
          <a:endParaRPr lang="es-ES" sz="1400"/>
        </a:p>
      </dgm:t>
    </dgm:pt>
    <dgm:pt modelId="{5A299339-225C-A241-AADD-AE7A97B317E3}" type="sibTrans" cxnId="{068339D4-12D5-4F4D-907C-89F4B54780DD}">
      <dgm:prSet/>
      <dgm:spPr/>
      <dgm:t>
        <a:bodyPr/>
        <a:lstStyle/>
        <a:p>
          <a:endParaRPr lang="es-ES" sz="1400"/>
        </a:p>
      </dgm:t>
    </dgm:pt>
    <dgm:pt modelId="{1D8975AD-89AE-154A-B06A-8393108085B8}">
      <dgm:prSet phldrT="[Texto]" custT="1"/>
      <dgm:spPr/>
      <dgm:t>
        <a:bodyPr/>
        <a:lstStyle/>
        <a:p>
          <a:r>
            <a:rPr lang="es-US" sz="2000" dirty="0"/>
            <a:t>Yadlapati et al </a:t>
          </a:r>
          <a:endParaRPr lang="es-ES" sz="2000" dirty="0"/>
        </a:p>
      </dgm:t>
    </dgm:pt>
    <dgm:pt modelId="{C3B5717B-4476-BD4F-B4AC-76795AC3A31A}" type="parTrans" cxnId="{EE93C1AA-4C4E-F343-BA74-802C772A073E}">
      <dgm:prSet/>
      <dgm:spPr/>
      <dgm:t>
        <a:bodyPr/>
        <a:lstStyle/>
        <a:p>
          <a:endParaRPr lang="es-ES" sz="1400"/>
        </a:p>
      </dgm:t>
    </dgm:pt>
    <dgm:pt modelId="{FC9D5329-9F9F-3A4F-80E3-AF987892B543}" type="sibTrans" cxnId="{EE93C1AA-4C4E-F343-BA74-802C772A073E}">
      <dgm:prSet/>
      <dgm:spPr/>
      <dgm:t>
        <a:bodyPr/>
        <a:lstStyle/>
        <a:p>
          <a:endParaRPr lang="es-ES" sz="1400"/>
        </a:p>
      </dgm:t>
    </dgm:pt>
    <dgm:pt modelId="{7A7BA46C-6B6F-C145-8F85-1C6107800BEC}">
      <dgm:prSet phldrT="[Texto]" custT="1"/>
      <dgm:spPr/>
      <dgm:t>
        <a:bodyPr/>
        <a:lstStyle/>
        <a:p>
          <a:r>
            <a:rPr lang="es-ES" sz="2000" dirty="0"/>
            <a:t>ARISTOTLE</a:t>
          </a:r>
        </a:p>
      </dgm:t>
    </dgm:pt>
    <dgm:pt modelId="{69E4DBC5-C07F-3E42-8F93-787C92A96C48}" type="parTrans" cxnId="{40B647BE-092C-F24F-AFDE-157E79C64B10}">
      <dgm:prSet/>
      <dgm:spPr/>
      <dgm:t>
        <a:bodyPr/>
        <a:lstStyle/>
        <a:p>
          <a:endParaRPr lang="es-ES" sz="1400"/>
        </a:p>
      </dgm:t>
    </dgm:pt>
    <dgm:pt modelId="{9183E7CD-14E8-F74A-A843-D1E3759544F6}" type="sibTrans" cxnId="{40B647BE-092C-F24F-AFDE-157E79C64B10}">
      <dgm:prSet/>
      <dgm:spPr/>
      <dgm:t>
        <a:bodyPr/>
        <a:lstStyle/>
        <a:p>
          <a:endParaRPr lang="es-ES" sz="1400"/>
        </a:p>
      </dgm:t>
    </dgm:pt>
    <dgm:pt modelId="{AA13B1CA-A12C-2B4A-80F3-2C723B7D76D8}">
      <dgm:prSet phldrT="[Texto]" custT="1"/>
      <dgm:spPr/>
      <dgm:t>
        <a:bodyPr/>
        <a:lstStyle/>
        <a:p>
          <a:r>
            <a:rPr lang="es-ES" sz="2000" dirty="0"/>
            <a:t>ENGAGE AF-TIMI 48</a:t>
          </a:r>
        </a:p>
      </dgm:t>
    </dgm:pt>
    <dgm:pt modelId="{858BF518-31F9-0A43-AA3E-BD9CB04AFA68}" type="parTrans" cxnId="{65750615-DD06-064F-A6BE-BDB30B90B737}">
      <dgm:prSet/>
      <dgm:spPr/>
      <dgm:t>
        <a:bodyPr/>
        <a:lstStyle/>
        <a:p>
          <a:endParaRPr lang="es-ES" sz="1400"/>
        </a:p>
      </dgm:t>
    </dgm:pt>
    <dgm:pt modelId="{C75E9384-EC3E-7B4D-A1F9-4455E86CAC6A}" type="sibTrans" cxnId="{65750615-DD06-064F-A6BE-BDB30B90B737}">
      <dgm:prSet/>
      <dgm:spPr/>
      <dgm:t>
        <a:bodyPr/>
        <a:lstStyle/>
        <a:p>
          <a:endParaRPr lang="es-ES" sz="1400"/>
        </a:p>
      </dgm:t>
    </dgm:pt>
    <dgm:pt modelId="{D9FB36DE-A535-FF4D-9F25-47314E7676D8}" type="pres">
      <dgm:prSet presAssocID="{36DFB241-D6B3-7140-941E-810F420D7AC8}" presName="Name0" presStyleCnt="0">
        <dgm:presLayoutVars>
          <dgm:chPref val="3"/>
          <dgm:dir/>
          <dgm:animLvl val="lvl"/>
          <dgm:resizeHandles/>
        </dgm:presLayoutVars>
      </dgm:prSet>
      <dgm:spPr/>
    </dgm:pt>
    <dgm:pt modelId="{8C277DD8-A24D-4E4F-BDD1-3247496913FA}" type="pres">
      <dgm:prSet presAssocID="{BD2F8AD1-876F-BC4B-9F25-A6D016DFB579}" presName="horFlow" presStyleCnt="0"/>
      <dgm:spPr/>
    </dgm:pt>
    <dgm:pt modelId="{DD66A582-7094-4B46-8F7A-2A9184775602}" type="pres">
      <dgm:prSet presAssocID="{BD2F8AD1-876F-BC4B-9F25-A6D016DFB579}" presName="bigChev" presStyleLbl="node1" presStyleIdx="0" presStyleCnt="4" custScaleX="85496"/>
      <dgm:spPr/>
    </dgm:pt>
    <dgm:pt modelId="{9DBFD4FD-5954-C14E-AF55-F06668B04739}" type="pres">
      <dgm:prSet presAssocID="{BD2F8AD1-876F-BC4B-9F25-A6D016DFB579}" presName="vSp" presStyleCnt="0"/>
      <dgm:spPr/>
    </dgm:pt>
    <dgm:pt modelId="{7E344BDE-3FE7-9C43-9228-9788F066EE2B}" type="pres">
      <dgm:prSet presAssocID="{1D8975AD-89AE-154A-B06A-8393108085B8}" presName="horFlow" presStyleCnt="0"/>
      <dgm:spPr/>
    </dgm:pt>
    <dgm:pt modelId="{FA5B0EC2-42F5-8641-A66A-A4F1A45B8421}" type="pres">
      <dgm:prSet presAssocID="{1D8975AD-89AE-154A-B06A-8393108085B8}" presName="bigChev" presStyleLbl="node1" presStyleIdx="1" presStyleCnt="4" custScaleX="85496"/>
      <dgm:spPr/>
    </dgm:pt>
    <dgm:pt modelId="{ACB88C95-2660-284B-A00A-ED766A66A788}" type="pres">
      <dgm:prSet presAssocID="{1D8975AD-89AE-154A-B06A-8393108085B8}" presName="vSp" presStyleCnt="0"/>
      <dgm:spPr/>
    </dgm:pt>
    <dgm:pt modelId="{D1B1B580-A0EC-D542-806F-D9F7C12EF6FA}" type="pres">
      <dgm:prSet presAssocID="{7A7BA46C-6B6F-C145-8F85-1C6107800BEC}" presName="horFlow" presStyleCnt="0"/>
      <dgm:spPr/>
    </dgm:pt>
    <dgm:pt modelId="{3BFA148C-2E76-F940-B81F-4FCB7D3C7FF8}" type="pres">
      <dgm:prSet presAssocID="{7A7BA46C-6B6F-C145-8F85-1C6107800BEC}" presName="bigChev" presStyleLbl="node1" presStyleIdx="2" presStyleCnt="4" custScaleX="85496"/>
      <dgm:spPr/>
    </dgm:pt>
    <dgm:pt modelId="{EC0F9C3F-3FAE-084B-BE9E-2A65B85C3AF3}" type="pres">
      <dgm:prSet presAssocID="{7A7BA46C-6B6F-C145-8F85-1C6107800BEC}" presName="vSp" presStyleCnt="0"/>
      <dgm:spPr/>
    </dgm:pt>
    <dgm:pt modelId="{DFF9BB06-0121-294B-93A1-789E2CFAEA3C}" type="pres">
      <dgm:prSet presAssocID="{AA13B1CA-A12C-2B4A-80F3-2C723B7D76D8}" presName="horFlow" presStyleCnt="0"/>
      <dgm:spPr/>
    </dgm:pt>
    <dgm:pt modelId="{9E9F191C-1168-8046-9782-22BE27B8FB37}" type="pres">
      <dgm:prSet presAssocID="{AA13B1CA-A12C-2B4A-80F3-2C723B7D76D8}" presName="bigChev" presStyleLbl="node1" presStyleIdx="3" presStyleCnt="4" custScaleX="85496"/>
      <dgm:spPr/>
    </dgm:pt>
  </dgm:ptLst>
  <dgm:cxnLst>
    <dgm:cxn modelId="{65750615-DD06-064F-A6BE-BDB30B90B737}" srcId="{36DFB241-D6B3-7140-941E-810F420D7AC8}" destId="{AA13B1CA-A12C-2B4A-80F3-2C723B7D76D8}" srcOrd="3" destOrd="0" parTransId="{858BF518-31F9-0A43-AA3E-BD9CB04AFA68}" sibTransId="{C75E9384-EC3E-7B4D-A1F9-4455E86CAC6A}"/>
    <dgm:cxn modelId="{AA1D5D21-99B2-D442-AF4F-40B8FDD0538E}" type="presOf" srcId="{AA13B1CA-A12C-2B4A-80F3-2C723B7D76D8}" destId="{9E9F191C-1168-8046-9782-22BE27B8FB37}" srcOrd="0" destOrd="0" presId="urn:microsoft.com/office/officeart/2005/8/layout/lProcess3"/>
    <dgm:cxn modelId="{55C8AC5F-1632-CA48-9DD4-A1E351CEC5F4}" type="presOf" srcId="{7A7BA46C-6B6F-C145-8F85-1C6107800BEC}" destId="{3BFA148C-2E76-F940-B81F-4FCB7D3C7FF8}" srcOrd="0" destOrd="0" presId="urn:microsoft.com/office/officeart/2005/8/layout/lProcess3"/>
    <dgm:cxn modelId="{D61A9860-EB7F-ED47-928C-FAF5CAADDB3A}" type="presOf" srcId="{1D8975AD-89AE-154A-B06A-8393108085B8}" destId="{FA5B0EC2-42F5-8641-A66A-A4F1A45B8421}" srcOrd="0" destOrd="0" presId="urn:microsoft.com/office/officeart/2005/8/layout/lProcess3"/>
    <dgm:cxn modelId="{1E52C671-F927-4146-AD78-69BE27559C25}" type="presOf" srcId="{36DFB241-D6B3-7140-941E-810F420D7AC8}" destId="{D9FB36DE-A535-FF4D-9F25-47314E7676D8}" srcOrd="0" destOrd="0" presId="urn:microsoft.com/office/officeart/2005/8/layout/lProcess3"/>
    <dgm:cxn modelId="{CBDA408B-6223-0441-AB66-27B8C029BB10}" type="presOf" srcId="{BD2F8AD1-876F-BC4B-9F25-A6D016DFB579}" destId="{DD66A582-7094-4B46-8F7A-2A9184775602}" srcOrd="0" destOrd="0" presId="urn:microsoft.com/office/officeart/2005/8/layout/lProcess3"/>
    <dgm:cxn modelId="{EE93C1AA-4C4E-F343-BA74-802C772A073E}" srcId="{36DFB241-D6B3-7140-941E-810F420D7AC8}" destId="{1D8975AD-89AE-154A-B06A-8393108085B8}" srcOrd="1" destOrd="0" parTransId="{C3B5717B-4476-BD4F-B4AC-76795AC3A31A}" sibTransId="{FC9D5329-9F9F-3A4F-80E3-AF987892B543}"/>
    <dgm:cxn modelId="{40B647BE-092C-F24F-AFDE-157E79C64B10}" srcId="{36DFB241-D6B3-7140-941E-810F420D7AC8}" destId="{7A7BA46C-6B6F-C145-8F85-1C6107800BEC}" srcOrd="2" destOrd="0" parTransId="{69E4DBC5-C07F-3E42-8F93-787C92A96C48}" sibTransId="{9183E7CD-14E8-F74A-A843-D1E3759544F6}"/>
    <dgm:cxn modelId="{068339D4-12D5-4F4D-907C-89F4B54780DD}" srcId="{36DFB241-D6B3-7140-941E-810F420D7AC8}" destId="{BD2F8AD1-876F-BC4B-9F25-A6D016DFB579}" srcOrd="0" destOrd="0" parTransId="{A0A74C6F-2F82-9C42-9602-6628D46EDB98}" sibTransId="{5A299339-225C-A241-AADD-AE7A97B317E3}"/>
    <dgm:cxn modelId="{42A36C95-311F-E14D-ACA1-539D46325C24}" type="presParOf" srcId="{D9FB36DE-A535-FF4D-9F25-47314E7676D8}" destId="{8C277DD8-A24D-4E4F-BDD1-3247496913FA}" srcOrd="0" destOrd="0" presId="urn:microsoft.com/office/officeart/2005/8/layout/lProcess3"/>
    <dgm:cxn modelId="{B522D63F-B1A0-614E-8BBD-43772F10562F}" type="presParOf" srcId="{8C277DD8-A24D-4E4F-BDD1-3247496913FA}" destId="{DD66A582-7094-4B46-8F7A-2A9184775602}" srcOrd="0" destOrd="0" presId="urn:microsoft.com/office/officeart/2005/8/layout/lProcess3"/>
    <dgm:cxn modelId="{6F3094EF-D0E0-544C-B20A-6EC3021151C6}" type="presParOf" srcId="{D9FB36DE-A535-FF4D-9F25-47314E7676D8}" destId="{9DBFD4FD-5954-C14E-AF55-F06668B04739}" srcOrd="1" destOrd="0" presId="urn:microsoft.com/office/officeart/2005/8/layout/lProcess3"/>
    <dgm:cxn modelId="{9DA4C269-06DF-CE48-8255-FBF25E05B987}" type="presParOf" srcId="{D9FB36DE-A535-FF4D-9F25-47314E7676D8}" destId="{7E344BDE-3FE7-9C43-9228-9788F066EE2B}" srcOrd="2" destOrd="0" presId="urn:microsoft.com/office/officeart/2005/8/layout/lProcess3"/>
    <dgm:cxn modelId="{5746E597-5909-E643-A50C-612B64BE1993}" type="presParOf" srcId="{7E344BDE-3FE7-9C43-9228-9788F066EE2B}" destId="{FA5B0EC2-42F5-8641-A66A-A4F1A45B8421}" srcOrd="0" destOrd="0" presId="urn:microsoft.com/office/officeart/2005/8/layout/lProcess3"/>
    <dgm:cxn modelId="{BF178482-DF8D-B74E-8CE2-1D5F05264EAB}" type="presParOf" srcId="{D9FB36DE-A535-FF4D-9F25-47314E7676D8}" destId="{ACB88C95-2660-284B-A00A-ED766A66A788}" srcOrd="3" destOrd="0" presId="urn:microsoft.com/office/officeart/2005/8/layout/lProcess3"/>
    <dgm:cxn modelId="{B986492B-6378-3D40-8452-70220D55F93D}" type="presParOf" srcId="{D9FB36DE-A535-FF4D-9F25-47314E7676D8}" destId="{D1B1B580-A0EC-D542-806F-D9F7C12EF6FA}" srcOrd="4" destOrd="0" presId="urn:microsoft.com/office/officeart/2005/8/layout/lProcess3"/>
    <dgm:cxn modelId="{A345988A-D9F8-1E4E-BB50-9835F295407E}" type="presParOf" srcId="{D1B1B580-A0EC-D542-806F-D9F7C12EF6FA}" destId="{3BFA148C-2E76-F940-B81F-4FCB7D3C7FF8}" srcOrd="0" destOrd="0" presId="urn:microsoft.com/office/officeart/2005/8/layout/lProcess3"/>
    <dgm:cxn modelId="{38059095-11B9-8343-A353-FF94A4EC8E95}" type="presParOf" srcId="{D9FB36DE-A535-FF4D-9F25-47314E7676D8}" destId="{EC0F9C3F-3FAE-084B-BE9E-2A65B85C3AF3}" srcOrd="5" destOrd="0" presId="urn:microsoft.com/office/officeart/2005/8/layout/lProcess3"/>
    <dgm:cxn modelId="{C4D6D965-4460-7C4A-AB16-849ED81BB068}" type="presParOf" srcId="{D9FB36DE-A535-FF4D-9F25-47314E7676D8}" destId="{DFF9BB06-0121-294B-93A1-789E2CFAEA3C}" srcOrd="6" destOrd="0" presId="urn:microsoft.com/office/officeart/2005/8/layout/lProcess3"/>
    <dgm:cxn modelId="{2A9A4180-E28A-0943-BBFA-7DA25A215990}" type="presParOf" srcId="{DFF9BB06-0121-294B-93A1-789E2CFAEA3C}" destId="{9E9F191C-1168-8046-9782-22BE27B8FB37}" srcOrd="0" destOrd="0" presId="urn:microsoft.com/office/officeart/2005/8/layout/l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83F875-0A99-3346-AE35-732A7B00EABA}" type="doc">
      <dgm:prSet loTypeId="urn:microsoft.com/office/officeart/2005/8/layout/arrow1" loCatId="" qsTypeId="urn:microsoft.com/office/officeart/2005/8/quickstyle/simple1" qsCatId="simple" csTypeId="urn:microsoft.com/office/officeart/2005/8/colors/accent0_2" csCatId="mainScheme" phldr="1"/>
      <dgm:spPr/>
      <dgm:t>
        <a:bodyPr/>
        <a:lstStyle/>
        <a:p>
          <a:endParaRPr lang="es-ES"/>
        </a:p>
      </dgm:t>
    </dgm:pt>
    <dgm:pt modelId="{D6FD3BED-CD89-B947-B7BA-59BEE5B24422}">
      <dgm:prSet phldrT="[Texto]" custT="1"/>
      <dgm:spPr/>
      <dgm:t>
        <a:bodyPr/>
        <a:lstStyle/>
        <a:p>
          <a:r>
            <a:rPr lang="es-ES" sz="2800" dirty="0"/>
            <a:t>ACOD</a:t>
          </a:r>
        </a:p>
      </dgm:t>
    </dgm:pt>
    <dgm:pt modelId="{8485098E-9A5E-6940-B9A6-60B307AD8F20}" type="parTrans" cxnId="{65F79D0B-C88F-9744-8DC4-574BB2B76468}">
      <dgm:prSet/>
      <dgm:spPr/>
      <dgm:t>
        <a:bodyPr/>
        <a:lstStyle/>
        <a:p>
          <a:endParaRPr lang="es-ES" sz="800"/>
        </a:p>
      </dgm:t>
    </dgm:pt>
    <dgm:pt modelId="{039FE771-C647-B04C-A5FD-302DBB6EC5A9}" type="sibTrans" cxnId="{65F79D0B-C88F-9744-8DC4-574BB2B76468}">
      <dgm:prSet/>
      <dgm:spPr/>
      <dgm:t>
        <a:bodyPr/>
        <a:lstStyle/>
        <a:p>
          <a:endParaRPr lang="es-ES" sz="800"/>
        </a:p>
      </dgm:t>
    </dgm:pt>
    <dgm:pt modelId="{91F81BDE-B139-7846-9F81-6A5F58FC7AB8}">
      <dgm:prSet phldrT="[Texto]" custT="1"/>
      <dgm:spPr/>
      <dgm:t>
        <a:bodyPr/>
        <a:lstStyle/>
        <a:p>
          <a:r>
            <a:rPr lang="es-ES" sz="2800" dirty="0"/>
            <a:t>AVK</a:t>
          </a:r>
        </a:p>
      </dgm:t>
    </dgm:pt>
    <dgm:pt modelId="{23D6F581-4733-4E45-B0BD-44FFBD39AC6B}" type="parTrans" cxnId="{2283B5AB-AF26-9A4B-AF70-DEBD6D73D275}">
      <dgm:prSet/>
      <dgm:spPr/>
      <dgm:t>
        <a:bodyPr/>
        <a:lstStyle/>
        <a:p>
          <a:endParaRPr lang="es-ES" sz="800"/>
        </a:p>
      </dgm:t>
    </dgm:pt>
    <dgm:pt modelId="{C7798B6E-3ED7-674A-A590-8FA544E4EC19}" type="sibTrans" cxnId="{2283B5AB-AF26-9A4B-AF70-DEBD6D73D275}">
      <dgm:prSet/>
      <dgm:spPr/>
      <dgm:t>
        <a:bodyPr/>
        <a:lstStyle/>
        <a:p>
          <a:endParaRPr lang="es-ES" sz="800"/>
        </a:p>
      </dgm:t>
    </dgm:pt>
    <dgm:pt modelId="{C3B6EA49-06B3-2549-BF84-8F8328C0BAF9}" type="pres">
      <dgm:prSet presAssocID="{F783F875-0A99-3346-AE35-732A7B00EABA}" presName="cycle" presStyleCnt="0">
        <dgm:presLayoutVars>
          <dgm:dir/>
          <dgm:resizeHandles val="exact"/>
        </dgm:presLayoutVars>
      </dgm:prSet>
      <dgm:spPr/>
    </dgm:pt>
    <dgm:pt modelId="{20032C99-D113-F345-8800-142EA6C48762}" type="pres">
      <dgm:prSet presAssocID="{D6FD3BED-CD89-B947-B7BA-59BEE5B24422}" presName="arrow" presStyleLbl="node1" presStyleIdx="0" presStyleCnt="2">
        <dgm:presLayoutVars>
          <dgm:bulletEnabled val="1"/>
        </dgm:presLayoutVars>
      </dgm:prSet>
      <dgm:spPr/>
    </dgm:pt>
    <dgm:pt modelId="{6AD9CF8C-91C6-3A4C-BB28-22166CEB4C82}" type="pres">
      <dgm:prSet presAssocID="{91F81BDE-B139-7846-9F81-6A5F58FC7AB8}" presName="arrow" presStyleLbl="node1" presStyleIdx="1" presStyleCnt="2">
        <dgm:presLayoutVars>
          <dgm:bulletEnabled val="1"/>
        </dgm:presLayoutVars>
      </dgm:prSet>
      <dgm:spPr/>
    </dgm:pt>
  </dgm:ptLst>
  <dgm:cxnLst>
    <dgm:cxn modelId="{65F79D0B-C88F-9744-8DC4-574BB2B76468}" srcId="{F783F875-0A99-3346-AE35-732A7B00EABA}" destId="{D6FD3BED-CD89-B947-B7BA-59BEE5B24422}" srcOrd="0" destOrd="0" parTransId="{8485098E-9A5E-6940-B9A6-60B307AD8F20}" sibTransId="{039FE771-C647-B04C-A5FD-302DBB6EC5A9}"/>
    <dgm:cxn modelId="{EC68D172-F31F-8F4F-A316-AD9A01354C15}" type="presOf" srcId="{F783F875-0A99-3346-AE35-732A7B00EABA}" destId="{C3B6EA49-06B3-2549-BF84-8F8328C0BAF9}" srcOrd="0" destOrd="0" presId="urn:microsoft.com/office/officeart/2005/8/layout/arrow1"/>
    <dgm:cxn modelId="{DA887291-25B3-1749-A0BF-8721E5358AFF}" type="presOf" srcId="{91F81BDE-B139-7846-9F81-6A5F58FC7AB8}" destId="{6AD9CF8C-91C6-3A4C-BB28-22166CEB4C82}" srcOrd="0" destOrd="0" presId="urn:microsoft.com/office/officeart/2005/8/layout/arrow1"/>
    <dgm:cxn modelId="{2283B5AB-AF26-9A4B-AF70-DEBD6D73D275}" srcId="{F783F875-0A99-3346-AE35-732A7B00EABA}" destId="{91F81BDE-B139-7846-9F81-6A5F58FC7AB8}" srcOrd="1" destOrd="0" parTransId="{23D6F581-4733-4E45-B0BD-44FFBD39AC6B}" sibTransId="{C7798B6E-3ED7-674A-A590-8FA544E4EC19}"/>
    <dgm:cxn modelId="{D9F7CCFF-AC27-684B-9F37-F25C794C9209}" type="presOf" srcId="{D6FD3BED-CD89-B947-B7BA-59BEE5B24422}" destId="{20032C99-D113-F345-8800-142EA6C48762}" srcOrd="0" destOrd="0" presId="urn:microsoft.com/office/officeart/2005/8/layout/arrow1"/>
    <dgm:cxn modelId="{B56A74E0-79E4-E349-9D0A-F1F7010ACAD3}" type="presParOf" srcId="{C3B6EA49-06B3-2549-BF84-8F8328C0BAF9}" destId="{20032C99-D113-F345-8800-142EA6C48762}" srcOrd="0" destOrd="0" presId="urn:microsoft.com/office/officeart/2005/8/layout/arrow1"/>
    <dgm:cxn modelId="{C695AB05-D8C4-8740-A2F7-EF8718A08156}" type="presParOf" srcId="{C3B6EA49-06B3-2549-BF84-8F8328C0BAF9}" destId="{6AD9CF8C-91C6-3A4C-BB28-22166CEB4C82}" srcOrd="1" destOrd="0" presId="urn:microsoft.com/office/officeart/2005/8/layout/arrow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984D50-D5A0-4E2C-A387-88AEF76BCA8A}" type="doc">
      <dgm:prSet loTypeId="urn:microsoft.com/office/officeart/2005/8/layout/vList3" loCatId="picture" qsTypeId="urn:microsoft.com/office/officeart/2005/8/quickstyle/simple1" qsCatId="simple" csTypeId="urn:microsoft.com/office/officeart/2005/8/colors/accent0_2" csCatId="mainScheme" phldr="1"/>
      <dgm:spPr/>
    </dgm:pt>
    <dgm:pt modelId="{52C12C06-2721-4F48-871B-CB0B5AD117F9}">
      <dgm:prSet phldrT="[Texto]" custT="1"/>
      <dgm:spPr/>
      <dgm:t>
        <a:bodyPr/>
        <a:lstStyle/>
        <a:p>
          <a:r>
            <a:rPr lang="es-VE" sz="3200" b="1" dirty="0">
              <a:solidFill>
                <a:schemeClr val="tx1"/>
              </a:solidFill>
            </a:rPr>
            <a:t>Base de datos de investigación en FA</a:t>
          </a:r>
        </a:p>
      </dgm:t>
    </dgm:pt>
    <dgm:pt modelId="{2DF1295D-E0C7-46F3-A40C-3250D71CA56E}" type="parTrans" cxnId="{39D41FD9-CDBE-4B84-814E-3075012252EA}">
      <dgm:prSet/>
      <dgm:spPr/>
      <dgm:t>
        <a:bodyPr/>
        <a:lstStyle/>
        <a:p>
          <a:endParaRPr lang="es-VE" sz="4000" b="1">
            <a:solidFill>
              <a:schemeClr val="tx1"/>
            </a:solidFill>
          </a:endParaRPr>
        </a:p>
      </dgm:t>
    </dgm:pt>
    <dgm:pt modelId="{816FE12B-BEFD-42C4-B4BF-A937485F7810}" type="sibTrans" cxnId="{39D41FD9-CDBE-4B84-814E-3075012252EA}">
      <dgm:prSet/>
      <dgm:spPr/>
      <dgm:t>
        <a:bodyPr/>
        <a:lstStyle/>
        <a:p>
          <a:endParaRPr lang="es-VE" sz="4000" b="1">
            <a:solidFill>
              <a:schemeClr val="tx1"/>
            </a:solidFill>
          </a:endParaRPr>
        </a:p>
      </dgm:t>
    </dgm:pt>
    <dgm:pt modelId="{0C637E0E-4755-4EDD-BC6E-ACA80060AC5A}">
      <dgm:prSet phldrT="[Texto]" custT="1"/>
      <dgm:spPr/>
      <dgm:t>
        <a:bodyPr/>
        <a:lstStyle/>
        <a:p>
          <a:r>
            <a:rPr lang="es-VE" sz="3200" b="1" dirty="0">
              <a:solidFill>
                <a:schemeClr val="tx1"/>
              </a:solidFill>
            </a:rPr>
            <a:t>Desde julio 2013 hasta enero 2018.</a:t>
          </a:r>
        </a:p>
      </dgm:t>
    </dgm:pt>
    <dgm:pt modelId="{1538CC4F-3EBD-4F42-A8BD-44A2B0D56271}" type="parTrans" cxnId="{C928E102-196E-46DB-A6A6-7E59D902EA7C}">
      <dgm:prSet/>
      <dgm:spPr/>
      <dgm:t>
        <a:bodyPr/>
        <a:lstStyle/>
        <a:p>
          <a:endParaRPr lang="es-VE" sz="4000" b="1">
            <a:solidFill>
              <a:schemeClr val="tx1"/>
            </a:solidFill>
          </a:endParaRPr>
        </a:p>
      </dgm:t>
    </dgm:pt>
    <dgm:pt modelId="{6C9E2069-7B86-4E96-BD31-DFB9363918B2}" type="sibTrans" cxnId="{C928E102-196E-46DB-A6A6-7E59D902EA7C}">
      <dgm:prSet/>
      <dgm:spPr/>
      <dgm:t>
        <a:bodyPr/>
        <a:lstStyle/>
        <a:p>
          <a:endParaRPr lang="es-VE" sz="4000" b="1">
            <a:solidFill>
              <a:schemeClr val="tx1"/>
            </a:solidFill>
          </a:endParaRPr>
        </a:p>
      </dgm:t>
    </dgm:pt>
    <dgm:pt modelId="{9595E412-ACBF-2741-83D0-C1897D5CB44D}">
      <dgm:prSet phldrT="[Texto]" custT="1"/>
      <dgm:spPr/>
      <dgm:t>
        <a:bodyPr/>
        <a:lstStyle/>
        <a:p>
          <a:r>
            <a:rPr lang="es-VE" sz="3200" b="1" dirty="0">
              <a:solidFill>
                <a:schemeClr val="tx1"/>
              </a:solidFill>
            </a:rPr>
            <a:t>Multicéntrico (5 centros cardiologicos).</a:t>
          </a:r>
        </a:p>
      </dgm:t>
    </dgm:pt>
    <dgm:pt modelId="{9F91EACD-18C4-8D4B-B7D0-87785C3CABB5}" type="parTrans" cxnId="{C08C3B32-E974-E04E-B8C1-E1D444DB2586}">
      <dgm:prSet/>
      <dgm:spPr/>
      <dgm:t>
        <a:bodyPr/>
        <a:lstStyle/>
        <a:p>
          <a:endParaRPr lang="es-ES" sz="3200"/>
        </a:p>
      </dgm:t>
    </dgm:pt>
    <dgm:pt modelId="{C43204CF-492A-DB44-B072-9B06B2BC68F2}" type="sibTrans" cxnId="{C08C3B32-E974-E04E-B8C1-E1D444DB2586}">
      <dgm:prSet/>
      <dgm:spPr/>
      <dgm:t>
        <a:bodyPr/>
        <a:lstStyle/>
        <a:p>
          <a:endParaRPr lang="es-ES" sz="3200"/>
        </a:p>
      </dgm:t>
    </dgm:pt>
    <dgm:pt modelId="{049A28E6-F094-48DC-84C2-8706B8C2F582}" type="pres">
      <dgm:prSet presAssocID="{12984D50-D5A0-4E2C-A387-88AEF76BCA8A}" presName="linearFlow" presStyleCnt="0">
        <dgm:presLayoutVars>
          <dgm:dir/>
          <dgm:resizeHandles val="exact"/>
        </dgm:presLayoutVars>
      </dgm:prSet>
      <dgm:spPr/>
    </dgm:pt>
    <dgm:pt modelId="{500CBE5D-A8DB-4E0D-BD8C-23AADFCDBCC2}" type="pres">
      <dgm:prSet presAssocID="{52C12C06-2721-4F48-871B-CB0B5AD117F9}" presName="composite" presStyleCnt="0"/>
      <dgm:spPr/>
    </dgm:pt>
    <dgm:pt modelId="{B9D9132F-C740-4092-A870-5AE8B2C6E03D}" type="pres">
      <dgm:prSet presAssocID="{52C12C06-2721-4F48-871B-CB0B5AD117F9}" presName="imgShp" presStyleLbl="fgImgPlace1" presStyleIdx="0" presStyleCnt="3"/>
      <dgm:spPr>
        <a:solidFill>
          <a:srgbClr val="00B050"/>
        </a:solidFill>
      </dgm:spPr>
    </dgm:pt>
    <dgm:pt modelId="{C1BA143A-ADD5-44E7-9363-40C8F85BF462}" type="pres">
      <dgm:prSet presAssocID="{52C12C06-2721-4F48-871B-CB0B5AD117F9}" presName="txShp" presStyleLbl="node1" presStyleIdx="0" presStyleCnt="3">
        <dgm:presLayoutVars>
          <dgm:bulletEnabled val="1"/>
        </dgm:presLayoutVars>
      </dgm:prSet>
      <dgm:spPr/>
    </dgm:pt>
    <dgm:pt modelId="{230C78A2-DE42-42DF-A623-82CD2BE52A17}" type="pres">
      <dgm:prSet presAssocID="{816FE12B-BEFD-42C4-B4BF-A937485F7810}" presName="spacing" presStyleCnt="0"/>
      <dgm:spPr/>
    </dgm:pt>
    <dgm:pt modelId="{157A901B-23B1-9B4C-83A1-1EB66898519F}" type="pres">
      <dgm:prSet presAssocID="{9595E412-ACBF-2741-83D0-C1897D5CB44D}" presName="composite" presStyleCnt="0"/>
      <dgm:spPr/>
    </dgm:pt>
    <dgm:pt modelId="{F7BDD87E-AFEE-A74F-B9F3-7EB1EC365DBD}" type="pres">
      <dgm:prSet presAssocID="{9595E412-ACBF-2741-83D0-C1897D5CB44D}" presName="imgShp" presStyleLbl="fgImgPlace1" presStyleIdx="1" presStyleCnt="3"/>
      <dgm:spPr>
        <a:solidFill>
          <a:schemeClr val="bg1"/>
        </a:solidFill>
      </dgm:spPr>
    </dgm:pt>
    <dgm:pt modelId="{E3803737-0D3A-C04F-BAF3-7D55E279B12D}" type="pres">
      <dgm:prSet presAssocID="{9595E412-ACBF-2741-83D0-C1897D5CB44D}" presName="txShp" presStyleLbl="node1" presStyleIdx="1" presStyleCnt="3">
        <dgm:presLayoutVars>
          <dgm:bulletEnabled val="1"/>
        </dgm:presLayoutVars>
      </dgm:prSet>
      <dgm:spPr/>
    </dgm:pt>
    <dgm:pt modelId="{4893765C-64BB-744B-AD10-76BF77F97E2B}" type="pres">
      <dgm:prSet presAssocID="{C43204CF-492A-DB44-B072-9B06B2BC68F2}" presName="spacing" presStyleCnt="0"/>
      <dgm:spPr/>
    </dgm:pt>
    <dgm:pt modelId="{0945F5C9-A055-4358-9EDE-D0A127949242}" type="pres">
      <dgm:prSet presAssocID="{0C637E0E-4755-4EDD-BC6E-ACA80060AC5A}" presName="composite" presStyleCnt="0"/>
      <dgm:spPr/>
    </dgm:pt>
    <dgm:pt modelId="{FB8B8E77-A946-41CF-B327-72A8A73F72A8}" type="pres">
      <dgm:prSet presAssocID="{0C637E0E-4755-4EDD-BC6E-ACA80060AC5A}" presName="imgShp" presStyleLbl="fgImgPlace1" presStyleIdx="2" presStyleCnt="3"/>
      <dgm:spPr>
        <a:solidFill>
          <a:srgbClr val="FF0000"/>
        </a:solidFill>
      </dgm:spPr>
    </dgm:pt>
    <dgm:pt modelId="{A881BFD1-6B5C-4E6D-86C8-0736643CBFA2}" type="pres">
      <dgm:prSet presAssocID="{0C637E0E-4755-4EDD-BC6E-ACA80060AC5A}" presName="txShp" presStyleLbl="node1" presStyleIdx="2" presStyleCnt="3">
        <dgm:presLayoutVars>
          <dgm:bulletEnabled val="1"/>
        </dgm:presLayoutVars>
      </dgm:prSet>
      <dgm:spPr/>
    </dgm:pt>
  </dgm:ptLst>
  <dgm:cxnLst>
    <dgm:cxn modelId="{C928E102-196E-46DB-A6A6-7E59D902EA7C}" srcId="{12984D50-D5A0-4E2C-A387-88AEF76BCA8A}" destId="{0C637E0E-4755-4EDD-BC6E-ACA80060AC5A}" srcOrd="2" destOrd="0" parTransId="{1538CC4F-3EBD-4F42-A8BD-44A2B0D56271}" sibTransId="{6C9E2069-7B86-4E96-BD31-DFB9363918B2}"/>
    <dgm:cxn modelId="{C08C3B32-E974-E04E-B8C1-E1D444DB2586}" srcId="{12984D50-D5A0-4E2C-A387-88AEF76BCA8A}" destId="{9595E412-ACBF-2741-83D0-C1897D5CB44D}" srcOrd="1" destOrd="0" parTransId="{9F91EACD-18C4-8D4B-B7D0-87785C3CABB5}" sibTransId="{C43204CF-492A-DB44-B072-9B06B2BC68F2}"/>
    <dgm:cxn modelId="{F5928E35-B759-4220-9C7B-4DD5E3D16FCC}" type="presOf" srcId="{52C12C06-2721-4F48-871B-CB0B5AD117F9}" destId="{C1BA143A-ADD5-44E7-9363-40C8F85BF462}" srcOrd="0" destOrd="0" presId="urn:microsoft.com/office/officeart/2005/8/layout/vList3"/>
    <dgm:cxn modelId="{1363ED3A-B17B-4B6B-ABF9-A88CCC2B248E}" type="presOf" srcId="{12984D50-D5A0-4E2C-A387-88AEF76BCA8A}" destId="{049A28E6-F094-48DC-84C2-8706B8C2F582}" srcOrd="0" destOrd="0" presId="urn:microsoft.com/office/officeart/2005/8/layout/vList3"/>
    <dgm:cxn modelId="{C2823DC6-300A-4E44-B008-FDC1010D1CB8}" type="presOf" srcId="{0C637E0E-4755-4EDD-BC6E-ACA80060AC5A}" destId="{A881BFD1-6B5C-4E6D-86C8-0736643CBFA2}" srcOrd="0" destOrd="0" presId="urn:microsoft.com/office/officeart/2005/8/layout/vList3"/>
    <dgm:cxn modelId="{39D41FD9-CDBE-4B84-814E-3075012252EA}" srcId="{12984D50-D5A0-4E2C-A387-88AEF76BCA8A}" destId="{52C12C06-2721-4F48-871B-CB0B5AD117F9}" srcOrd="0" destOrd="0" parTransId="{2DF1295D-E0C7-46F3-A40C-3250D71CA56E}" sibTransId="{816FE12B-BEFD-42C4-B4BF-A937485F7810}"/>
    <dgm:cxn modelId="{0B8DACFF-07D3-F74D-BB74-5DFFD2CE04D3}" type="presOf" srcId="{9595E412-ACBF-2741-83D0-C1897D5CB44D}" destId="{E3803737-0D3A-C04F-BAF3-7D55E279B12D}" srcOrd="0" destOrd="0" presId="urn:microsoft.com/office/officeart/2005/8/layout/vList3"/>
    <dgm:cxn modelId="{7816B538-72E8-4873-B8EC-B209DD2F27D8}" type="presParOf" srcId="{049A28E6-F094-48DC-84C2-8706B8C2F582}" destId="{500CBE5D-A8DB-4E0D-BD8C-23AADFCDBCC2}" srcOrd="0" destOrd="0" presId="urn:microsoft.com/office/officeart/2005/8/layout/vList3"/>
    <dgm:cxn modelId="{A60EC643-56BA-4039-B9F9-7EF7E438E9E3}" type="presParOf" srcId="{500CBE5D-A8DB-4E0D-BD8C-23AADFCDBCC2}" destId="{B9D9132F-C740-4092-A870-5AE8B2C6E03D}" srcOrd="0" destOrd="0" presId="urn:microsoft.com/office/officeart/2005/8/layout/vList3"/>
    <dgm:cxn modelId="{2E03C9E8-0DDC-415C-B880-136D89E172BD}" type="presParOf" srcId="{500CBE5D-A8DB-4E0D-BD8C-23AADFCDBCC2}" destId="{C1BA143A-ADD5-44E7-9363-40C8F85BF462}" srcOrd="1" destOrd="0" presId="urn:microsoft.com/office/officeart/2005/8/layout/vList3"/>
    <dgm:cxn modelId="{B55E7CD3-4A8E-4051-B707-C4E742DA4B34}" type="presParOf" srcId="{049A28E6-F094-48DC-84C2-8706B8C2F582}" destId="{230C78A2-DE42-42DF-A623-82CD2BE52A17}" srcOrd="1" destOrd="0" presId="urn:microsoft.com/office/officeart/2005/8/layout/vList3"/>
    <dgm:cxn modelId="{3D9DD472-3D92-2C4F-ACE7-6D6A58C3F5E3}" type="presParOf" srcId="{049A28E6-F094-48DC-84C2-8706B8C2F582}" destId="{157A901B-23B1-9B4C-83A1-1EB66898519F}" srcOrd="2" destOrd="0" presId="urn:microsoft.com/office/officeart/2005/8/layout/vList3"/>
    <dgm:cxn modelId="{9B3DCD52-86A5-DF43-AEA6-EA743C9C3C88}" type="presParOf" srcId="{157A901B-23B1-9B4C-83A1-1EB66898519F}" destId="{F7BDD87E-AFEE-A74F-B9F3-7EB1EC365DBD}" srcOrd="0" destOrd="0" presId="urn:microsoft.com/office/officeart/2005/8/layout/vList3"/>
    <dgm:cxn modelId="{19EB6707-6360-2249-968F-630B711E9E1C}" type="presParOf" srcId="{157A901B-23B1-9B4C-83A1-1EB66898519F}" destId="{E3803737-0D3A-C04F-BAF3-7D55E279B12D}" srcOrd="1" destOrd="0" presId="urn:microsoft.com/office/officeart/2005/8/layout/vList3"/>
    <dgm:cxn modelId="{4395AEAF-D073-6640-AF04-480FD1AD8BFC}" type="presParOf" srcId="{049A28E6-F094-48DC-84C2-8706B8C2F582}" destId="{4893765C-64BB-744B-AD10-76BF77F97E2B}" srcOrd="3" destOrd="0" presId="urn:microsoft.com/office/officeart/2005/8/layout/vList3"/>
    <dgm:cxn modelId="{8D75F015-EEC7-485C-954F-768CC9F84062}" type="presParOf" srcId="{049A28E6-F094-48DC-84C2-8706B8C2F582}" destId="{0945F5C9-A055-4358-9EDE-D0A127949242}" srcOrd="4" destOrd="0" presId="urn:microsoft.com/office/officeart/2005/8/layout/vList3"/>
    <dgm:cxn modelId="{7AA18540-D0D6-49C0-874D-17F56A89D5B6}" type="presParOf" srcId="{0945F5C9-A055-4358-9EDE-D0A127949242}" destId="{FB8B8E77-A946-41CF-B327-72A8A73F72A8}" srcOrd="0" destOrd="0" presId="urn:microsoft.com/office/officeart/2005/8/layout/vList3"/>
    <dgm:cxn modelId="{6B0F2C21-DA32-450B-A053-C8458E706026}" type="presParOf" srcId="{0945F5C9-A055-4358-9EDE-D0A127949242}" destId="{A881BFD1-6B5C-4E6D-86C8-0736643CBFA2}"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C074C5-576A-3742-8A25-292E9F75E20C}"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s-ES"/>
        </a:p>
      </dgm:t>
    </dgm:pt>
    <dgm:pt modelId="{F3ACFD52-6CD5-0549-B06B-68042A5730E4}">
      <dgm:prSet phldrT="[Texto]" custT="1"/>
      <dgm:spPr/>
      <dgm:t>
        <a:bodyPr/>
        <a:lstStyle/>
        <a:p>
          <a:pPr>
            <a:buNone/>
          </a:pPr>
          <a:r>
            <a:rPr lang="es-US" sz="2400" b="0" dirty="0">
              <a:solidFill>
                <a:schemeClr val="bg1"/>
              </a:solidFill>
              <a:effectLst/>
              <a:latin typeface="+mn-lt"/>
              <a:ea typeface="+mn-ea"/>
              <a:cs typeface="+mn-cs"/>
            </a:rPr>
            <a:t>Se evaluo estado clínico, ocurrencia de: Ictus, AIT, embolia sistémica, sangrado mayor, hemorragia intracraneal, eventos de sangrado menor y otros efectos secundarios.</a:t>
          </a:r>
          <a:endParaRPr lang="es-ES" sz="2400" b="0" dirty="0">
            <a:solidFill>
              <a:schemeClr val="bg1"/>
            </a:solidFill>
          </a:endParaRPr>
        </a:p>
      </dgm:t>
    </dgm:pt>
    <dgm:pt modelId="{272CB545-3057-9646-872B-C3936DCD8B91}" type="parTrans" cxnId="{5D941442-0561-284C-AA53-581C25B9F6EA}">
      <dgm:prSet/>
      <dgm:spPr/>
      <dgm:t>
        <a:bodyPr/>
        <a:lstStyle/>
        <a:p>
          <a:endParaRPr lang="es-ES" sz="2400" b="0">
            <a:solidFill>
              <a:schemeClr val="bg1"/>
            </a:solidFill>
          </a:endParaRPr>
        </a:p>
      </dgm:t>
    </dgm:pt>
    <dgm:pt modelId="{4D7FFA50-B0F8-6643-9854-2B9957CFA85A}" type="sibTrans" cxnId="{5D941442-0561-284C-AA53-581C25B9F6EA}">
      <dgm:prSet/>
      <dgm:spPr/>
      <dgm:t>
        <a:bodyPr/>
        <a:lstStyle/>
        <a:p>
          <a:endParaRPr lang="es-ES" sz="2400" b="0">
            <a:solidFill>
              <a:schemeClr val="bg1"/>
            </a:solidFill>
          </a:endParaRPr>
        </a:p>
      </dgm:t>
    </dgm:pt>
    <dgm:pt modelId="{7B816C98-84F0-B044-8F9A-4768BF6028A4}">
      <dgm:prSet phldrT="[Texto]" custT="1"/>
      <dgm:spPr/>
      <dgm:t>
        <a:bodyPr/>
        <a:lstStyle/>
        <a:p>
          <a:pPr>
            <a:buNone/>
          </a:pPr>
          <a:r>
            <a:rPr lang="es-US" sz="2400" b="0" dirty="0">
              <a:solidFill>
                <a:schemeClr val="bg1"/>
              </a:solidFill>
              <a:effectLst/>
              <a:latin typeface="+mn-lt"/>
              <a:ea typeface="+mn-ea"/>
              <a:cs typeface="+mn-cs"/>
            </a:rPr>
            <a:t>Todos los pacientes dieron su consentimiento informado por escrito.</a:t>
          </a:r>
          <a:endParaRPr lang="es-ES" sz="2400" b="0" dirty="0">
            <a:solidFill>
              <a:schemeClr val="bg1"/>
            </a:solidFill>
          </a:endParaRPr>
        </a:p>
      </dgm:t>
    </dgm:pt>
    <dgm:pt modelId="{B0854AC1-66DF-ED4A-89EC-68E309527376}" type="parTrans" cxnId="{6EFCE356-E612-F348-A5A7-8E55CF418664}">
      <dgm:prSet/>
      <dgm:spPr/>
      <dgm:t>
        <a:bodyPr/>
        <a:lstStyle/>
        <a:p>
          <a:endParaRPr lang="es-ES" sz="2400" b="0">
            <a:solidFill>
              <a:schemeClr val="bg1"/>
            </a:solidFill>
          </a:endParaRPr>
        </a:p>
      </dgm:t>
    </dgm:pt>
    <dgm:pt modelId="{FFA8D7C1-1763-B84E-AE90-6B397A25EE26}" type="sibTrans" cxnId="{6EFCE356-E612-F348-A5A7-8E55CF418664}">
      <dgm:prSet/>
      <dgm:spPr/>
      <dgm:t>
        <a:bodyPr/>
        <a:lstStyle/>
        <a:p>
          <a:endParaRPr lang="es-ES" sz="2400" b="0">
            <a:solidFill>
              <a:schemeClr val="bg1"/>
            </a:solidFill>
          </a:endParaRPr>
        </a:p>
      </dgm:t>
    </dgm:pt>
    <dgm:pt modelId="{DA6A3937-5B66-5F45-9386-D795DEAD46DE}">
      <dgm:prSet phldrT="[Texto]" custT="1"/>
      <dgm:spPr/>
      <dgm:t>
        <a:bodyPr/>
        <a:lstStyle/>
        <a:p>
          <a:pPr>
            <a:buNone/>
          </a:pPr>
          <a:r>
            <a:rPr lang="es-US" sz="2400" b="0" dirty="0">
              <a:solidFill>
                <a:schemeClr val="bg1"/>
              </a:solidFill>
              <a:effectLst/>
              <a:latin typeface="+mn-lt"/>
              <a:ea typeface="+mn-ea"/>
              <a:cs typeface="+mn-cs"/>
            </a:rPr>
            <a:t>Comité de revisión institucional local aprobó el protocolo del estudio. </a:t>
          </a:r>
          <a:endParaRPr lang="es-ES" sz="2400" b="0" dirty="0">
            <a:solidFill>
              <a:schemeClr val="bg1"/>
            </a:solidFill>
          </a:endParaRPr>
        </a:p>
      </dgm:t>
    </dgm:pt>
    <dgm:pt modelId="{1BA6AC11-F5E4-2A4A-93DE-F60C759BF344}" type="parTrans" cxnId="{06771470-F2E4-7C43-9DE5-3F4F981022D5}">
      <dgm:prSet/>
      <dgm:spPr/>
      <dgm:t>
        <a:bodyPr/>
        <a:lstStyle/>
        <a:p>
          <a:endParaRPr lang="es-ES" sz="2400" b="0">
            <a:solidFill>
              <a:schemeClr val="bg1"/>
            </a:solidFill>
          </a:endParaRPr>
        </a:p>
      </dgm:t>
    </dgm:pt>
    <dgm:pt modelId="{94429CBF-C51B-DF48-A030-41BF31CCA82E}" type="sibTrans" cxnId="{06771470-F2E4-7C43-9DE5-3F4F981022D5}">
      <dgm:prSet/>
      <dgm:spPr/>
      <dgm:t>
        <a:bodyPr/>
        <a:lstStyle/>
        <a:p>
          <a:endParaRPr lang="es-ES" sz="2400" b="0">
            <a:solidFill>
              <a:schemeClr val="bg1"/>
            </a:solidFill>
          </a:endParaRPr>
        </a:p>
      </dgm:t>
    </dgm:pt>
    <dgm:pt modelId="{1D2E6F05-B844-5945-8179-6BE490BD0587}">
      <dgm:prSet phldrT="[Texto]" custT="1"/>
      <dgm:spPr/>
      <dgm:t>
        <a:bodyPr/>
        <a:lstStyle/>
        <a:p>
          <a:pPr>
            <a:buNone/>
          </a:pPr>
          <a:r>
            <a:rPr lang="es-ES" sz="2400" b="0" dirty="0">
              <a:solidFill>
                <a:schemeClr val="bg1"/>
              </a:solidFill>
            </a:rPr>
            <a:t>Seguimiento de visitas ambulatorias cada 3-6 meses.</a:t>
          </a:r>
        </a:p>
      </dgm:t>
    </dgm:pt>
    <dgm:pt modelId="{B076C35C-A78D-0048-B503-F7E3F7728ED4}" type="parTrans" cxnId="{688CB6C1-4717-604F-A744-8E2498C06495}">
      <dgm:prSet/>
      <dgm:spPr/>
      <dgm:t>
        <a:bodyPr/>
        <a:lstStyle/>
        <a:p>
          <a:endParaRPr lang="es-ES"/>
        </a:p>
      </dgm:t>
    </dgm:pt>
    <dgm:pt modelId="{C2281F2C-3383-2F4F-8D6A-EAE49FA35C39}" type="sibTrans" cxnId="{688CB6C1-4717-604F-A744-8E2498C06495}">
      <dgm:prSet/>
      <dgm:spPr/>
      <dgm:t>
        <a:bodyPr/>
        <a:lstStyle/>
        <a:p>
          <a:endParaRPr lang="es-ES"/>
        </a:p>
      </dgm:t>
    </dgm:pt>
    <dgm:pt modelId="{0ADF8862-636A-6F4C-86A8-1BF048C81B7F}" type="pres">
      <dgm:prSet presAssocID="{81C074C5-576A-3742-8A25-292E9F75E20C}" presName="linear" presStyleCnt="0">
        <dgm:presLayoutVars>
          <dgm:dir/>
          <dgm:animLvl val="lvl"/>
          <dgm:resizeHandles val="exact"/>
        </dgm:presLayoutVars>
      </dgm:prSet>
      <dgm:spPr/>
    </dgm:pt>
    <dgm:pt modelId="{7CFE960E-D816-F545-90DB-37B2B1431EED}" type="pres">
      <dgm:prSet presAssocID="{F3ACFD52-6CD5-0549-B06B-68042A5730E4}" presName="parentLin" presStyleCnt="0"/>
      <dgm:spPr/>
    </dgm:pt>
    <dgm:pt modelId="{431BD5CA-D772-A447-9AA4-6EB403D7FDA8}" type="pres">
      <dgm:prSet presAssocID="{F3ACFD52-6CD5-0549-B06B-68042A5730E4}" presName="parentLeftMargin" presStyleLbl="node1" presStyleIdx="0" presStyleCnt="4"/>
      <dgm:spPr/>
    </dgm:pt>
    <dgm:pt modelId="{6338E5DD-55F3-DE48-B605-F7CB092560DF}" type="pres">
      <dgm:prSet presAssocID="{F3ACFD52-6CD5-0549-B06B-68042A5730E4}" presName="parentText" presStyleLbl="node1" presStyleIdx="0" presStyleCnt="4" custScaleX="129999" custScaleY="173903">
        <dgm:presLayoutVars>
          <dgm:chMax val="0"/>
          <dgm:bulletEnabled val="1"/>
        </dgm:presLayoutVars>
      </dgm:prSet>
      <dgm:spPr/>
    </dgm:pt>
    <dgm:pt modelId="{2E3C259C-2C58-724B-9CFC-B6A69E1D71F5}" type="pres">
      <dgm:prSet presAssocID="{F3ACFD52-6CD5-0549-B06B-68042A5730E4}" presName="negativeSpace" presStyleCnt="0"/>
      <dgm:spPr/>
    </dgm:pt>
    <dgm:pt modelId="{E4044660-E174-D246-8100-B6EF092A0198}" type="pres">
      <dgm:prSet presAssocID="{F3ACFD52-6CD5-0549-B06B-68042A5730E4}" presName="childText" presStyleLbl="conFgAcc1" presStyleIdx="0" presStyleCnt="4">
        <dgm:presLayoutVars>
          <dgm:bulletEnabled val="1"/>
        </dgm:presLayoutVars>
      </dgm:prSet>
      <dgm:spPr/>
    </dgm:pt>
    <dgm:pt modelId="{BA4F2517-8C74-1D45-8449-B5862AEEBCEF}" type="pres">
      <dgm:prSet presAssocID="{4D7FFA50-B0F8-6643-9854-2B9957CFA85A}" presName="spaceBetweenRectangles" presStyleCnt="0"/>
      <dgm:spPr/>
    </dgm:pt>
    <dgm:pt modelId="{BBF20D31-65D5-FE45-9384-261A39D8A17D}" type="pres">
      <dgm:prSet presAssocID="{1D2E6F05-B844-5945-8179-6BE490BD0587}" presName="parentLin" presStyleCnt="0"/>
      <dgm:spPr/>
    </dgm:pt>
    <dgm:pt modelId="{C7594C2B-1F8C-F24B-8A00-CE7090565914}" type="pres">
      <dgm:prSet presAssocID="{1D2E6F05-B844-5945-8179-6BE490BD0587}" presName="parentLeftMargin" presStyleLbl="node1" presStyleIdx="0" presStyleCnt="4"/>
      <dgm:spPr/>
    </dgm:pt>
    <dgm:pt modelId="{9E46AA28-244F-AB4B-9FD1-6AA9F4C06AF1}" type="pres">
      <dgm:prSet presAssocID="{1D2E6F05-B844-5945-8179-6BE490BD0587}" presName="parentText" presStyleLbl="node1" presStyleIdx="1" presStyleCnt="4">
        <dgm:presLayoutVars>
          <dgm:chMax val="0"/>
          <dgm:bulletEnabled val="1"/>
        </dgm:presLayoutVars>
      </dgm:prSet>
      <dgm:spPr/>
    </dgm:pt>
    <dgm:pt modelId="{E80F4D2C-36A5-3842-AE75-FD7D5321EDB0}" type="pres">
      <dgm:prSet presAssocID="{1D2E6F05-B844-5945-8179-6BE490BD0587}" presName="negativeSpace" presStyleCnt="0"/>
      <dgm:spPr/>
    </dgm:pt>
    <dgm:pt modelId="{28C7E93C-C0D1-B747-B222-62C23EE40E47}" type="pres">
      <dgm:prSet presAssocID="{1D2E6F05-B844-5945-8179-6BE490BD0587}" presName="childText" presStyleLbl="conFgAcc1" presStyleIdx="1" presStyleCnt="4">
        <dgm:presLayoutVars>
          <dgm:bulletEnabled val="1"/>
        </dgm:presLayoutVars>
      </dgm:prSet>
      <dgm:spPr/>
    </dgm:pt>
    <dgm:pt modelId="{72AABC2C-FF03-A34F-AB90-5FA3D9F88A0E}" type="pres">
      <dgm:prSet presAssocID="{C2281F2C-3383-2F4F-8D6A-EAE49FA35C39}" presName="spaceBetweenRectangles" presStyleCnt="0"/>
      <dgm:spPr/>
    </dgm:pt>
    <dgm:pt modelId="{EE63A914-4BA9-EC49-A2BB-4B7C55DFC043}" type="pres">
      <dgm:prSet presAssocID="{7B816C98-84F0-B044-8F9A-4768BF6028A4}" presName="parentLin" presStyleCnt="0"/>
      <dgm:spPr/>
    </dgm:pt>
    <dgm:pt modelId="{DC8D7A42-11BD-7C4E-B728-BA20D033F954}" type="pres">
      <dgm:prSet presAssocID="{7B816C98-84F0-B044-8F9A-4768BF6028A4}" presName="parentLeftMargin" presStyleLbl="node1" presStyleIdx="1" presStyleCnt="4"/>
      <dgm:spPr/>
    </dgm:pt>
    <dgm:pt modelId="{90051143-B937-2A4A-B40B-69C7A76649F8}" type="pres">
      <dgm:prSet presAssocID="{7B816C98-84F0-B044-8F9A-4768BF6028A4}" presName="parentText" presStyleLbl="node1" presStyleIdx="2" presStyleCnt="4" custScaleX="131987">
        <dgm:presLayoutVars>
          <dgm:chMax val="0"/>
          <dgm:bulletEnabled val="1"/>
        </dgm:presLayoutVars>
      </dgm:prSet>
      <dgm:spPr/>
    </dgm:pt>
    <dgm:pt modelId="{DF3A6046-75CF-9849-A938-001B328AC6E9}" type="pres">
      <dgm:prSet presAssocID="{7B816C98-84F0-B044-8F9A-4768BF6028A4}" presName="negativeSpace" presStyleCnt="0"/>
      <dgm:spPr/>
    </dgm:pt>
    <dgm:pt modelId="{0E41366C-0CFD-2241-8063-05368438D4C7}" type="pres">
      <dgm:prSet presAssocID="{7B816C98-84F0-B044-8F9A-4768BF6028A4}" presName="childText" presStyleLbl="conFgAcc1" presStyleIdx="2" presStyleCnt="4">
        <dgm:presLayoutVars>
          <dgm:bulletEnabled val="1"/>
        </dgm:presLayoutVars>
      </dgm:prSet>
      <dgm:spPr/>
    </dgm:pt>
    <dgm:pt modelId="{F36E3BA9-7CA9-2245-850F-EB9931B4F974}" type="pres">
      <dgm:prSet presAssocID="{FFA8D7C1-1763-B84E-AE90-6B397A25EE26}" presName="spaceBetweenRectangles" presStyleCnt="0"/>
      <dgm:spPr/>
    </dgm:pt>
    <dgm:pt modelId="{9CE72023-0C2E-EE45-A62B-82BB82608B56}" type="pres">
      <dgm:prSet presAssocID="{DA6A3937-5B66-5F45-9386-D795DEAD46DE}" presName="parentLin" presStyleCnt="0"/>
      <dgm:spPr/>
    </dgm:pt>
    <dgm:pt modelId="{F12CF470-9F1B-CE43-A69D-69EA2B3BBFD3}" type="pres">
      <dgm:prSet presAssocID="{DA6A3937-5B66-5F45-9386-D795DEAD46DE}" presName="parentLeftMargin" presStyleLbl="node1" presStyleIdx="2" presStyleCnt="4"/>
      <dgm:spPr/>
    </dgm:pt>
    <dgm:pt modelId="{258ADB7A-F1B2-3D48-B355-80BF543E31ED}" type="pres">
      <dgm:prSet presAssocID="{DA6A3937-5B66-5F45-9386-D795DEAD46DE}" presName="parentText" presStyleLbl="node1" presStyleIdx="3" presStyleCnt="4" custScaleX="131333">
        <dgm:presLayoutVars>
          <dgm:chMax val="0"/>
          <dgm:bulletEnabled val="1"/>
        </dgm:presLayoutVars>
      </dgm:prSet>
      <dgm:spPr/>
    </dgm:pt>
    <dgm:pt modelId="{823EE37A-A54B-8A4E-AFC8-E5F94A540EF9}" type="pres">
      <dgm:prSet presAssocID="{DA6A3937-5B66-5F45-9386-D795DEAD46DE}" presName="negativeSpace" presStyleCnt="0"/>
      <dgm:spPr/>
    </dgm:pt>
    <dgm:pt modelId="{A66AD389-D723-7047-A6E6-EDF0B05FDFCE}" type="pres">
      <dgm:prSet presAssocID="{DA6A3937-5B66-5F45-9386-D795DEAD46DE}" presName="childText" presStyleLbl="conFgAcc1" presStyleIdx="3" presStyleCnt="4">
        <dgm:presLayoutVars>
          <dgm:bulletEnabled val="1"/>
        </dgm:presLayoutVars>
      </dgm:prSet>
      <dgm:spPr/>
    </dgm:pt>
  </dgm:ptLst>
  <dgm:cxnLst>
    <dgm:cxn modelId="{67FDED01-0673-E145-B1F4-29FB2F05CAF4}" type="presOf" srcId="{F3ACFD52-6CD5-0549-B06B-68042A5730E4}" destId="{431BD5CA-D772-A447-9AA4-6EB403D7FDA8}" srcOrd="0" destOrd="0" presId="urn:microsoft.com/office/officeart/2005/8/layout/list1"/>
    <dgm:cxn modelId="{665FE539-4FBF-904C-966E-19A3A9C36C44}" type="presOf" srcId="{1D2E6F05-B844-5945-8179-6BE490BD0587}" destId="{C7594C2B-1F8C-F24B-8A00-CE7090565914}" srcOrd="0" destOrd="0" presId="urn:microsoft.com/office/officeart/2005/8/layout/list1"/>
    <dgm:cxn modelId="{61A65D3E-9D57-C14E-BE0F-97185C01DD30}" type="presOf" srcId="{81C074C5-576A-3742-8A25-292E9F75E20C}" destId="{0ADF8862-636A-6F4C-86A8-1BF048C81B7F}" srcOrd="0" destOrd="0" presId="urn:microsoft.com/office/officeart/2005/8/layout/list1"/>
    <dgm:cxn modelId="{5D941442-0561-284C-AA53-581C25B9F6EA}" srcId="{81C074C5-576A-3742-8A25-292E9F75E20C}" destId="{F3ACFD52-6CD5-0549-B06B-68042A5730E4}" srcOrd="0" destOrd="0" parTransId="{272CB545-3057-9646-872B-C3936DCD8B91}" sibTransId="{4D7FFA50-B0F8-6643-9854-2B9957CFA85A}"/>
    <dgm:cxn modelId="{323A0C45-D52D-DC4B-81FA-2B4649386980}" type="presOf" srcId="{7B816C98-84F0-B044-8F9A-4768BF6028A4}" destId="{DC8D7A42-11BD-7C4E-B728-BA20D033F954}" srcOrd="0" destOrd="0" presId="urn:microsoft.com/office/officeart/2005/8/layout/list1"/>
    <dgm:cxn modelId="{4BED0551-41B3-F242-A05F-BF95DC4B8656}" type="presOf" srcId="{F3ACFD52-6CD5-0549-B06B-68042A5730E4}" destId="{6338E5DD-55F3-DE48-B605-F7CB092560DF}" srcOrd="1" destOrd="0" presId="urn:microsoft.com/office/officeart/2005/8/layout/list1"/>
    <dgm:cxn modelId="{6EFCE356-E612-F348-A5A7-8E55CF418664}" srcId="{81C074C5-576A-3742-8A25-292E9F75E20C}" destId="{7B816C98-84F0-B044-8F9A-4768BF6028A4}" srcOrd="2" destOrd="0" parTransId="{B0854AC1-66DF-ED4A-89EC-68E309527376}" sibTransId="{FFA8D7C1-1763-B84E-AE90-6B397A25EE26}"/>
    <dgm:cxn modelId="{44CCC165-AA13-FA49-88AD-0E91C6E97732}" type="presOf" srcId="{1D2E6F05-B844-5945-8179-6BE490BD0587}" destId="{9E46AA28-244F-AB4B-9FD1-6AA9F4C06AF1}" srcOrd="1" destOrd="0" presId="urn:microsoft.com/office/officeart/2005/8/layout/list1"/>
    <dgm:cxn modelId="{06771470-F2E4-7C43-9DE5-3F4F981022D5}" srcId="{81C074C5-576A-3742-8A25-292E9F75E20C}" destId="{DA6A3937-5B66-5F45-9386-D795DEAD46DE}" srcOrd="3" destOrd="0" parTransId="{1BA6AC11-F5E4-2A4A-93DE-F60C759BF344}" sibTransId="{94429CBF-C51B-DF48-A030-41BF31CCA82E}"/>
    <dgm:cxn modelId="{9846B181-D6EB-B146-877E-21AE47F1E159}" type="presOf" srcId="{DA6A3937-5B66-5F45-9386-D795DEAD46DE}" destId="{F12CF470-9F1B-CE43-A69D-69EA2B3BBFD3}" srcOrd="0" destOrd="0" presId="urn:microsoft.com/office/officeart/2005/8/layout/list1"/>
    <dgm:cxn modelId="{94103186-4133-944E-9911-92BA4A770328}" type="presOf" srcId="{DA6A3937-5B66-5F45-9386-D795DEAD46DE}" destId="{258ADB7A-F1B2-3D48-B355-80BF543E31ED}" srcOrd="1" destOrd="0" presId="urn:microsoft.com/office/officeart/2005/8/layout/list1"/>
    <dgm:cxn modelId="{688CB6C1-4717-604F-A744-8E2498C06495}" srcId="{81C074C5-576A-3742-8A25-292E9F75E20C}" destId="{1D2E6F05-B844-5945-8179-6BE490BD0587}" srcOrd="1" destOrd="0" parTransId="{B076C35C-A78D-0048-B503-F7E3F7728ED4}" sibTransId="{C2281F2C-3383-2F4F-8D6A-EAE49FA35C39}"/>
    <dgm:cxn modelId="{84C4C2D4-6799-9E41-B029-54D771947C74}" type="presOf" srcId="{7B816C98-84F0-B044-8F9A-4768BF6028A4}" destId="{90051143-B937-2A4A-B40B-69C7A76649F8}" srcOrd="1" destOrd="0" presId="urn:microsoft.com/office/officeart/2005/8/layout/list1"/>
    <dgm:cxn modelId="{F7527E69-0CE8-DA48-A146-02B2FB552D5A}" type="presParOf" srcId="{0ADF8862-636A-6F4C-86A8-1BF048C81B7F}" destId="{7CFE960E-D816-F545-90DB-37B2B1431EED}" srcOrd="0" destOrd="0" presId="urn:microsoft.com/office/officeart/2005/8/layout/list1"/>
    <dgm:cxn modelId="{4995C3AC-3B65-654B-9924-84B0A050478B}" type="presParOf" srcId="{7CFE960E-D816-F545-90DB-37B2B1431EED}" destId="{431BD5CA-D772-A447-9AA4-6EB403D7FDA8}" srcOrd="0" destOrd="0" presId="urn:microsoft.com/office/officeart/2005/8/layout/list1"/>
    <dgm:cxn modelId="{6A4F3880-98A4-294B-A73D-9C98C8207029}" type="presParOf" srcId="{7CFE960E-D816-F545-90DB-37B2B1431EED}" destId="{6338E5DD-55F3-DE48-B605-F7CB092560DF}" srcOrd="1" destOrd="0" presId="urn:microsoft.com/office/officeart/2005/8/layout/list1"/>
    <dgm:cxn modelId="{9636CF7D-7207-3343-8C38-1F9141D629F9}" type="presParOf" srcId="{0ADF8862-636A-6F4C-86A8-1BF048C81B7F}" destId="{2E3C259C-2C58-724B-9CFC-B6A69E1D71F5}" srcOrd="1" destOrd="0" presId="urn:microsoft.com/office/officeart/2005/8/layout/list1"/>
    <dgm:cxn modelId="{D93350BF-C947-954E-B7B8-EA956229F18F}" type="presParOf" srcId="{0ADF8862-636A-6F4C-86A8-1BF048C81B7F}" destId="{E4044660-E174-D246-8100-B6EF092A0198}" srcOrd="2" destOrd="0" presId="urn:microsoft.com/office/officeart/2005/8/layout/list1"/>
    <dgm:cxn modelId="{0AF254D4-431C-0847-977E-2FFE9F8B11F7}" type="presParOf" srcId="{0ADF8862-636A-6F4C-86A8-1BF048C81B7F}" destId="{BA4F2517-8C74-1D45-8449-B5862AEEBCEF}" srcOrd="3" destOrd="0" presId="urn:microsoft.com/office/officeart/2005/8/layout/list1"/>
    <dgm:cxn modelId="{DFAF8CE4-5FCA-AB48-9ED5-5CEBDDE04E89}" type="presParOf" srcId="{0ADF8862-636A-6F4C-86A8-1BF048C81B7F}" destId="{BBF20D31-65D5-FE45-9384-261A39D8A17D}" srcOrd="4" destOrd="0" presId="urn:microsoft.com/office/officeart/2005/8/layout/list1"/>
    <dgm:cxn modelId="{D9742F47-8E72-D043-ADC4-96CDAF1CB389}" type="presParOf" srcId="{BBF20D31-65D5-FE45-9384-261A39D8A17D}" destId="{C7594C2B-1F8C-F24B-8A00-CE7090565914}" srcOrd="0" destOrd="0" presId="urn:microsoft.com/office/officeart/2005/8/layout/list1"/>
    <dgm:cxn modelId="{28FBAF25-127B-7D48-8368-8967987C9261}" type="presParOf" srcId="{BBF20D31-65D5-FE45-9384-261A39D8A17D}" destId="{9E46AA28-244F-AB4B-9FD1-6AA9F4C06AF1}" srcOrd="1" destOrd="0" presId="urn:microsoft.com/office/officeart/2005/8/layout/list1"/>
    <dgm:cxn modelId="{1DFE6A97-4620-084A-88A5-C4B0307AB740}" type="presParOf" srcId="{0ADF8862-636A-6F4C-86A8-1BF048C81B7F}" destId="{E80F4D2C-36A5-3842-AE75-FD7D5321EDB0}" srcOrd="5" destOrd="0" presId="urn:microsoft.com/office/officeart/2005/8/layout/list1"/>
    <dgm:cxn modelId="{A3C37882-F34D-D047-ABEB-FE26BC8E48D5}" type="presParOf" srcId="{0ADF8862-636A-6F4C-86A8-1BF048C81B7F}" destId="{28C7E93C-C0D1-B747-B222-62C23EE40E47}" srcOrd="6" destOrd="0" presId="urn:microsoft.com/office/officeart/2005/8/layout/list1"/>
    <dgm:cxn modelId="{8A5B3FDD-3E4F-1140-B98B-CF9D92BAD08E}" type="presParOf" srcId="{0ADF8862-636A-6F4C-86A8-1BF048C81B7F}" destId="{72AABC2C-FF03-A34F-AB90-5FA3D9F88A0E}" srcOrd="7" destOrd="0" presId="urn:microsoft.com/office/officeart/2005/8/layout/list1"/>
    <dgm:cxn modelId="{53CF5305-0E92-BB47-9035-C016CF275DC8}" type="presParOf" srcId="{0ADF8862-636A-6F4C-86A8-1BF048C81B7F}" destId="{EE63A914-4BA9-EC49-A2BB-4B7C55DFC043}" srcOrd="8" destOrd="0" presId="urn:microsoft.com/office/officeart/2005/8/layout/list1"/>
    <dgm:cxn modelId="{49AF8EED-A0AD-CC43-A819-F3832C3DD3FA}" type="presParOf" srcId="{EE63A914-4BA9-EC49-A2BB-4B7C55DFC043}" destId="{DC8D7A42-11BD-7C4E-B728-BA20D033F954}" srcOrd="0" destOrd="0" presId="urn:microsoft.com/office/officeart/2005/8/layout/list1"/>
    <dgm:cxn modelId="{DAEDB48E-B39A-714B-91D9-20D10E791DD0}" type="presParOf" srcId="{EE63A914-4BA9-EC49-A2BB-4B7C55DFC043}" destId="{90051143-B937-2A4A-B40B-69C7A76649F8}" srcOrd="1" destOrd="0" presId="urn:microsoft.com/office/officeart/2005/8/layout/list1"/>
    <dgm:cxn modelId="{EF9D16FF-4D08-7A44-8AD9-E991B5E2715E}" type="presParOf" srcId="{0ADF8862-636A-6F4C-86A8-1BF048C81B7F}" destId="{DF3A6046-75CF-9849-A938-001B328AC6E9}" srcOrd="9" destOrd="0" presId="urn:microsoft.com/office/officeart/2005/8/layout/list1"/>
    <dgm:cxn modelId="{1E82E765-5B96-1F4B-AE12-754E247BA3C5}" type="presParOf" srcId="{0ADF8862-636A-6F4C-86A8-1BF048C81B7F}" destId="{0E41366C-0CFD-2241-8063-05368438D4C7}" srcOrd="10" destOrd="0" presId="urn:microsoft.com/office/officeart/2005/8/layout/list1"/>
    <dgm:cxn modelId="{3FD09B1E-D44C-AD43-BA8D-E5EB92648FA8}" type="presParOf" srcId="{0ADF8862-636A-6F4C-86A8-1BF048C81B7F}" destId="{F36E3BA9-7CA9-2245-850F-EB9931B4F974}" srcOrd="11" destOrd="0" presId="urn:microsoft.com/office/officeart/2005/8/layout/list1"/>
    <dgm:cxn modelId="{A10DB4E4-FCF7-EC45-A0D6-154944F489E3}" type="presParOf" srcId="{0ADF8862-636A-6F4C-86A8-1BF048C81B7F}" destId="{9CE72023-0C2E-EE45-A62B-82BB82608B56}" srcOrd="12" destOrd="0" presId="urn:microsoft.com/office/officeart/2005/8/layout/list1"/>
    <dgm:cxn modelId="{C90AC53C-AC62-DD4B-9FE4-8229D11801E7}" type="presParOf" srcId="{9CE72023-0C2E-EE45-A62B-82BB82608B56}" destId="{F12CF470-9F1B-CE43-A69D-69EA2B3BBFD3}" srcOrd="0" destOrd="0" presId="urn:microsoft.com/office/officeart/2005/8/layout/list1"/>
    <dgm:cxn modelId="{AF084B67-59C2-A54E-9324-05F3A750D19B}" type="presParOf" srcId="{9CE72023-0C2E-EE45-A62B-82BB82608B56}" destId="{258ADB7A-F1B2-3D48-B355-80BF543E31ED}" srcOrd="1" destOrd="0" presId="urn:microsoft.com/office/officeart/2005/8/layout/list1"/>
    <dgm:cxn modelId="{495D58B3-5464-3943-BAA5-2CBD08F26B12}" type="presParOf" srcId="{0ADF8862-636A-6F4C-86A8-1BF048C81B7F}" destId="{823EE37A-A54B-8A4E-AFC8-E5F94A540EF9}" srcOrd="13" destOrd="0" presId="urn:microsoft.com/office/officeart/2005/8/layout/list1"/>
    <dgm:cxn modelId="{395E4EDB-4BB0-BE4D-8FBB-A9679B411B38}" type="presParOf" srcId="{0ADF8862-636A-6F4C-86A8-1BF048C81B7F}" destId="{A66AD389-D723-7047-A6E6-EDF0B05FDFCE}" srcOrd="14"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80C669-0147-E449-B47C-D8C3C7900A1E}"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s-ES"/>
        </a:p>
      </dgm:t>
    </dgm:pt>
    <dgm:pt modelId="{190644FF-413B-0943-BD61-9938CADD67F3}">
      <dgm:prSet phldrT="[Texto]" custT="1"/>
      <dgm:spPr/>
      <dgm:t>
        <a:bodyPr/>
        <a:lstStyle/>
        <a:p>
          <a:pPr>
            <a:buFont typeface="Arial" panose="020B0604020202020204" pitchFamily="34" charset="0"/>
            <a:buChar char="•"/>
          </a:pPr>
          <a:r>
            <a:rPr lang="es-US" sz="2800" dirty="0">
              <a:solidFill>
                <a:schemeClr val="bg1"/>
              </a:solidFill>
              <a:latin typeface="NotoSans"/>
            </a:rPr>
            <a:t>Pacientes con FA.</a:t>
          </a:r>
          <a:endParaRPr lang="es-ES" sz="2800" dirty="0"/>
        </a:p>
      </dgm:t>
    </dgm:pt>
    <dgm:pt modelId="{BAAE2108-4A39-1948-B03A-D025336DD707}" type="parTrans" cxnId="{037403FC-F9DE-9640-BB60-DCDA013CDC97}">
      <dgm:prSet/>
      <dgm:spPr/>
      <dgm:t>
        <a:bodyPr/>
        <a:lstStyle/>
        <a:p>
          <a:endParaRPr lang="es-ES" sz="2800"/>
        </a:p>
      </dgm:t>
    </dgm:pt>
    <dgm:pt modelId="{BF12D52D-CCF9-7144-B852-C0D1F36005D0}" type="sibTrans" cxnId="{037403FC-F9DE-9640-BB60-DCDA013CDC97}">
      <dgm:prSet/>
      <dgm:spPr/>
      <dgm:t>
        <a:bodyPr/>
        <a:lstStyle/>
        <a:p>
          <a:endParaRPr lang="es-ES" sz="2800"/>
        </a:p>
      </dgm:t>
    </dgm:pt>
    <dgm:pt modelId="{4E225773-DFF6-6640-8011-E0DA20BCA503}">
      <dgm:prSet phldrT="[Texto]" custT="1"/>
      <dgm:spPr/>
      <dgm:t>
        <a:bodyPr/>
        <a:lstStyle/>
        <a:p>
          <a:pPr>
            <a:buFont typeface="Arial" panose="020B0604020202020204" pitchFamily="34" charset="0"/>
            <a:buChar char="•"/>
          </a:pPr>
          <a:r>
            <a:rPr lang="es-US" sz="2800" dirty="0">
              <a:solidFill>
                <a:schemeClr val="bg1"/>
              </a:solidFill>
              <a:latin typeface="NotoSans"/>
            </a:rPr>
            <a:t>Con</a:t>
          </a:r>
          <a:r>
            <a:rPr lang="es-US" sz="2800" dirty="0">
              <a:solidFill>
                <a:schemeClr val="bg1"/>
              </a:solidFill>
            </a:rPr>
            <a:t> </a:t>
          </a:r>
          <a:r>
            <a:rPr lang="es-US" sz="2800" dirty="0">
              <a:solidFill>
                <a:schemeClr val="bg1"/>
              </a:solidFill>
              <a:latin typeface="NotoSans"/>
            </a:rPr>
            <a:t>prescripción de ACOD o AVK.</a:t>
          </a:r>
          <a:endParaRPr lang="es-ES" sz="2800" dirty="0"/>
        </a:p>
      </dgm:t>
    </dgm:pt>
    <dgm:pt modelId="{DB6A4C39-89A8-0E4B-BF07-4A1306006A6C}" type="parTrans" cxnId="{1B8523C1-6589-3941-94B0-F9924BB92467}">
      <dgm:prSet/>
      <dgm:spPr/>
      <dgm:t>
        <a:bodyPr/>
        <a:lstStyle/>
        <a:p>
          <a:endParaRPr lang="es-ES" sz="2800"/>
        </a:p>
      </dgm:t>
    </dgm:pt>
    <dgm:pt modelId="{1699A7B7-0DC0-2240-9562-3EAED4239DFF}" type="sibTrans" cxnId="{1B8523C1-6589-3941-94B0-F9924BB92467}">
      <dgm:prSet/>
      <dgm:spPr/>
      <dgm:t>
        <a:bodyPr/>
        <a:lstStyle/>
        <a:p>
          <a:endParaRPr lang="es-ES" sz="2800"/>
        </a:p>
      </dgm:t>
    </dgm:pt>
    <dgm:pt modelId="{EC7F28C1-FD6A-C243-8484-EEFDEF2AD163}">
      <dgm:prSet phldrT="[Texto]" custT="1"/>
      <dgm:spPr/>
      <dgm:t>
        <a:bodyPr/>
        <a:lstStyle/>
        <a:p>
          <a:pPr>
            <a:buFont typeface="Arial" panose="020B0604020202020204" pitchFamily="34" charset="0"/>
            <a:buChar char="•"/>
          </a:pPr>
          <a:r>
            <a:rPr lang="es-US" sz="2800" dirty="0">
              <a:solidFill>
                <a:schemeClr val="bg1"/>
              </a:solidFill>
              <a:latin typeface="NotoSans"/>
            </a:rPr>
            <a:t>Con antecedentes de reemplazo de válvulas cardíacas bioprotésicas.</a:t>
          </a:r>
          <a:endParaRPr lang="es-ES" sz="2800" dirty="0"/>
        </a:p>
      </dgm:t>
    </dgm:pt>
    <dgm:pt modelId="{1BCBA06F-B2B4-D64E-A530-34E9DDACBC4F}" type="parTrans" cxnId="{5B212AD9-6C75-6449-A9FC-E8B9A22D392A}">
      <dgm:prSet/>
      <dgm:spPr/>
      <dgm:t>
        <a:bodyPr/>
        <a:lstStyle/>
        <a:p>
          <a:endParaRPr lang="es-ES" sz="2800"/>
        </a:p>
      </dgm:t>
    </dgm:pt>
    <dgm:pt modelId="{82C1D36F-F5CF-8E42-A39C-A4469698E44A}" type="sibTrans" cxnId="{5B212AD9-6C75-6449-A9FC-E8B9A22D392A}">
      <dgm:prSet/>
      <dgm:spPr/>
      <dgm:t>
        <a:bodyPr/>
        <a:lstStyle/>
        <a:p>
          <a:endParaRPr lang="es-ES" sz="2800"/>
        </a:p>
      </dgm:t>
    </dgm:pt>
    <dgm:pt modelId="{D0859619-B1DD-6347-A065-C84563A7F4B0}" type="pres">
      <dgm:prSet presAssocID="{5580C669-0147-E449-B47C-D8C3C7900A1E}" presName="linear" presStyleCnt="0">
        <dgm:presLayoutVars>
          <dgm:dir/>
          <dgm:animLvl val="lvl"/>
          <dgm:resizeHandles val="exact"/>
        </dgm:presLayoutVars>
      </dgm:prSet>
      <dgm:spPr/>
    </dgm:pt>
    <dgm:pt modelId="{34E143AC-798D-2D4F-B283-C56CF94B1CF7}" type="pres">
      <dgm:prSet presAssocID="{190644FF-413B-0943-BD61-9938CADD67F3}" presName="parentLin" presStyleCnt="0"/>
      <dgm:spPr/>
    </dgm:pt>
    <dgm:pt modelId="{5430FE33-B98D-0041-9464-F9AF1011DDE0}" type="pres">
      <dgm:prSet presAssocID="{190644FF-413B-0943-BD61-9938CADD67F3}" presName="parentLeftMargin" presStyleLbl="node1" presStyleIdx="0" presStyleCnt="3"/>
      <dgm:spPr/>
    </dgm:pt>
    <dgm:pt modelId="{DB6E7070-7960-944E-90AD-16F62E734EB9}" type="pres">
      <dgm:prSet presAssocID="{190644FF-413B-0943-BD61-9938CADD67F3}" presName="parentText" presStyleLbl="node1" presStyleIdx="0" presStyleCnt="3">
        <dgm:presLayoutVars>
          <dgm:chMax val="0"/>
          <dgm:bulletEnabled val="1"/>
        </dgm:presLayoutVars>
      </dgm:prSet>
      <dgm:spPr/>
    </dgm:pt>
    <dgm:pt modelId="{59F0D3B7-BF5B-744F-AC22-46B9DE3E7B04}" type="pres">
      <dgm:prSet presAssocID="{190644FF-413B-0943-BD61-9938CADD67F3}" presName="negativeSpace" presStyleCnt="0"/>
      <dgm:spPr/>
    </dgm:pt>
    <dgm:pt modelId="{71D9A863-3B6E-1047-B136-9C09870D77FB}" type="pres">
      <dgm:prSet presAssocID="{190644FF-413B-0943-BD61-9938CADD67F3}" presName="childText" presStyleLbl="conFgAcc1" presStyleIdx="0" presStyleCnt="3">
        <dgm:presLayoutVars>
          <dgm:bulletEnabled val="1"/>
        </dgm:presLayoutVars>
      </dgm:prSet>
      <dgm:spPr/>
    </dgm:pt>
    <dgm:pt modelId="{E54FBD6C-8C06-014A-9CC5-084713A66DA1}" type="pres">
      <dgm:prSet presAssocID="{BF12D52D-CCF9-7144-B852-C0D1F36005D0}" presName="spaceBetweenRectangles" presStyleCnt="0"/>
      <dgm:spPr/>
    </dgm:pt>
    <dgm:pt modelId="{8E624D67-997B-8740-9F70-C8792EC2D649}" type="pres">
      <dgm:prSet presAssocID="{4E225773-DFF6-6640-8011-E0DA20BCA503}" presName="parentLin" presStyleCnt="0"/>
      <dgm:spPr/>
    </dgm:pt>
    <dgm:pt modelId="{0F5142FF-F073-C444-A408-6926AA980E4C}" type="pres">
      <dgm:prSet presAssocID="{4E225773-DFF6-6640-8011-E0DA20BCA503}" presName="parentLeftMargin" presStyleLbl="node1" presStyleIdx="0" presStyleCnt="3"/>
      <dgm:spPr/>
    </dgm:pt>
    <dgm:pt modelId="{9F68837A-698B-B44F-9B84-7D08E93D2A20}" type="pres">
      <dgm:prSet presAssocID="{4E225773-DFF6-6640-8011-E0DA20BCA503}" presName="parentText" presStyleLbl="node1" presStyleIdx="1" presStyleCnt="3">
        <dgm:presLayoutVars>
          <dgm:chMax val="0"/>
          <dgm:bulletEnabled val="1"/>
        </dgm:presLayoutVars>
      </dgm:prSet>
      <dgm:spPr/>
    </dgm:pt>
    <dgm:pt modelId="{50DCB20A-B624-AB4F-AB69-ECFC224A1712}" type="pres">
      <dgm:prSet presAssocID="{4E225773-DFF6-6640-8011-E0DA20BCA503}" presName="negativeSpace" presStyleCnt="0"/>
      <dgm:spPr/>
    </dgm:pt>
    <dgm:pt modelId="{821FD0A5-7C26-A747-840F-CE31168BA138}" type="pres">
      <dgm:prSet presAssocID="{4E225773-DFF6-6640-8011-E0DA20BCA503}" presName="childText" presStyleLbl="conFgAcc1" presStyleIdx="1" presStyleCnt="3">
        <dgm:presLayoutVars>
          <dgm:bulletEnabled val="1"/>
        </dgm:presLayoutVars>
      </dgm:prSet>
      <dgm:spPr/>
    </dgm:pt>
    <dgm:pt modelId="{A2C3F154-77D2-D24E-AF6A-712601F0DC56}" type="pres">
      <dgm:prSet presAssocID="{1699A7B7-0DC0-2240-9562-3EAED4239DFF}" presName="spaceBetweenRectangles" presStyleCnt="0"/>
      <dgm:spPr/>
    </dgm:pt>
    <dgm:pt modelId="{3A117B6B-7D7A-5040-B0D6-E972A95331A9}" type="pres">
      <dgm:prSet presAssocID="{EC7F28C1-FD6A-C243-8484-EEFDEF2AD163}" presName="parentLin" presStyleCnt="0"/>
      <dgm:spPr/>
    </dgm:pt>
    <dgm:pt modelId="{36682235-079D-2D42-9514-AA683C7C637D}" type="pres">
      <dgm:prSet presAssocID="{EC7F28C1-FD6A-C243-8484-EEFDEF2AD163}" presName="parentLeftMargin" presStyleLbl="node1" presStyleIdx="1" presStyleCnt="3"/>
      <dgm:spPr/>
    </dgm:pt>
    <dgm:pt modelId="{8CFBE583-74CB-3F43-8E4F-D47E760D44AA}" type="pres">
      <dgm:prSet presAssocID="{EC7F28C1-FD6A-C243-8484-EEFDEF2AD163}" presName="parentText" presStyleLbl="node1" presStyleIdx="2" presStyleCnt="3">
        <dgm:presLayoutVars>
          <dgm:chMax val="0"/>
          <dgm:bulletEnabled val="1"/>
        </dgm:presLayoutVars>
      </dgm:prSet>
      <dgm:spPr/>
    </dgm:pt>
    <dgm:pt modelId="{D10FE927-E18B-DF4C-A4E7-E0541BCD0328}" type="pres">
      <dgm:prSet presAssocID="{EC7F28C1-FD6A-C243-8484-EEFDEF2AD163}" presName="negativeSpace" presStyleCnt="0"/>
      <dgm:spPr/>
    </dgm:pt>
    <dgm:pt modelId="{C102E72B-5E91-154A-8EE0-8C76F20CB6BB}" type="pres">
      <dgm:prSet presAssocID="{EC7F28C1-FD6A-C243-8484-EEFDEF2AD163}" presName="childText" presStyleLbl="conFgAcc1" presStyleIdx="2" presStyleCnt="3">
        <dgm:presLayoutVars>
          <dgm:bulletEnabled val="1"/>
        </dgm:presLayoutVars>
      </dgm:prSet>
      <dgm:spPr/>
    </dgm:pt>
  </dgm:ptLst>
  <dgm:cxnLst>
    <dgm:cxn modelId="{C36D3E38-1E0F-1B45-A72F-10AAFBBC1474}" type="presOf" srcId="{4E225773-DFF6-6640-8011-E0DA20BCA503}" destId="{0F5142FF-F073-C444-A408-6926AA980E4C}" srcOrd="0" destOrd="0" presId="urn:microsoft.com/office/officeart/2005/8/layout/list1"/>
    <dgm:cxn modelId="{05E1167C-3D6C-BD48-8AD2-E880A7A26ED2}" type="presOf" srcId="{5580C669-0147-E449-B47C-D8C3C7900A1E}" destId="{D0859619-B1DD-6347-A065-C84563A7F4B0}" srcOrd="0" destOrd="0" presId="urn:microsoft.com/office/officeart/2005/8/layout/list1"/>
    <dgm:cxn modelId="{772C4E9B-6158-7248-9F40-3A64CF2AE0A4}" type="presOf" srcId="{EC7F28C1-FD6A-C243-8484-EEFDEF2AD163}" destId="{36682235-079D-2D42-9514-AA683C7C637D}" srcOrd="0" destOrd="0" presId="urn:microsoft.com/office/officeart/2005/8/layout/list1"/>
    <dgm:cxn modelId="{7629C0B8-AC5A-8B4C-A486-C3AD11ED53E1}" type="presOf" srcId="{190644FF-413B-0943-BD61-9938CADD67F3}" destId="{DB6E7070-7960-944E-90AD-16F62E734EB9}" srcOrd="1" destOrd="0" presId="urn:microsoft.com/office/officeart/2005/8/layout/list1"/>
    <dgm:cxn modelId="{1B8523C1-6589-3941-94B0-F9924BB92467}" srcId="{5580C669-0147-E449-B47C-D8C3C7900A1E}" destId="{4E225773-DFF6-6640-8011-E0DA20BCA503}" srcOrd="1" destOrd="0" parTransId="{DB6A4C39-89A8-0E4B-BF07-4A1306006A6C}" sibTransId="{1699A7B7-0DC0-2240-9562-3EAED4239DFF}"/>
    <dgm:cxn modelId="{8050F9C9-C42C-624C-93AB-34EC3764F657}" type="presOf" srcId="{190644FF-413B-0943-BD61-9938CADD67F3}" destId="{5430FE33-B98D-0041-9464-F9AF1011DDE0}" srcOrd="0" destOrd="0" presId="urn:microsoft.com/office/officeart/2005/8/layout/list1"/>
    <dgm:cxn modelId="{EB2D08D1-DDC9-F042-BB95-56D558B26CF9}" type="presOf" srcId="{4E225773-DFF6-6640-8011-E0DA20BCA503}" destId="{9F68837A-698B-B44F-9B84-7D08E93D2A20}" srcOrd="1" destOrd="0" presId="urn:microsoft.com/office/officeart/2005/8/layout/list1"/>
    <dgm:cxn modelId="{5B212AD9-6C75-6449-A9FC-E8B9A22D392A}" srcId="{5580C669-0147-E449-B47C-D8C3C7900A1E}" destId="{EC7F28C1-FD6A-C243-8484-EEFDEF2AD163}" srcOrd="2" destOrd="0" parTransId="{1BCBA06F-B2B4-D64E-A530-34E9DDACBC4F}" sibTransId="{82C1D36F-F5CF-8E42-A39C-A4469698E44A}"/>
    <dgm:cxn modelId="{8BFABFDB-48D9-9B4A-A797-8F10A2BE7561}" type="presOf" srcId="{EC7F28C1-FD6A-C243-8484-EEFDEF2AD163}" destId="{8CFBE583-74CB-3F43-8E4F-D47E760D44AA}" srcOrd="1" destOrd="0" presId="urn:microsoft.com/office/officeart/2005/8/layout/list1"/>
    <dgm:cxn modelId="{037403FC-F9DE-9640-BB60-DCDA013CDC97}" srcId="{5580C669-0147-E449-B47C-D8C3C7900A1E}" destId="{190644FF-413B-0943-BD61-9938CADD67F3}" srcOrd="0" destOrd="0" parTransId="{BAAE2108-4A39-1948-B03A-D025336DD707}" sibTransId="{BF12D52D-CCF9-7144-B852-C0D1F36005D0}"/>
    <dgm:cxn modelId="{2F686C49-B829-5E4D-85CA-CC3442EB7EFA}" type="presParOf" srcId="{D0859619-B1DD-6347-A065-C84563A7F4B0}" destId="{34E143AC-798D-2D4F-B283-C56CF94B1CF7}" srcOrd="0" destOrd="0" presId="urn:microsoft.com/office/officeart/2005/8/layout/list1"/>
    <dgm:cxn modelId="{99B5E4D2-39F7-324D-9B03-182B8352D0A5}" type="presParOf" srcId="{34E143AC-798D-2D4F-B283-C56CF94B1CF7}" destId="{5430FE33-B98D-0041-9464-F9AF1011DDE0}" srcOrd="0" destOrd="0" presId="urn:microsoft.com/office/officeart/2005/8/layout/list1"/>
    <dgm:cxn modelId="{288DCBE4-628F-744A-94CB-B8FB393A4061}" type="presParOf" srcId="{34E143AC-798D-2D4F-B283-C56CF94B1CF7}" destId="{DB6E7070-7960-944E-90AD-16F62E734EB9}" srcOrd="1" destOrd="0" presId="urn:microsoft.com/office/officeart/2005/8/layout/list1"/>
    <dgm:cxn modelId="{E9CFA664-E12C-4949-A39E-27BCF9F43230}" type="presParOf" srcId="{D0859619-B1DD-6347-A065-C84563A7F4B0}" destId="{59F0D3B7-BF5B-744F-AC22-46B9DE3E7B04}" srcOrd="1" destOrd="0" presId="urn:microsoft.com/office/officeart/2005/8/layout/list1"/>
    <dgm:cxn modelId="{23CC46B4-D11C-0C49-A96B-1A1899A0EC69}" type="presParOf" srcId="{D0859619-B1DD-6347-A065-C84563A7F4B0}" destId="{71D9A863-3B6E-1047-B136-9C09870D77FB}" srcOrd="2" destOrd="0" presId="urn:microsoft.com/office/officeart/2005/8/layout/list1"/>
    <dgm:cxn modelId="{BCBA1607-F730-994F-BBC4-4216EFD6DCBC}" type="presParOf" srcId="{D0859619-B1DD-6347-A065-C84563A7F4B0}" destId="{E54FBD6C-8C06-014A-9CC5-084713A66DA1}" srcOrd="3" destOrd="0" presId="urn:microsoft.com/office/officeart/2005/8/layout/list1"/>
    <dgm:cxn modelId="{7BC6C1B0-1571-724E-A249-126B47246E39}" type="presParOf" srcId="{D0859619-B1DD-6347-A065-C84563A7F4B0}" destId="{8E624D67-997B-8740-9F70-C8792EC2D649}" srcOrd="4" destOrd="0" presId="urn:microsoft.com/office/officeart/2005/8/layout/list1"/>
    <dgm:cxn modelId="{4D2EA54C-506B-D54C-B656-708D09210F75}" type="presParOf" srcId="{8E624D67-997B-8740-9F70-C8792EC2D649}" destId="{0F5142FF-F073-C444-A408-6926AA980E4C}" srcOrd="0" destOrd="0" presId="urn:microsoft.com/office/officeart/2005/8/layout/list1"/>
    <dgm:cxn modelId="{7E565BA9-E878-E84A-881B-DF2E22FDAB26}" type="presParOf" srcId="{8E624D67-997B-8740-9F70-C8792EC2D649}" destId="{9F68837A-698B-B44F-9B84-7D08E93D2A20}" srcOrd="1" destOrd="0" presId="urn:microsoft.com/office/officeart/2005/8/layout/list1"/>
    <dgm:cxn modelId="{92AF40CB-86D9-3943-8F62-6E9FFC131998}" type="presParOf" srcId="{D0859619-B1DD-6347-A065-C84563A7F4B0}" destId="{50DCB20A-B624-AB4F-AB69-ECFC224A1712}" srcOrd="5" destOrd="0" presId="urn:microsoft.com/office/officeart/2005/8/layout/list1"/>
    <dgm:cxn modelId="{1B2D2214-E9A8-8445-AB1A-493DC4D17027}" type="presParOf" srcId="{D0859619-B1DD-6347-A065-C84563A7F4B0}" destId="{821FD0A5-7C26-A747-840F-CE31168BA138}" srcOrd="6" destOrd="0" presId="urn:microsoft.com/office/officeart/2005/8/layout/list1"/>
    <dgm:cxn modelId="{13D6474F-B302-E845-B3C3-4C694D160B1A}" type="presParOf" srcId="{D0859619-B1DD-6347-A065-C84563A7F4B0}" destId="{A2C3F154-77D2-D24E-AF6A-712601F0DC56}" srcOrd="7" destOrd="0" presId="urn:microsoft.com/office/officeart/2005/8/layout/list1"/>
    <dgm:cxn modelId="{DAEA2206-9CBF-7E49-86FC-0338538F9608}" type="presParOf" srcId="{D0859619-B1DD-6347-A065-C84563A7F4B0}" destId="{3A117B6B-7D7A-5040-B0D6-E972A95331A9}" srcOrd="8" destOrd="0" presId="urn:microsoft.com/office/officeart/2005/8/layout/list1"/>
    <dgm:cxn modelId="{4C740CBB-9647-7D4F-B7C3-31A1A33B6C32}" type="presParOf" srcId="{3A117B6B-7D7A-5040-B0D6-E972A95331A9}" destId="{36682235-079D-2D42-9514-AA683C7C637D}" srcOrd="0" destOrd="0" presId="urn:microsoft.com/office/officeart/2005/8/layout/list1"/>
    <dgm:cxn modelId="{2103D4E2-249B-BC4E-B606-055418C39F54}" type="presParOf" srcId="{3A117B6B-7D7A-5040-B0D6-E972A95331A9}" destId="{8CFBE583-74CB-3F43-8E4F-D47E760D44AA}" srcOrd="1" destOrd="0" presId="urn:microsoft.com/office/officeart/2005/8/layout/list1"/>
    <dgm:cxn modelId="{3C0E1629-448E-2C4C-9117-E79DB0804EA0}" type="presParOf" srcId="{D0859619-B1DD-6347-A065-C84563A7F4B0}" destId="{D10FE927-E18B-DF4C-A4E7-E0541BCD0328}" srcOrd="9" destOrd="0" presId="urn:microsoft.com/office/officeart/2005/8/layout/list1"/>
    <dgm:cxn modelId="{8F8546A2-1F00-5641-878F-B9A3CF679097}" type="presParOf" srcId="{D0859619-B1DD-6347-A065-C84563A7F4B0}" destId="{C102E72B-5E91-154A-8EE0-8C76F20CB6BB}" srcOrd="10"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80C669-0147-E449-B47C-D8C3C7900A1E}"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s-ES"/>
        </a:p>
      </dgm:t>
    </dgm:pt>
    <mc:AlternateContent xmlns:mc="http://schemas.openxmlformats.org/markup-compatibility/2006" xmlns:a14="http://schemas.microsoft.com/office/drawing/2010/main">
      <mc:Choice Requires="a14">
        <dgm:pt modelId="{190644FF-413B-0943-BD61-9938CADD67F3}">
          <dgm:prSet phldrT="[Texto]" custT="1"/>
          <dgm:spPr/>
          <dgm:t>
            <a:bodyPr/>
            <a:lstStyle/>
            <a:p>
              <a:r>
                <a:rPr lang="es-US" sz="2800" dirty="0">
                  <a:solidFill>
                    <a:schemeClr val="bg1"/>
                  </a:solidFill>
                  <a:latin typeface="NotoSans"/>
                </a:rPr>
                <a:t>Seguimiento de </a:t>
              </a:r>
              <a14:m>
                <m:oMath xmlns:m="http://schemas.openxmlformats.org/officeDocument/2006/math">
                  <m:r>
                    <a:rPr lang="es-US" sz="2800" i="1" smtClean="0">
                      <a:solidFill>
                        <a:schemeClr val="bg1"/>
                      </a:solidFill>
                      <a:latin typeface="Cambria Math" panose="02040503050406030204" pitchFamily="18" charset="0"/>
                      <a:ea typeface="Cambria Math" panose="02040503050406030204" pitchFamily="18" charset="0"/>
                    </a:rPr>
                    <m:t>≤</m:t>
                  </m:r>
                </m:oMath>
              </a14:m>
              <a:r>
                <a:rPr lang="es-US" sz="2800" dirty="0">
                  <a:solidFill>
                    <a:schemeClr val="bg1"/>
                  </a:solidFill>
                  <a:latin typeface="NotoSans"/>
                </a:rPr>
                <a:t>360 días desde la primera prescripción de anticoagulación. </a:t>
              </a:r>
              <a:endParaRPr lang="es-ES" sz="2800" dirty="0"/>
            </a:p>
          </dgm:t>
        </dgm:pt>
      </mc:Choice>
      <mc:Fallback xmlns="">
        <dgm:pt modelId="{190644FF-413B-0943-BD61-9938CADD67F3}">
          <dgm:prSet phldrT="[Texto]" custT="1"/>
          <dgm:spPr/>
          <dgm:t>
            <a:bodyPr/>
            <a:lstStyle/>
            <a:p>
              <a:r>
                <a:rPr lang="es-US" sz="2800" dirty="0">
                  <a:solidFill>
                    <a:schemeClr val="bg1"/>
                  </a:solidFill>
                  <a:latin typeface="NotoSans"/>
                </a:rPr>
                <a:t>Seguimiento de </a:t>
              </a:r>
              <a:r>
                <a:rPr lang="es-US" sz="2800" i="0">
                  <a:solidFill>
                    <a:schemeClr val="bg1"/>
                  </a:solidFill>
                  <a:latin typeface="Cambria Math" panose="02040503050406030204" pitchFamily="18" charset="0"/>
                  <a:ea typeface="Cambria Math" panose="02040503050406030204" pitchFamily="18" charset="0"/>
                </a:rPr>
                <a:t>≤</a:t>
              </a:r>
              <a:r>
                <a:rPr lang="es-US" sz="2800" dirty="0">
                  <a:solidFill>
                    <a:schemeClr val="bg1"/>
                  </a:solidFill>
                  <a:latin typeface="NotoSans"/>
                </a:rPr>
                <a:t>360 días desde la primera prescripción de anticoagulación. </a:t>
              </a:r>
              <a:endParaRPr lang="es-ES" sz="2800" dirty="0"/>
            </a:p>
          </dgm:t>
        </dgm:pt>
      </mc:Fallback>
    </mc:AlternateContent>
    <dgm:pt modelId="{BAAE2108-4A39-1948-B03A-D025336DD707}" type="parTrans" cxnId="{037403FC-F9DE-9640-BB60-DCDA013CDC97}">
      <dgm:prSet/>
      <dgm:spPr/>
      <dgm:t>
        <a:bodyPr/>
        <a:lstStyle/>
        <a:p>
          <a:endParaRPr lang="es-ES" sz="2800"/>
        </a:p>
      </dgm:t>
    </dgm:pt>
    <dgm:pt modelId="{BF12D52D-CCF9-7144-B852-C0D1F36005D0}" type="sibTrans" cxnId="{037403FC-F9DE-9640-BB60-DCDA013CDC97}">
      <dgm:prSet/>
      <dgm:spPr/>
      <dgm:t>
        <a:bodyPr/>
        <a:lstStyle/>
        <a:p>
          <a:endParaRPr lang="es-ES" sz="2800"/>
        </a:p>
      </dgm:t>
    </dgm:pt>
    <dgm:pt modelId="{4E225773-DFF6-6640-8011-E0DA20BCA503}">
      <dgm:prSet phldrT="[Texto]" custT="1"/>
      <dgm:spPr/>
      <dgm:t>
        <a:bodyPr/>
        <a:lstStyle/>
        <a:p>
          <a:r>
            <a:rPr lang="es-US" sz="2800" dirty="0">
              <a:solidFill>
                <a:schemeClr val="bg1"/>
              </a:solidFill>
              <a:latin typeface="NotoSans"/>
            </a:rPr>
            <a:t>Pacientes a los que se les prescribió un AVK con una duración en rango terapéutico &lt;70%. </a:t>
          </a:r>
          <a:endParaRPr lang="es-ES" sz="2800" dirty="0"/>
        </a:p>
      </dgm:t>
    </dgm:pt>
    <dgm:pt modelId="{DB6A4C39-89A8-0E4B-BF07-4A1306006A6C}" type="parTrans" cxnId="{1B8523C1-6589-3941-94B0-F9924BB92467}">
      <dgm:prSet/>
      <dgm:spPr/>
      <dgm:t>
        <a:bodyPr/>
        <a:lstStyle/>
        <a:p>
          <a:endParaRPr lang="es-ES" sz="2800"/>
        </a:p>
      </dgm:t>
    </dgm:pt>
    <dgm:pt modelId="{1699A7B7-0DC0-2240-9562-3EAED4239DFF}" type="sibTrans" cxnId="{1B8523C1-6589-3941-94B0-F9924BB92467}">
      <dgm:prSet/>
      <dgm:spPr/>
      <dgm:t>
        <a:bodyPr/>
        <a:lstStyle/>
        <a:p>
          <a:endParaRPr lang="es-ES" sz="2800"/>
        </a:p>
      </dgm:t>
    </dgm:pt>
    <dgm:pt modelId="{D0859619-B1DD-6347-A065-C84563A7F4B0}" type="pres">
      <dgm:prSet presAssocID="{5580C669-0147-E449-B47C-D8C3C7900A1E}" presName="linear" presStyleCnt="0">
        <dgm:presLayoutVars>
          <dgm:dir/>
          <dgm:animLvl val="lvl"/>
          <dgm:resizeHandles val="exact"/>
        </dgm:presLayoutVars>
      </dgm:prSet>
      <dgm:spPr/>
    </dgm:pt>
    <dgm:pt modelId="{34E143AC-798D-2D4F-B283-C56CF94B1CF7}" type="pres">
      <dgm:prSet presAssocID="{190644FF-413B-0943-BD61-9938CADD67F3}" presName="parentLin" presStyleCnt="0"/>
      <dgm:spPr/>
    </dgm:pt>
    <dgm:pt modelId="{5430FE33-B98D-0041-9464-F9AF1011DDE0}" type="pres">
      <dgm:prSet presAssocID="{190644FF-413B-0943-BD61-9938CADD67F3}" presName="parentLeftMargin" presStyleLbl="node1" presStyleIdx="0" presStyleCnt="2"/>
      <dgm:spPr/>
    </dgm:pt>
    <dgm:pt modelId="{DB6E7070-7960-944E-90AD-16F62E734EB9}" type="pres">
      <dgm:prSet presAssocID="{190644FF-413B-0943-BD61-9938CADD67F3}" presName="parentText" presStyleLbl="node1" presStyleIdx="0" presStyleCnt="2">
        <dgm:presLayoutVars>
          <dgm:chMax val="0"/>
          <dgm:bulletEnabled val="1"/>
        </dgm:presLayoutVars>
      </dgm:prSet>
      <dgm:spPr/>
    </dgm:pt>
    <dgm:pt modelId="{59F0D3B7-BF5B-744F-AC22-46B9DE3E7B04}" type="pres">
      <dgm:prSet presAssocID="{190644FF-413B-0943-BD61-9938CADD67F3}" presName="negativeSpace" presStyleCnt="0"/>
      <dgm:spPr/>
    </dgm:pt>
    <dgm:pt modelId="{71D9A863-3B6E-1047-B136-9C09870D77FB}" type="pres">
      <dgm:prSet presAssocID="{190644FF-413B-0943-BD61-9938CADD67F3}" presName="childText" presStyleLbl="conFgAcc1" presStyleIdx="0" presStyleCnt="2">
        <dgm:presLayoutVars>
          <dgm:bulletEnabled val="1"/>
        </dgm:presLayoutVars>
      </dgm:prSet>
      <dgm:spPr/>
    </dgm:pt>
    <dgm:pt modelId="{E54FBD6C-8C06-014A-9CC5-084713A66DA1}" type="pres">
      <dgm:prSet presAssocID="{BF12D52D-CCF9-7144-B852-C0D1F36005D0}" presName="spaceBetweenRectangles" presStyleCnt="0"/>
      <dgm:spPr/>
    </dgm:pt>
    <dgm:pt modelId="{8E624D67-997B-8740-9F70-C8792EC2D649}" type="pres">
      <dgm:prSet presAssocID="{4E225773-DFF6-6640-8011-E0DA20BCA503}" presName="parentLin" presStyleCnt="0"/>
      <dgm:spPr/>
    </dgm:pt>
    <dgm:pt modelId="{0F5142FF-F073-C444-A408-6926AA980E4C}" type="pres">
      <dgm:prSet presAssocID="{4E225773-DFF6-6640-8011-E0DA20BCA503}" presName="parentLeftMargin" presStyleLbl="node1" presStyleIdx="0" presStyleCnt="2"/>
      <dgm:spPr/>
    </dgm:pt>
    <dgm:pt modelId="{9F68837A-698B-B44F-9B84-7D08E93D2A20}" type="pres">
      <dgm:prSet presAssocID="{4E225773-DFF6-6640-8011-E0DA20BCA503}" presName="parentText" presStyleLbl="node1" presStyleIdx="1" presStyleCnt="2">
        <dgm:presLayoutVars>
          <dgm:chMax val="0"/>
          <dgm:bulletEnabled val="1"/>
        </dgm:presLayoutVars>
      </dgm:prSet>
      <dgm:spPr/>
    </dgm:pt>
    <dgm:pt modelId="{50DCB20A-B624-AB4F-AB69-ECFC224A1712}" type="pres">
      <dgm:prSet presAssocID="{4E225773-DFF6-6640-8011-E0DA20BCA503}" presName="negativeSpace" presStyleCnt="0"/>
      <dgm:spPr/>
    </dgm:pt>
    <dgm:pt modelId="{821FD0A5-7C26-A747-840F-CE31168BA138}" type="pres">
      <dgm:prSet presAssocID="{4E225773-DFF6-6640-8011-E0DA20BCA503}" presName="childText" presStyleLbl="conFgAcc1" presStyleIdx="1" presStyleCnt="2">
        <dgm:presLayoutVars>
          <dgm:bulletEnabled val="1"/>
        </dgm:presLayoutVars>
      </dgm:prSet>
      <dgm:spPr/>
    </dgm:pt>
  </dgm:ptLst>
  <dgm:cxnLst>
    <dgm:cxn modelId="{C36D3E38-1E0F-1B45-A72F-10AAFBBC1474}" type="presOf" srcId="{4E225773-DFF6-6640-8011-E0DA20BCA503}" destId="{0F5142FF-F073-C444-A408-6926AA980E4C}" srcOrd="0" destOrd="0" presId="urn:microsoft.com/office/officeart/2005/8/layout/list1"/>
    <dgm:cxn modelId="{05E1167C-3D6C-BD48-8AD2-E880A7A26ED2}" type="presOf" srcId="{5580C669-0147-E449-B47C-D8C3C7900A1E}" destId="{D0859619-B1DD-6347-A065-C84563A7F4B0}" srcOrd="0" destOrd="0" presId="urn:microsoft.com/office/officeart/2005/8/layout/list1"/>
    <dgm:cxn modelId="{7629C0B8-AC5A-8B4C-A486-C3AD11ED53E1}" type="presOf" srcId="{190644FF-413B-0943-BD61-9938CADD67F3}" destId="{DB6E7070-7960-944E-90AD-16F62E734EB9}" srcOrd="1" destOrd="0" presId="urn:microsoft.com/office/officeart/2005/8/layout/list1"/>
    <dgm:cxn modelId="{1B8523C1-6589-3941-94B0-F9924BB92467}" srcId="{5580C669-0147-E449-B47C-D8C3C7900A1E}" destId="{4E225773-DFF6-6640-8011-E0DA20BCA503}" srcOrd="1" destOrd="0" parTransId="{DB6A4C39-89A8-0E4B-BF07-4A1306006A6C}" sibTransId="{1699A7B7-0DC0-2240-9562-3EAED4239DFF}"/>
    <dgm:cxn modelId="{8050F9C9-C42C-624C-93AB-34EC3764F657}" type="presOf" srcId="{190644FF-413B-0943-BD61-9938CADD67F3}" destId="{5430FE33-B98D-0041-9464-F9AF1011DDE0}" srcOrd="0" destOrd="0" presId="urn:microsoft.com/office/officeart/2005/8/layout/list1"/>
    <dgm:cxn modelId="{EB2D08D1-DDC9-F042-BB95-56D558B26CF9}" type="presOf" srcId="{4E225773-DFF6-6640-8011-E0DA20BCA503}" destId="{9F68837A-698B-B44F-9B84-7D08E93D2A20}" srcOrd="1" destOrd="0" presId="urn:microsoft.com/office/officeart/2005/8/layout/list1"/>
    <dgm:cxn modelId="{037403FC-F9DE-9640-BB60-DCDA013CDC97}" srcId="{5580C669-0147-E449-B47C-D8C3C7900A1E}" destId="{190644FF-413B-0943-BD61-9938CADD67F3}" srcOrd="0" destOrd="0" parTransId="{BAAE2108-4A39-1948-B03A-D025336DD707}" sibTransId="{BF12D52D-CCF9-7144-B852-C0D1F36005D0}"/>
    <dgm:cxn modelId="{2F686C49-B829-5E4D-85CA-CC3442EB7EFA}" type="presParOf" srcId="{D0859619-B1DD-6347-A065-C84563A7F4B0}" destId="{34E143AC-798D-2D4F-B283-C56CF94B1CF7}" srcOrd="0" destOrd="0" presId="urn:microsoft.com/office/officeart/2005/8/layout/list1"/>
    <dgm:cxn modelId="{99B5E4D2-39F7-324D-9B03-182B8352D0A5}" type="presParOf" srcId="{34E143AC-798D-2D4F-B283-C56CF94B1CF7}" destId="{5430FE33-B98D-0041-9464-F9AF1011DDE0}" srcOrd="0" destOrd="0" presId="urn:microsoft.com/office/officeart/2005/8/layout/list1"/>
    <dgm:cxn modelId="{288DCBE4-628F-744A-94CB-B8FB393A4061}" type="presParOf" srcId="{34E143AC-798D-2D4F-B283-C56CF94B1CF7}" destId="{DB6E7070-7960-944E-90AD-16F62E734EB9}" srcOrd="1" destOrd="0" presId="urn:microsoft.com/office/officeart/2005/8/layout/list1"/>
    <dgm:cxn modelId="{E9CFA664-E12C-4949-A39E-27BCF9F43230}" type="presParOf" srcId="{D0859619-B1DD-6347-A065-C84563A7F4B0}" destId="{59F0D3B7-BF5B-744F-AC22-46B9DE3E7B04}" srcOrd="1" destOrd="0" presId="urn:microsoft.com/office/officeart/2005/8/layout/list1"/>
    <dgm:cxn modelId="{23CC46B4-D11C-0C49-A96B-1A1899A0EC69}" type="presParOf" srcId="{D0859619-B1DD-6347-A065-C84563A7F4B0}" destId="{71D9A863-3B6E-1047-B136-9C09870D77FB}" srcOrd="2" destOrd="0" presId="urn:microsoft.com/office/officeart/2005/8/layout/list1"/>
    <dgm:cxn modelId="{BCBA1607-F730-994F-BBC4-4216EFD6DCBC}" type="presParOf" srcId="{D0859619-B1DD-6347-A065-C84563A7F4B0}" destId="{E54FBD6C-8C06-014A-9CC5-084713A66DA1}" srcOrd="3" destOrd="0" presId="urn:microsoft.com/office/officeart/2005/8/layout/list1"/>
    <dgm:cxn modelId="{7BC6C1B0-1571-724E-A249-126B47246E39}" type="presParOf" srcId="{D0859619-B1DD-6347-A065-C84563A7F4B0}" destId="{8E624D67-997B-8740-9F70-C8792EC2D649}" srcOrd="4" destOrd="0" presId="urn:microsoft.com/office/officeart/2005/8/layout/list1"/>
    <dgm:cxn modelId="{4D2EA54C-506B-D54C-B656-708D09210F75}" type="presParOf" srcId="{8E624D67-997B-8740-9F70-C8792EC2D649}" destId="{0F5142FF-F073-C444-A408-6926AA980E4C}" srcOrd="0" destOrd="0" presId="urn:microsoft.com/office/officeart/2005/8/layout/list1"/>
    <dgm:cxn modelId="{7E565BA9-E878-E84A-881B-DF2E22FDAB26}" type="presParOf" srcId="{8E624D67-997B-8740-9F70-C8792EC2D649}" destId="{9F68837A-698B-B44F-9B84-7D08E93D2A20}" srcOrd="1" destOrd="0" presId="urn:microsoft.com/office/officeart/2005/8/layout/list1"/>
    <dgm:cxn modelId="{92AF40CB-86D9-3943-8F62-6E9FFC131998}" type="presParOf" srcId="{D0859619-B1DD-6347-A065-C84563A7F4B0}" destId="{50DCB20A-B624-AB4F-AB69-ECFC224A1712}" srcOrd="5" destOrd="0" presId="urn:microsoft.com/office/officeart/2005/8/layout/list1"/>
    <dgm:cxn modelId="{1B2D2214-E9A8-8445-AB1A-493DC4D17027}" type="presParOf" srcId="{D0859619-B1DD-6347-A065-C84563A7F4B0}" destId="{821FD0A5-7C26-A747-840F-CE31168BA138}" srcOrd="6"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80C669-0147-E449-B47C-D8C3C7900A1E}"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s-ES"/>
        </a:p>
      </dgm:t>
    </dgm:pt>
    <dgm:pt modelId="{190644FF-413B-0943-BD61-9938CADD67F3}">
      <dgm:prSet phldrT="[Texto]" custT="1"/>
      <dgm:spPr>
        <a:blipFill>
          <a:blip xmlns:r="http://schemas.openxmlformats.org/officeDocument/2006/relationships" r:embed="rId1"/>
          <a:stretch>
            <a:fillRect/>
          </a:stretch>
        </a:blipFill>
      </dgm:spPr>
      <dgm:t>
        <a:bodyPr/>
        <a:lstStyle/>
        <a:p>
          <a:r>
            <a:rPr lang="es-US">
              <a:noFill/>
            </a:rPr>
            <a:t> </a:t>
          </a:r>
        </a:p>
      </dgm:t>
    </dgm:pt>
    <dgm:pt modelId="{BAAE2108-4A39-1948-B03A-D025336DD707}" type="parTrans" cxnId="{037403FC-F9DE-9640-BB60-DCDA013CDC97}">
      <dgm:prSet/>
      <dgm:spPr/>
      <dgm:t>
        <a:bodyPr/>
        <a:lstStyle/>
        <a:p>
          <a:endParaRPr lang="es-ES" sz="2800"/>
        </a:p>
      </dgm:t>
    </dgm:pt>
    <dgm:pt modelId="{BF12D52D-CCF9-7144-B852-C0D1F36005D0}" type="sibTrans" cxnId="{037403FC-F9DE-9640-BB60-DCDA013CDC97}">
      <dgm:prSet/>
      <dgm:spPr/>
      <dgm:t>
        <a:bodyPr/>
        <a:lstStyle/>
        <a:p>
          <a:endParaRPr lang="es-ES" sz="2800"/>
        </a:p>
      </dgm:t>
    </dgm:pt>
    <dgm:pt modelId="{4E225773-DFF6-6640-8011-E0DA20BCA503}">
      <dgm:prSet phldrT="[Texto]" custT="1"/>
      <dgm:spPr/>
      <dgm:t>
        <a:bodyPr/>
        <a:lstStyle/>
        <a:p>
          <a:r>
            <a:rPr lang="es-US" sz="2800" dirty="0">
              <a:solidFill>
                <a:schemeClr val="bg1"/>
              </a:solidFill>
              <a:latin typeface="NotoSans"/>
            </a:rPr>
            <a:t>Pacientes a los que se les prescribió un AVK con una duración en rango terapéutico &lt;70%. </a:t>
          </a:r>
          <a:endParaRPr lang="es-ES" sz="2800" dirty="0"/>
        </a:p>
      </dgm:t>
    </dgm:pt>
    <dgm:pt modelId="{DB6A4C39-89A8-0E4B-BF07-4A1306006A6C}" type="parTrans" cxnId="{1B8523C1-6589-3941-94B0-F9924BB92467}">
      <dgm:prSet/>
      <dgm:spPr/>
      <dgm:t>
        <a:bodyPr/>
        <a:lstStyle/>
        <a:p>
          <a:endParaRPr lang="es-ES" sz="2800"/>
        </a:p>
      </dgm:t>
    </dgm:pt>
    <dgm:pt modelId="{1699A7B7-0DC0-2240-9562-3EAED4239DFF}" type="sibTrans" cxnId="{1B8523C1-6589-3941-94B0-F9924BB92467}">
      <dgm:prSet/>
      <dgm:spPr/>
      <dgm:t>
        <a:bodyPr/>
        <a:lstStyle/>
        <a:p>
          <a:endParaRPr lang="es-ES" sz="2800"/>
        </a:p>
      </dgm:t>
    </dgm:pt>
    <dgm:pt modelId="{D0859619-B1DD-6347-A065-C84563A7F4B0}" type="pres">
      <dgm:prSet presAssocID="{5580C669-0147-E449-B47C-D8C3C7900A1E}" presName="linear" presStyleCnt="0">
        <dgm:presLayoutVars>
          <dgm:dir/>
          <dgm:animLvl val="lvl"/>
          <dgm:resizeHandles val="exact"/>
        </dgm:presLayoutVars>
      </dgm:prSet>
      <dgm:spPr/>
    </dgm:pt>
    <dgm:pt modelId="{34E143AC-798D-2D4F-B283-C56CF94B1CF7}" type="pres">
      <dgm:prSet presAssocID="{190644FF-413B-0943-BD61-9938CADD67F3}" presName="parentLin" presStyleCnt="0"/>
      <dgm:spPr/>
    </dgm:pt>
    <dgm:pt modelId="{5430FE33-B98D-0041-9464-F9AF1011DDE0}" type="pres">
      <dgm:prSet presAssocID="{190644FF-413B-0943-BD61-9938CADD67F3}" presName="parentLeftMargin" presStyleLbl="node1" presStyleIdx="0" presStyleCnt="2"/>
      <dgm:spPr/>
    </dgm:pt>
    <dgm:pt modelId="{DB6E7070-7960-944E-90AD-16F62E734EB9}" type="pres">
      <dgm:prSet presAssocID="{190644FF-413B-0943-BD61-9938CADD67F3}" presName="parentText" presStyleLbl="node1" presStyleIdx="0" presStyleCnt="2">
        <dgm:presLayoutVars>
          <dgm:chMax val="0"/>
          <dgm:bulletEnabled val="1"/>
        </dgm:presLayoutVars>
      </dgm:prSet>
      <dgm:spPr/>
    </dgm:pt>
    <dgm:pt modelId="{59F0D3B7-BF5B-744F-AC22-46B9DE3E7B04}" type="pres">
      <dgm:prSet presAssocID="{190644FF-413B-0943-BD61-9938CADD67F3}" presName="negativeSpace" presStyleCnt="0"/>
      <dgm:spPr/>
    </dgm:pt>
    <dgm:pt modelId="{71D9A863-3B6E-1047-B136-9C09870D77FB}" type="pres">
      <dgm:prSet presAssocID="{190644FF-413B-0943-BD61-9938CADD67F3}" presName="childText" presStyleLbl="conFgAcc1" presStyleIdx="0" presStyleCnt="2">
        <dgm:presLayoutVars>
          <dgm:bulletEnabled val="1"/>
        </dgm:presLayoutVars>
      </dgm:prSet>
      <dgm:spPr/>
    </dgm:pt>
    <dgm:pt modelId="{E54FBD6C-8C06-014A-9CC5-084713A66DA1}" type="pres">
      <dgm:prSet presAssocID="{BF12D52D-CCF9-7144-B852-C0D1F36005D0}" presName="spaceBetweenRectangles" presStyleCnt="0"/>
      <dgm:spPr/>
    </dgm:pt>
    <dgm:pt modelId="{8E624D67-997B-8740-9F70-C8792EC2D649}" type="pres">
      <dgm:prSet presAssocID="{4E225773-DFF6-6640-8011-E0DA20BCA503}" presName="parentLin" presStyleCnt="0"/>
      <dgm:spPr/>
    </dgm:pt>
    <dgm:pt modelId="{0F5142FF-F073-C444-A408-6926AA980E4C}" type="pres">
      <dgm:prSet presAssocID="{4E225773-DFF6-6640-8011-E0DA20BCA503}" presName="parentLeftMargin" presStyleLbl="node1" presStyleIdx="0" presStyleCnt="2"/>
      <dgm:spPr/>
    </dgm:pt>
    <dgm:pt modelId="{9F68837A-698B-B44F-9B84-7D08E93D2A20}" type="pres">
      <dgm:prSet presAssocID="{4E225773-DFF6-6640-8011-E0DA20BCA503}" presName="parentText" presStyleLbl="node1" presStyleIdx="1" presStyleCnt="2">
        <dgm:presLayoutVars>
          <dgm:chMax val="0"/>
          <dgm:bulletEnabled val="1"/>
        </dgm:presLayoutVars>
      </dgm:prSet>
      <dgm:spPr/>
    </dgm:pt>
    <dgm:pt modelId="{50DCB20A-B624-AB4F-AB69-ECFC224A1712}" type="pres">
      <dgm:prSet presAssocID="{4E225773-DFF6-6640-8011-E0DA20BCA503}" presName="negativeSpace" presStyleCnt="0"/>
      <dgm:spPr/>
    </dgm:pt>
    <dgm:pt modelId="{821FD0A5-7C26-A747-840F-CE31168BA138}" type="pres">
      <dgm:prSet presAssocID="{4E225773-DFF6-6640-8011-E0DA20BCA503}" presName="childText" presStyleLbl="conFgAcc1" presStyleIdx="1" presStyleCnt="2">
        <dgm:presLayoutVars>
          <dgm:bulletEnabled val="1"/>
        </dgm:presLayoutVars>
      </dgm:prSet>
      <dgm:spPr/>
    </dgm:pt>
  </dgm:ptLst>
  <dgm:cxnLst>
    <dgm:cxn modelId="{C36D3E38-1E0F-1B45-A72F-10AAFBBC1474}" type="presOf" srcId="{4E225773-DFF6-6640-8011-E0DA20BCA503}" destId="{0F5142FF-F073-C444-A408-6926AA980E4C}" srcOrd="0" destOrd="0" presId="urn:microsoft.com/office/officeart/2005/8/layout/list1"/>
    <dgm:cxn modelId="{05E1167C-3D6C-BD48-8AD2-E880A7A26ED2}" type="presOf" srcId="{5580C669-0147-E449-B47C-D8C3C7900A1E}" destId="{D0859619-B1DD-6347-A065-C84563A7F4B0}" srcOrd="0" destOrd="0" presId="urn:microsoft.com/office/officeart/2005/8/layout/list1"/>
    <dgm:cxn modelId="{7629C0B8-AC5A-8B4C-A486-C3AD11ED53E1}" type="presOf" srcId="{190644FF-413B-0943-BD61-9938CADD67F3}" destId="{DB6E7070-7960-944E-90AD-16F62E734EB9}" srcOrd="1" destOrd="0" presId="urn:microsoft.com/office/officeart/2005/8/layout/list1"/>
    <dgm:cxn modelId="{1B8523C1-6589-3941-94B0-F9924BB92467}" srcId="{5580C669-0147-E449-B47C-D8C3C7900A1E}" destId="{4E225773-DFF6-6640-8011-E0DA20BCA503}" srcOrd="1" destOrd="0" parTransId="{DB6A4C39-89A8-0E4B-BF07-4A1306006A6C}" sibTransId="{1699A7B7-0DC0-2240-9562-3EAED4239DFF}"/>
    <dgm:cxn modelId="{8050F9C9-C42C-624C-93AB-34EC3764F657}" type="presOf" srcId="{190644FF-413B-0943-BD61-9938CADD67F3}" destId="{5430FE33-B98D-0041-9464-F9AF1011DDE0}" srcOrd="0" destOrd="0" presId="urn:microsoft.com/office/officeart/2005/8/layout/list1"/>
    <dgm:cxn modelId="{EB2D08D1-DDC9-F042-BB95-56D558B26CF9}" type="presOf" srcId="{4E225773-DFF6-6640-8011-E0DA20BCA503}" destId="{9F68837A-698B-B44F-9B84-7D08E93D2A20}" srcOrd="1" destOrd="0" presId="urn:microsoft.com/office/officeart/2005/8/layout/list1"/>
    <dgm:cxn modelId="{037403FC-F9DE-9640-BB60-DCDA013CDC97}" srcId="{5580C669-0147-E449-B47C-D8C3C7900A1E}" destId="{190644FF-413B-0943-BD61-9938CADD67F3}" srcOrd="0" destOrd="0" parTransId="{BAAE2108-4A39-1948-B03A-D025336DD707}" sibTransId="{BF12D52D-CCF9-7144-B852-C0D1F36005D0}"/>
    <dgm:cxn modelId="{2F686C49-B829-5E4D-85CA-CC3442EB7EFA}" type="presParOf" srcId="{D0859619-B1DD-6347-A065-C84563A7F4B0}" destId="{34E143AC-798D-2D4F-B283-C56CF94B1CF7}" srcOrd="0" destOrd="0" presId="urn:microsoft.com/office/officeart/2005/8/layout/list1"/>
    <dgm:cxn modelId="{99B5E4D2-39F7-324D-9B03-182B8352D0A5}" type="presParOf" srcId="{34E143AC-798D-2D4F-B283-C56CF94B1CF7}" destId="{5430FE33-B98D-0041-9464-F9AF1011DDE0}" srcOrd="0" destOrd="0" presId="urn:microsoft.com/office/officeart/2005/8/layout/list1"/>
    <dgm:cxn modelId="{288DCBE4-628F-744A-94CB-B8FB393A4061}" type="presParOf" srcId="{34E143AC-798D-2D4F-B283-C56CF94B1CF7}" destId="{DB6E7070-7960-944E-90AD-16F62E734EB9}" srcOrd="1" destOrd="0" presId="urn:microsoft.com/office/officeart/2005/8/layout/list1"/>
    <dgm:cxn modelId="{E9CFA664-E12C-4949-A39E-27BCF9F43230}" type="presParOf" srcId="{D0859619-B1DD-6347-A065-C84563A7F4B0}" destId="{59F0D3B7-BF5B-744F-AC22-46B9DE3E7B04}" srcOrd="1" destOrd="0" presId="urn:microsoft.com/office/officeart/2005/8/layout/list1"/>
    <dgm:cxn modelId="{23CC46B4-D11C-0C49-A96B-1A1899A0EC69}" type="presParOf" srcId="{D0859619-B1DD-6347-A065-C84563A7F4B0}" destId="{71D9A863-3B6E-1047-B136-9C09870D77FB}" srcOrd="2" destOrd="0" presId="urn:microsoft.com/office/officeart/2005/8/layout/list1"/>
    <dgm:cxn modelId="{BCBA1607-F730-994F-BBC4-4216EFD6DCBC}" type="presParOf" srcId="{D0859619-B1DD-6347-A065-C84563A7F4B0}" destId="{E54FBD6C-8C06-014A-9CC5-084713A66DA1}" srcOrd="3" destOrd="0" presId="urn:microsoft.com/office/officeart/2005/8/layout/list1"/>
    <dgm:cxn modelId="{7BC6C1B0-1571-724E-A249-126B47246E39}" type="presParOf" srcId="{D0859619-B1DD-6347-A065-C84563A7F4B0}" destId="{8E624D67-997B-8740-9F70-C8792EC2D649}" srcOrd="4" destOrd="0" presId="urn:microsoft.com/office/officeart/2005/8/layout/list1"/>
    <dgm:cxn modelId="{4D2EA54C-506B-D54C-B656-708D09210F75}" type="presParOf" srcId="{8E624D67-997B-8740-9F70-C8792EC2D649}" destId="{0F5142FF-F073-C444-A408-6926AA980E4C}" srcOrd="0" destOrd="0" presId="urn:microsoft.com/office/officeart/2005/8/layout/list1"/>
    <dgm:cxn modelId="{7E565BA9-E878-E84A-881B-DF2E22FDAB26}" type="presParOf" srcId="{8E624D67-997B-8740-9F70-C8792EC2D649}" destId="{9F68837A-698B-B44F-9B84-7D08E93D2A20}" srcOrd="1" destOrd="0" presId="urn:microsoft.com/office/officeart/2005/8/layout/list1"/>
    <dgm:cxn modelId="{92AF40CB-86D9-3943-8F62-6E9FFC131998}" type="presParOf" srcId="{D0859619-B1DD-6347-A065-C84563A7F4B0}" destId="{50DCB20A-B624-AB4F-AB69-ECFC224A1712}" srcOrd="5" destOrd="0" presId="urn:microsoft.com/office/officeart/2005/8/layout/list1"/>
    <dgm:cxn modelId="{1B2D2214-E9A8-8445-AB1A-493DC4D17027}" type="presParOf" srcId="{D0859619-B1DD-6347-A065-C84563A7F4B0}" destId="{821FD0A5-7C26-A747-840F-CE31168BA138}" srcOrd="6"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812C0DF-E353-0348-B31F-B804BAA39574}" type="doc">
      <dgm:prSet loTypeId="urn:microsoft.com/office/officeart/2005/8/layout/hierarchy6" loCatId="" qsTypeId="urn:microsoft.com/office/officeart/2005/8/quickstyle/simple1" qsCatId="simple" csTypeId="urn:microsoft.com/office/officeart/2005/8/colors/accent1_2" csCatId="accent1" phldr="1"/>
      <dgm:spPr/>
      <dgm:t>
        <a:bodyPr/>
        <a:lstStyle/>
        <a:p>
          <a:endParaRPr lang="es-ES"/>
        </a:p>
      </dgm:t>
    </dgm:pt>
    <dgm:pt modelId="{A7E22CB0-6178-644D-9915-AA382E0E5EA3}">
      <dgm:prSet phldrT="[Texto]"/>
      <dgm:spPr/>
      <dgm:t>
        <a:bodyPr/>
        <a:lstStyle/>
        <a:p>
          <a:r>
            <a:rPr lang="es-ES" dirty="0"/>
            <a:t>Pacientes con FA no valvular y </a:t>
          </a:r>
          <a:r>
            <a:rPr lang="es-US" dirty="0">
              <a:effectLst/>
              <a:latin typeface="+mn-lt"/>
              <a:ea typeface="+mn-ea"/>
              <a:cs typeface="+mn-cs"/>
            </a:rPr>
            <a:t>antecedentes de reemplazo valvular cardíaco bioprotésico </a:t>
          </a:r>
          <a:endParaRPr lang="es-ES" dirty="0"/>
        </a:p>
      </dgm:t>
    </dgm:pt>
    <dgm:pt modelId="{12DB22AA-B1A5-2C4A-A971-6DBCB449243B}" type="parTrans" cxnId="{3E287467-07A2-CC4B-BB2E-AB3EE3238071}">
      <dgm:prSet/>
      <dgm:spPr/>
      <dgm:t>
        <a:bodyPr/>
        <a:lstStyle/>
        <a:p>
          <a:endParaRPr lang="es-ES"/>
        </a:p>
      </dgm:t>
    </dgm:pt>
    <dgm:pt modelId="{DDC4B800-D794-2F4A-905D-D389CBCC51BA}" type="sibTrans" cxnId="{3E287467-07A2-CC4B-BB2E-AB3EE3238071}">
      <dgm:prSet/>
      <dgm:spPr/>
      <dgm:t>
        <a:bodyPr/>
        <a:lstStyle/>
        <a:p>
          <a:endParaRPr lang="es-ES"/>
        </a:p>
      </dgm:t>
    </dgm:pt>
    <dgm:pt modelId="{BF96EAF9-0BBB-4643-BFBC-A7D07F7E5EED}">
      <dgm:prSet phldrT="[Texto]"/>
      <dgm:spPr/>
      <dgm:t>
        <a:bodyPr/>
        <a:lstStyle/>
        <a:p>
          <a:r>
            <a:rPr lang="es-US" dirty="0">
              <a:solidFill>
                <a:schemeClr val="bg1"/>
              </a:solidFill>
              <a:effectLst/>
              <a:latin typeface="+mn-lt"/>
              <a:ea typeface="+mn-ea"/>
              <a:cs typeface="+mn-cs"/>
            </a:rPr>
            <a:t>ACOD </a:t>
          </a:r>
          <a:r>
            <a:rPr lang="es-US" dirty="0">
              <a:solidFill>
                <a:schemeClr val="bg1"/>
              </a:solidFill>
            </a:rPr>
            <a:t>(n = 211) </a:t>
          </a:r>
          <a:r>
            <a:rPr lang="es-US" dirty="0">
              <a:solidFill>
                <a:schemeClr val="bg1"/>
              </a:solidFill>
              <a:effectLst/>
              <a:latin typeface="+mn-lt"/>
              <a:ea typeface="+mn-ea"/>
              <a:cs typeface="+mn-cs"/>
            </a:rPr>
            <a:t> </a:t>
          </a:r>
          <a:endParaRPr lang="es-ES" dirty="0">
            <a:solidFill>
              <a:schemeClr val="bg1"/>
            </a:solidFill>
          </a:endParaRPr>
        </a:p>
      </dgm:t>
    </dgm:pt>
    <dgm:pt modelId="{FCA45BD9-6A18-B745-AD76-0395CB57A5B7}" type="parTrans" cxnId="{182DEB87-B309-DE42-B888-06D12E4B2AB3}">
      <dgm:prSet/>
      <dgm:spPr/>
      <dgm:t>
        <a:bodyPr/>
        <a:lstStyle/>
        <a:p>
          <a:endParaRPr lang="es-ES"/>
        </a:p>
      </dgm:t>
    </dgm:pt>
    <dgm:pt modelId="{1A04F456-6D43-D941-BDA9-C8107901D58C}" type="sibTrans" cxnId="{182DEB87-B309-DE42-B888-06D12E4B2AB3}">
      <dgm:prSet/>
      <dgm:spPr/>
      <dgm:t>
        <a:bodyPr/>
        <a:lstStyle/>
        <a:p>
          <a:endParaRPr lang="es-ES"/>
        </a:p>
      </dgm:t>
    </dgm:pt>
    <dgm:pt modelId="{F49B85DD-16B7-9B49-B1B2-41964525D287}">
      <dgm:prSet phldrT="[Texto]"/>
      <dgm:spPr/>
      <dgm:t>
        <a:bodyPr/>
        <a:lstStyle/>
        <a:p>
          <a:r>
            <a:rPr lang="es-ES" dirty="0"/>
            <a:t>ACOD </a:t>
          </a:r>
          <a:r>
            <a:rPr lang="es-ES" dirty="0">
              <a:solidFill>
                <a:srgbClr val="FFFF00"/>
              </a:solidFill>
            </a:rPr>
            <a:t>(n=200)</a:t>
          </a:r>
        </a:p>
      </dgm:t>
    </dgm:pt>
    <dgm:pt modelId="{4F1AA2B2-6EC6-1848-B426-AD46A753F062}" type="parTrans" cxnId="{FBC32885-76E7-6747-9EEB-D7587DB81466}">
      <dgm:prSet/>
      <dgm:spPr/>
      <dgm:t>
        <a:bodyPr/>
        <a:lstStyle/>
        <a:p>
          <a:endParaRPr lang="es-ES"/>
        </a:p>
      </dgm:t>
    </dgm:pt>
    <dgm:pt modelId="{5FD5D2A8-BEEA-784D-84FA-8F4A6E4859DF}" type="sibTrans" cxnId="{FBC32885-76E7-6747-9EEB-D7587DB81466}">
      <dgm:prSet/>
      <dgm:spPr/>
      <dgm:t>
        <a:bodyPr/>
        <a:lstStyle/>
        <a:p>
          <a:endParaRPr lang="es-ES"/>
        </a:p>
      </dgm:t>
    </dgm:pt>
    <dgm:pt modelId="{DC3F80C5-EE22-1541-848F-8F67D3C65D68}">
      <dgm:prSet phldrT="[Texto]"/>
      <dgm:spPr/>
      <dgm:t>
        <a:bodyPr/>
        <a:lstStyle/>
        <a:p>
          <a:r>
            <a:rPr lang="es-US" dirty="0">
              <a:solidFill>
                <a:schemeClr val="bg1"/>
              </a:solidFill>
              <a:effectLst/>
              <a:latin typeface="+mn-lt"/>
              <a:ea typeface="+mn-ea"/>
              <a:cs typeface="+mn-cs"/>
            </a:rPr>
            <a:t>AVK (n=253)</a:t>
          </a:r>
          <a:endParaRPr lang="es-ES" dirty="0">
            <a:solidFill>
              <a:schemeClr val="bg1"/>
            </a:solidFill>
          </a:endParaRPr>
        </a:p>
      </dgm:t>
    </dgm:pt>
    <dgm:pt modelId="{E984A9C5-5D86-E64D-A416-25B81052D6A2}" type="parTrans" cxnId="{076ECA82-FCFD-F54C-A9DF-6A7F1E24C4BC}">
      <dgm:prSet/>
      <dgm:spPr/>
      <dgm:t>
        <a:bodyPr/>
        <a:lstStyle/>
        <a:p>
          <a:endParaRPr lang="es-ES"/>
        </a:p>
      </dgm:t>
    </dgm:pt>
    <dgm:pt modelId="{C57E69ED-B489-1E42-AFFF-D21A0A07A446}" type="sibTrans" cxnId="{076ECA82-FCFD-F54C-A9DF-6A7F1E24C4BC}">
      <dgm:prSet/>
      <dgm:spPr/>
      <dgm:t>
        <a:bodyPr/>
        <a:lstStyle/>
        <a:p>
          <a:endParaRPr lang="es-ES"/>
        </a:p>
      </dgm:t>
    </dgm:pt>
    <dgm:pt modelId="{EF08586F-1410-1A40-965B-B90B5F81DCEA}">
      <dgm:prSet phldrT="[Texto]"/>
      <dgm:spPr/>
      <dgm:t>
        <a:bodyPr/>
        <a:lstStyle/>
        <a:p>
          <a:r>
            <a:rPr lang="es-ES" dirty="0"/>
            <a:t>AVK</a:t>
          </a:r>
        </a:p>
        <a:p>
          <a:r>
            <a:rPr lang="es-ES" dirty="0"/>
            <a:t> </a:t>
          </a:r>
          <a:r>
            <a:rPr lang="es-ES" dirty="0">
              <a:solidFill>
                <a:srgbClr val="FFFF00"/>
              </a:solidFill>
            </a:rPr>
            <a:t>(n=213)</a:t>
          </a:r>
        </a:p>
      </dgm:t>
    </dgm:pt>
    <dgm:pt modelId="{C3241B43-B18C-BF4E-ACE5-76CB0ED87AC0}" type="parTrans" cxnId="{0367F16A-69FC-784C-8F5F-A527BF8F6D26}">
      <dgm:prSet/>
      <dgm:spPr/>
      <dgm:t>
        <a:bodyPr/>
        <a:lstStyle/>
        <a:p>
          <a:endParaRPr lang="es-ES"/>
        </a:p>
      </dgm:t>
    </dgm:pt>
    <dgm:pt modelId="{0C18A1A3-AA29-AF48-9F8E-12881C1F231F}" type="sibTrans" cxnId="{0367F16A-69FC-784C-8F5F-A527BF8F6D26}">
      <dgm:prSet/>
      <dgm:spPr/>
      <dgm:t>
        <a:bodyPr/>
        <a:lstStyle/>
        <a:p>
          <a:endParaRPr lang="es-ES"/>
        </a:p>
      </dgm:t>
    </dgm:pt>
    <dgm:pt modelId="{41B04015-3C86-E040-B670-EE366D80630B}">
      <dgm:prSet phldrT="[Texto]" custT="1"/>
      <dgm:spPr/>
      <dgm:t>
        <a:bodyPr/>
        <a:lstStyle/>
        <a:p>
          <a:r>
            <a:rPr lang="es-ES" sz="2000" dirty="0"/>
            <a:t>Total</a:t>
          </a:r>
        </a:p>
        <a:p>
          <a:r>
            <a:rPr lang="es-ES" sz="2000" dirty="0"/>
            <a:t>n=464</a:t>
          </a:r>
        </a:p>
      </dgm:t>
    </dgm:pt>
    <dgm:pt modelId="{44A2BFB1-BAA7-F440-AFD1-09C5750830AA}" type="parTrans" cxnId="{E24E26FF-3239-AF42-BD4E-6CD74234478A}">
      <dgm:prSet/>
      <dgm:spPr/>
      <dgm:t>
        <a:bodyPr/>
        <a:lstStyle/>
        <a:p>
          <a:endParaRPr lang="es-ES"/>
        </a:p>
      </dgm:t>
    </dgm:pt>
    <dgm:pt modelId="{5C970FB7-5A5C-7248-B37F-82D5217D750B}" type="sibTrans" cxnId="{E24E26FF-3239-AF42-BD4E-6CD74234478A}">
      <dgm:prSet/>
      <dgm:spPr/>
      <dgm:t>
        <a:bodyPr/>
        <a:lstStyle/>
        <a:p>
          <a:endParaRPr lang="es-ES"/>
        </a:p>
      </dgm:t>
    </dgm:pt>
    <dgm:pt modelId="{E7599AA0-52CD-FF4A-BC06-4CE9D8BF1DD2}">
      <dgm:prSet phldrT="[Texto]" custT="1"/>
      <dgm:spPr/>
      <dgm:t>
        <a:bodyPr/>
        <a:lstStyle/>
        <a:p>
          <a:r>
            <a:rPr lang="es-ES" sz="2000" dirty="0"/>
            <a:t>Criterios de exclusión</a:t>
          </a:r>
        </a:p>
        <a:p>
          <a:r>
            <a:rPr lang="es-ES" sz="2000" dirty="0"/>
            <a:t>n=425</a:t>
          </a:r>
        </a:p>
      </dgm:t>
    </dgm:pt>
    <dgm:pt modelId="{8A08D0FB-BD91-C345-83F5-8EC34C71A0AF}" type="parTrans" cxnId="{F8575785-19A7-4643-80B2-B08D69A306C8}">
      <dgm:prSet/>
      <dgm:spPr/>
      <dgm:t>
        <a:bodyPr/>
        <a:lstStyle/>
        <a:p>
          <a:endParaRPr lang="es-ES"/>
        </a:p>
      </dgm:t>
    </dgm:pt>
    <dgm:pt modelId="{D228EA4F-2420-054E-B5CF-79CB9E8AE176}" type="sibTrans" cxnId="{F8575785-19A7-4643-80B2-B08D69A306C8}">
      <dgm:prSet/>
      <dgm:spPr/>
      <dgm:t>
        <a:bodyPr/>
        <a:lstStyle/>
        <a:p>
          <a:endParaRPr lang="es-ES"/>
        </a:p>
      </dgm:t>
    </dgm:pt>
    <dgm:pt modelId="{A6A4D225-6024-D44A-A157-E2CE39EFA623}">
      <dgm:prSet phldrT="[Texto]"/>
      <dgm:spPr/>
      <dgm:t>
        <a:bodyPr/>
        <a:lstStyle/>
        <a:p>
          <a:endParaRPr lang="es-ES" dirty="0"/>
        </a:p>
      </dgm:t>
    </dgm:pt>
    <dgm:pt modelId="{D20B577C-7C8F-DA4F-8782-9E145ADBF5C1}" type="sibTrans" cxnId="{AF8AE0AD-F93E-2B47-BB2D-1158F64C1169}">
      <dgm:prSet/>
      <dgm:spPr/>
      <dgm:t>
        <a:bodyPr/>
        <a:lstStyle/>
        <a:p>
          <a:endParaRPr lang="es-ES"/>
        </a:p>
      </dgm:t>
    </dgm:pt>
    <dgm:pt modelId="{04FFFC36-027B-9C48-A748-4D247B607F5A}" type="parTrans" cxnId="{AF8AE0AD-F93E-2B47-BB2D-1158F64C1169}">
      <dgm:prSet/>
      <dgm:spPr/>
      <dgm:t>
        <a:bodyPr/>
        <a:lstStyle/>
        <a:p>
          <a:endParaRPr lang="es-ES"/>
        </a:p>
      </dgm:t>
    </dgm:pt>
    <dgm:pt modelId="{0E4A3C0E-A768-6544-9883-6F273FDB793D}">
      <dgm:prSet phldrT="[Texto]" custT="1"/>
      <dgm:spPr/>
      <dgm:t>
        <a:bodyPr/>
        <a:lstStyle/>
        <a:p>
          <a:pPr>
            <a:buClrTx/>
            <a:buSzTx/>
            <a:buFontTx/>
            <a:buNone/>
          </a:pPr>
          <a:r>
            <a:rPr lang="es-US" sz="1800" dirty="0">
              <a:solidFill>
                <a:schemeClr val="tx1"/>
              </a:solidFill>
              <a:effectLst/>
              <a:latin typeface="+mn-lt"/>
              <a:ea typeface="+mn-ea"/>
              <a:cs typeface="+mn-cs"/>
            </a:rPr>
            <a:t>Pacientes potencialmente elegibles</a:t>
          </a:r>
        </a:p>
        <a:p>
          <a:pPr>
            <a:buClrTx/>
            <a:buSzTx/>
            <a:buFontTx/>
            <a:buNone/>
          </a:pPr>
          <a:r>
            <a:rPr lang="es-ES" sz="1800" dirty="0"/>
            <a:t>n=413</a:t>
          </a:r>
        </a:p>
      </dgm:t>
    </dgm:pt>
    <dgm:pt modelId="{2DC5A4B8-13E7-9D4E-B512-AC29E13BDF63}" type="parTrans" cxnId="{BFF4C5DE-F112-6C44-B767-C6AA058F63C2}">
      <dgm:prSet/>
      <dgm:spPr/>
      <dgm:t>
        <a:bodyPr/>
        <a:lstStyle/>
        <a:p>
          <a:endParaRPr lang="es-ES"/>
        </a:p>
      </dgm:t>
    </dgm:pt>
    <dgm:pt modelId="{166AD4AD-406B-6C4A-BA35-40DA0DBA5E03}" type="sibTrans" cxnId="{BFF4C5DE-F112-6C44-B767-C6AA058F63C2}">
      <dgm:prSet/>
      <dgm:spPr/>
      <dgm:t>
        <a:bodyPr/>
        <a:lstStyle/>
        <a:p>
          <a:endParaRPr lang="es-ES"/>
        </a:p>
      </dgm:t>
    </dgm:pt>
    <dgm:pt modelId="{855A65AC-7621-2A45-9660-F168D050845D}">
      <dgm:prSet custT="1"/>
      <dgm:spPr/>
      <dgm:t>
        <a:bodyPr/>
        <a:lstStyle/>
        <a:p>
          <a:pPr>
            <a:buClrTx/>
            <a:buSzTx/>
            <a:buFontTx/>
            <a:buNone/>
          </a:pPr>
          <a:r>
            <a:rPr lang="es-US" sz="2000" b="1" dirty="0">
              <a:solidFill>
                <a:schemeClr val="tx1"/>
              </a:solidFill>
              <a:effectLst/>
              <a:latin typeface="+mn-lt"/>
              <a:ea typeface="+mn-ea"/>
              <a:cs typeface="+mn-cs"/>
            </a:rPr>
            <a:t>Emparejados por puntaje de propensión </a:t>
          </a:r>
          <a:endParaRPr lang="es-US" sz="2000" b="1" dirty="0"/>
        </a:p>
      </dgm:t>
    </dgm:pt>
    <dgm:pt modelId="{3B1DC294-5B05-344D-94EE-A280F2660A0B}" type="parTrans" cxnId="{D56E2FA8-0940-274D-B43B-E34E1B1549BF}">
      <dgm:prSet/>
      <dgm:spPr/>
      <dgm:t>
        <a:bodyPr/>
        <a:lstStyle/>
        <a:p>
          <a:endParaRPr lang="es-ES"/>
        </a:p>
      </dgm:t>
    </dgm:pt>
    <dgm:pt modelId="{5498B946-A1B3-EB44-8DD8-B2C3C167C9AC}" type="sibTrans" cxnId="{D56E2FA8-0940-274D-B43B-E34E1B1549BF}">
      <dgm:prSet/>
      <dgm:spPr/>
      <dgm:t>
        <a:bodyPr/>
        <a:lstStyle/>
        <a:p>
          <a:endParaRPr lang="es-ES"/>
        </a:p>
      </dgm:t>
    </dgm:pt>
    <dgm:pt modelId="{89D7C652-E080-4940-A1DE-9DDDCED1A706}" type="pres">
      <dgm:prSet presAssocID="{6812C0DF-E353-0348-B31F-B804BAA39574}" presName="mainComposite" presStyleCnt="0">
        <dgm:presLayoutVars>
          <dgm:chPref val="1"/>
          <dgm:dir/>
          <dgm:animOne val="branch"/>
          <dgm:animLvl val="lvl"/>
          <dgm:resizeHandles val="exact"/>
        </dgm:presLayoutVars>
      </dgm:prSet>
      <dgm:spPr/>
    </dgm:pt>
    <dgm:pt modelId="{F312CD47-E1DC-3945-B075-0AB58FFC0CC0}" type="pres">
      <dgm:prSet presAssocID="{6812C0DF-E353-0348-B31F-B804BAA39574}" presName="hierFlow" presStyleCnt="0"/>
      <dgm:spPr/>
    </dgm:pt>
    <dgm:pt modelId="{7412074A-E992-8F43-B3C3-C2805D0F7318}" type="pres">
      <dgm:prSet presAssocID="{6812C0DF-E353-0348-B31F-B804BAA39574}" presName="firstBuf" presStyleCnt="0"/>
      <dgm:spPr/>
    </dgm:pt>
    <dgm:pt modelId="{4B2A1B00-23DF-1548-BEF3-F8CF0C0C33AD}" type="pres">
      <dgm:prSet presAssocID="{6812C0DF-E353-0348-B31F-B804BAA39574}" presName="hierChild1" presStyleCnt="0">
        <dgm:presLayoutVars>
          <dgm:chPref val="1"/>
          <dgm:animOne val="branch"/>
          <dgm:animLvl val="lvl"/>
        </dgm:presLayoutVars>
      </dgm:prSet>
      <dgm:spPr/>
    </dgm:pt>
    <dgm:pt modelId="{D853569C-2506-654F-9037-2DDC7697D838}" type="pres">
      <dgm:prSet presAssocID="{A7E22CB0-6178-644D-9915-AA382E0E5EA3}" presName="Name14" presStyleCnt="0"/>
      <dgm:spPr/>
    </dgm:pt>
    <dgm:pt modelId="{E71C1B1C-921A-DE45-910B-4977418F6E22}" type="pres">
      <dgm:prSet presAssocID="{A7E22CB0-6178-644D-9915-AA382E0E5EA3}" presName="level1Shape" presStyleLbl="node0" presStyleIdx="0" presStyleCnt="1" custScaleX="325116">
        <dgm:presLayoutVars>
          <dgm:chPref val="3"/>
        </dgm:presLayoutVars>
      </dgm:prSet>
      <dgm:spPr/>
    </dgm:pt>
    <dgm:pt modelId="{C1F4B82C-0B9E-224A-8862-311DCA9AA2AC}" type="pres">
      <dgm:prSet presAssocID="{A7E22CB0-6178-644D-9915-AA382E0E5EA3}" presName="hierChild2" presStyleCnt="0"/>
      <dgm:spPr/>
    </dgm:pt>
    <dgm:pt modelId="{88C1C5DE-ECDC-234C-825A-6BBFB7B823BB}" type="pres">
      <dgm:prSet presAssocID="{FCA45BD9-6A18-B745-AD76-0395CB57A5B7}" presName="Name19" presStyleLbl="parChTrans1D2" presStyleIdx="0" presStyleCnt="2"/>
      <dgm:spPr/>
    </dgm:pt>
    <dgm:pt modelId="{340F3CA2-B158-2344-9735-FDA3DBBABACD}" type="pres">
      <dgm:prSet presAssocID="{BF96EAF9-0BBB-4643-BFBC-A7D07F7E5EED}" presName="Name21" presStyleCnt="0"/>
      <dgm:spPr/>
    </dgm:pt>
    <dgm:pt modelId="{A56BEB28-0EAF-3A4D-BD7E-25779905BF11}" type="pres">
      <dgm:prSet presAssocID="{BF96EAF9-0BBB-4643-BFBC-A7D07F7E5EED}" presName="level2Shape" presStyleLbl="node2" presStyleIdx="0" presStyleCnt="2" custScaleX="126220"/>
      <dgm:spPr/>
    </dgm:pt>
    <dgm:pt modelId="{4F1230A7-7447-8F4A-9919-EF0177882A6F}" type="pres">
      <dgm:prSet presAssocID="{BF96EAF9-0BBB-4643-BFBC-A7D07F7E5EED}" presName="hierChild3" presStyleCnt="0"/>
      <dgm:spPr/>
    </dgm:pt>
    <dgm:pt modelId="{33E07C0F-DA86-C546-8E89-81E4A9468AA5}" type="pres">
      <dgm:prSet presAssocID="{4F1AA2B2-6EC6-1848-B426-AD46A753F062}" presName="Name19" presStyleLbl="parChTrans1D3" presStyleIdx="0" presStyleCnt="2"/>
      <dgm:spPr/>
    </dgm:pt>
    <dgm:pt modelId="{4271D75F-FE89-124F-841F-BF42A21199C8}" type="pres">
      <dgm:prSet presAssocID="{F49B85DD-16B7-9B49-B1B2-41964525D287}" presName="Name21" presStyleCnt="0"/>
      <dgm:spPr/>
    </dgm:pt>
    <dgm:pt modelId="{1C12991C-CFD8-E245-99D3-E8A733F505F2}" type="pres">
      <dgm:prSet presAssocID="{F49B85DD-16B7-9B49-B1B2-41964525D287}" presName="level2Shape" presStyleLbl="node3" presStyleIdx="0" presStyleCnt="2"/>
      <dgm:spPr/>
    </dgm:pt>
    <dgm:pt modelId="{7FAF2F75-C160-7342-A4F1-1D1083632A23}" type="pres">
      <dgm:prSet presAssocID="{F49B85DD-16B7-9B49-B1B2-41964525D287}" presName="hierChild3" presStyleCnt="0"/>
      <dgm:spPr/>
    </dgm:pt>
    <dgm:pt modelId="{8B2BE2A5-188D-5541-B62E-63AEEEBB2B1E}" type="pres">
      <dgm:prSet presAssocID="{E984A9C5-5D86-E64D-A416-25B81052D6A2}" presName="Name19" presStyleLbl="parChTrans1D2" presStyleIdx="1" presStyleCnt="2"/>
      <dgm:spPr/>
    </dgm:pt>
    <dgm:pt modelId="{DB56C26D-FE5C-5B47-83B6-D5752710F7F3}" type="pres">
      <dgm:prSet presAssocID="{DC3F80C5-EE22-1541-848F-8F67D3C65D68}" presName="Name21" presStyleCnt="0"/>
      <dgm:spPr/>
    </dgm:pt>
    <dgm:pt modelId="{FBC8B1BF-84FB-984E-A6C3-BEDF47807AF6}" type="pres">
      <dgm:prSet presAssocID="{DC3F80C5-EE22-1541-848F-8F67D3C65D68}" presName="level2Shape" presStyleLbl="node2" presStyleIdx="1" presStyleCnt="2" custScaleX="126835"/>
      <dgm:spPr/>
    </dgm:pt>
    <dgm:pt modelId="{6A108E47-B165-8841-8AD5-7564FA6EED33}" type="pres">
      <dgm:prSet presAssocID="{DC3F80C5-EE22-1541-848F-8F67D3C65D68}" presName="hierChild3" presStyleCnt="0"/>
      <dgm:spPr/>
    </dgm:pt>
    <dgm:pt modelId="{9566DE38-8B57-1040-A67A-BC0AC2054ED0}" type="pres">
      <dgm:prSet presAssocID="{C3241B43-B18C-BF4E-ACE5-76CB0ED87AC0}" presName="Name19" presStyleLbl="parChTrans1D3" presStyleIdx="1" presStyleCnt="2"/>
      <dgm:spPr/>
    </dgm:pt>
    <dgm:pt modelId="{1CEB2941-77CB-C647-BBBF-747A48EAE462}" type="pres">
      <dgm:prSet presAssocID="{EF08586F-1410-1A40-965B-B90B5F81DCEA}" presName="Name21" presStyleCnt="0"/>
      <dgm:spPr/>
    </dgm:pt>
    <dgm:pt modelId="{11176A46-3FCE-D54F-B0CA-0C935382F2BB}" type="pres">
      <dgm:prSet presAssocID="{EF08586F-1410-1A40-965B-B90B5F81DCEA}" presName="level2Shape" presStyleLbl="node3" presStyleIdx="1" presStyleCnt="2"/>
      <dgm:spPr/>
    </dgm:pt>
    <dgm:pt modelId="{DBB511E7-24E5-354B-ACB3-82720E8A3603}" type="pres">
      <dgm:prSet presAssocID="{EF08586F-1410-1A40-965B-B90B5F81DCEA}" presName="hierChild3" presStyleCnt="0"/>
      <dgm:spPr/>
    </dgm:pt>
    <dgm:pt modelId="{2B839EE4-2BF6-DE43-BAEA-CB997DAD263B}" type="pres">
      <dgm:prSet presAssocID="{6812C0DF-E353-0348-B31F-B804BAA39574}" presName="bgShapesFlow" presStyleCnt="0"/>
      <dgm:spPr/>
    </dgm:pt>
    <dgm:pt modelId="{B6398E8F-9C73-924F-BD5F-BD824B7A20E4}" type="pres">
      <dgm:prSet presAssocID="{A6A4D225-6024-D44A-A157-E2CE39EFA623}" presName="rectComp" presStyleCnt="0"/>
      <dgm:spPr/>
    </dgm:pt>
    <dgm:pt modelId="{2FC1D378-12AE-D444-AE31-5C01711CAF5D}" type="pres">
      <dgm:prSet presAssocID="{A6A4D225-6024-D44A-A157-E2CE39EFA623}" presName="bgRect" presStyleLbl="bgShp" presStyleIdx="0" presStyleCnt="5"/>
      <dgm:spPr/>
    </dgm:pt>
    <dgm:pt modelId="{A72183B3-D377-2F4E-B442-028D925722A6}" type="pres">
      <dgm:prSet presAssocID="{A6A4D225-6024-D44A-A157-E2CE39EFA623}" presName="bgRectTx" presStyleLbl="bgShp" presStyleIdx="0" presStyleCnt="5">
        <dgm:presLayoutVars>
          <dgm:bulletEnabled val="1"/>
        </dgm:presLayoutVars>
      </dgm:prSet>
      <dgm:spPr/>
    </dgm:pt>
    <dgm:pt modelId="{85BF3057-0B4F-D644-A360-02FC862E7D8F}" type="pres">
      <dgm:prSet presAssocID="{A6A4D225-6024-D44A-A157-E2CE39EFA623}" presName="spComp" presStyleCnt="0"/>
      <dgm:spPr/>
    </dgm:pt>
    <dgm:pt modelId="{B207D5D7-555D-164B-86E1-49022E62355B}" type="pres">
      <dgm:prSet presAssocID="{A6A4D225-6024-D44A-A157-E2CE39EFA623}" presName="vSp" presStyleCnt="0"/>
      <dgm:spPr/>
    </dgm:pt>
    <dgm:pt modelId="{FB536C32-E009-AB40-9B82-8A5FA6AF690E}" type="pres">
      <dgm:prSet presAssocID="{41B04015-3C86-E040-B670-EE366D80630B}" presName="rectComp" presStyleCnt="0"/>
      <dgm:spPr/>
    </dgm:pt>
    <dgm:pt modelId="{6D297AA0-17A8-0548-9DEF-393C9A891953}" type="pres">
      <dgm:prSet presAssocID="{41B04015-3C86-E040-B670-EE366D80630B}" presName="bgRect" presStyleLbl="bgShp" presStyleIdx="1" presStyleCnt="5"/>
      <dgm:spPr/>
    </dgm:pt>
    <dgm:pt modelId="{78CBC81F-479C-9149-A278-9D05BD744386}" type="pres">
      <dgm:prSet presAssocID="{41B04015-3C86-E040-B670-EE366D80630B}" presName="bgRectTx" presStyleLbl="bgShp" presStyleIdx="1" presStyleCnt="5">
        <dgm:presLayoutVars>
          <dgm:bulletEnabled val="1"/>
        </dgm:presLayoutVars>
      </dgm:prSet>
      <dgm:spPr/>
    </dgm:pt>
    <dgm:pt modelId="{778FA191-F753-114C-8A6C-23587AADACFC}" type="pres">
      <dgm:prSet presAssocID="{41B04015-3C86-E040-B670-EE366D80630B}" presName="spComp" presStyleCnt="0"/>
      <dgm:spPr/>
    </dgm:pt>
    <dgm:pt modelId="{0CE2247C-2123-2E48-8B6D-ED4351C2DD07}" type="pres">
      <dgm:prSet presAssocID="{41B04015-3C86-E040-B670-EE366D80630B}" presName="vSp" presStyleCnt="0"/>
      <dgm:spPr/>
    </dgm:pt>
    <dgm:pt modelId="{290BE52A-4538-C44B-8C5A-114B32DDF1D3}" type="pres">
      <dgm:prSet presAssocID="{E7599AA0-52CD-FF4A-BC06-4CE9D8BF1DD2}" presName="rectComp" presStyleCnt="0"/>
      <dgm:spPr/>
    </dgm:pt>
    <dgm:pt modelId="{8D52724C-FE87-D045-BC89-141D6F7006B7}" type="pres">
      <dgm:prSet presAssocID="{E7599AA0-52CD-FF4A-BC06-4CE9D8BF1DD2}" presName="bgRect" presStyleLbl="bgShp" presStyleIdx="2" presStyleCnt="5"/>
      <dgm:spPr/>
    </dgm:pt>
    <dgm:pt modelId="{4EA6FF35-5C7E-DA4F-94CD-37D0210AEE0F}" type="pres">
      <dgm:prSet presAssocID="{E7599AA0-52CD-FF4A-BC06-4CE9D8BF1DD2}" presName="bgRectTx" presStyleLbl="bgShp" presStyleIdx="2" presStyleCnt="5">
        <dgm:presLayoutVars>
          <dgm:bulletEnabled val="1"/>
        </dgm:presLayoutVars>
      </dgm:prSet>
      <dgm:spPr/>
    </dgm:pt>
    <dgm:pt modelId="{9EFE54F0-CD46-C949-A9CB-EEB43B40FB9D}" type="pres">
      <dgm:prSet presAssocID="{E7599AA0-52CD-FF4A-BC06-4CE9D8BF1DD2}" presName="spComp" presStyleCnt="0"/>
      <dgm:spPr/>
    </dgm:pt>
    <dgm:pt modelId="{3CBC996A-3FDD-974A-9E16-4C464D695583}" type="pres">
      <dgm:prSet presAssocID="{E7599AA0-52CD-FF4A-BC06-4CE9D8BF1DD2}" presName="vSp" presStyleCnt="0"/>
      <dgm:spPr/>
    </dgm:pt>
    <dgm:pt modelId="{88E3A222-841E-4E4A-A5BC-2C13C3860CB9}" type="pres">
      <dgm:prSet presAssocID="{0E4A3C0E-A768-6544-9883-6F273FDB793D}" presName="rectComp" presStyleCnt="0"/>
      <dgm:spPr/>
    </dgm:pt>
    <dgm:pt modelId="{2948B6FE-0F87-834A-912B-670781E37D51}" type="pres">
      <dgm:prSet presAssocID="{0E4A3C0E-A768-6544-9883-6F273FDB793D}" presName="bgRect" presStyleLbl="bgShp" presStyleIdx="3" presStyleCnt="5"/>
      <dgm:spPr/>
    </dgm:pt>
    <dgm:pt modelId="{E3DF3448-D37C-4248-959E-D3C7F7E18F62}" type="pres">
      <dgm:prSet presAssocID="{0E4A3C0E-A768-6544-9883-6F273FDB793D}" presName="bgRectTx" presStyleLbl="bgShp" presStyleIdx="3" presStyleCnt="5">
        <dgm:presLayoutVars>
          <dgm:bulletEnabled val="1"/>
        </dgm:presLayoutVars>
      </dgm:prSet>
      <dgm:spPr/>
    </dgm:pt>
    <dgm:pt modelId="{5D072BB2-9A32-7148-821E-CA8086C9EF45}" type="pres">
      <dgm:prSet presAssocID="{0E4A3C0E-A768-6544-9883-6F273FDB793D}" presName="spComp" presStyleCnt="0"/>
      <dgm:spPr/>
    </dgm:pt>
    <dgm:pt modelId="{B8004F31-E5A9-DE4D-A3F8-0AB605E0AC36}" type="pres">
      <dgm:prSet presAssocID="{0E4A3C0E-A768-6544-9883-6F273FDB793D}" presName="vSp" presStyleCnt="0"/>
      <dgm:spPr/>
    </dgm:pt>
    <dgm:pt modelId="{6CF36C7F-1197-0F47-BFAB-D852EF4AD157}" type="pres">
      <dgm:prSet presAssocID="{855A65AC-7621-2A45-9660-F168D050845D}" presName="rectComp" presStyleCnt="0"/>
      <dgm:spPr/>
    </dgm:pt>
    <dgm:pt modelId="{05419B95-3155-194D-B934-6DDBB6508C08}" type="pres">
      <dgm:prSet presAssocID="{855A65AC-7621-2A45-9660-F168D050845D}" presName="bgRect" presStyleLbl="bgShp" presStyleIdx="4" presStyleCnt="5"/>
      <dgm:spPr/>
    </dgm:pt>
    <dgm:pt modelId="{62980FA7-4C58-8143-945B-52AFAC227E6B}" type="pres">
      <dgm:prSet presAssocID="{855A65AC-7621-2A45-9660-F168D050845D}" presName="bgRectTx" presStyleLbl="bgShp" presStyleIdx="4" presStyleCnt="5">
        <dgm:presLayoutVars>
          <dgm:bulletEnabled val="1"/>
        </dgm:presLayoutVars>
      </dgm:prSet>
      <dgm:spPr/>
    </dgm:pt>
  </dgm:ptLst>
  <dgm:cxnLst>
    <dgm:cxn modelId="{D4A1A809-93B8-E84B-9B8D-3A78DEEEEC1F}" type="presOf" srcId="{6812C0DF-E353-0348-B31F-B804BAA39574}" destId="{89D7C652-E080-4940-A1DE-9DDDCED1A706}" srcOrd="0" destOrd="0" presId="urn:microsoft.com/office/officeart/2005/8/layout/hierarchy6"/>
    <dgm:cxn modelId="{6D808613-E680-4448-9FEA-A2BFE4C3F842}" type="presOf" srcId="{855A65AC-7621-2A45-9660-F168D050845D}" destId="{05419B95-3155-194D-B934-6DDBB6508C08}" srcOrd="0" destOrd="0" presId="urn:microsoft.com/office/officeart/2005/8/layout/hierarchy6"/>
    <dgm:cxn modelId="{018E4D14-7A8A-F24A-B4F4-9796BAC41089}" type="presOf" srcId="{C3241B43-B18C-BF4E-ACE5-76CB0ED87AC0}" destId="{9566DE38-8B57-1040-A67A-BC0AC2054ED0}" srcOrd="0" destOrd="0" presId="urn:microsoft.com/office/officeart/2005/8/layout/hierarchy6"/>
    <dgm:cxn modelId="{4D0FDF1D-078A-E343-B0C8-5690CC86320B}" type="presOf" srcId="{41B04015-3C86-E040-B670-EE366D80630B}" destId="{6D297AA0-17A8-0548-9DEF-393C9A891953}" srcOrd="0" destOrd="0" presId="urn:microsoft.com/office/officeart/2005/8/layout/hierarchy6"/>
    <dgm:cxn modelId="{D59E3523-FD6B-1842-AD2B-E5BB4C9BAF75}" type="presOf" srcId="{BF96EAF9-0BBB-4643-BFBC-A7D07F7E5EED}" destId="{A56BEB28-0EAF-3A4D-BD7E-25779905BF11}" srcOrd="0" destOrd="0" presId="urn:microsoft.com/office/officeart/2005/8/layout/hierarchy6"/>
    <dgm:cxn modelId="{D58AFD28-B733-3046-B332-091E403FBC0B}" type="presOf" srcId="{4F1AA2B2-6EC6-1848-B426-AD46A753F062}" destId="{33E07C0F-DA86-C546-8E89-81E4A9468AA5}" srcOrd="0" destOrd="0" presId="urn:microsoft.com/office/officeart/2005/8/layout/hierarchy6"/>
    <dgm:cxn modelId="{3A4C742B-C5E8-D147-8A65-84C7AE683351}" type="presOf" srcId="{DC3F80C5-EE22-1541-848F-8F67D3C65D68}" destId="{FBC8B1BF-84FB-984E-A6C3-BEDF47807AF6}" srcOrd="0" destOrd="0" presId="urn:microsoft.com/office/officeart/2005/8/layout/hierarchy6"/>
    <dgm:cxn modelId="{E37FD042-4484-AA41-9330-D3C19139DCCC}" type="presOf" srcId="{0E4A3C0E-A768-6544-9883-6F273FDB793D}" destId="{E3DF3448-D37C-4248-959E-D3C7F7E18F62}" srcOrd="1" destOrd="0" presId="urn:microsoft.com/office/officeart/2005/8/layout/hierarchy6"/>
    <dgm:cxn modelId="{3E287467-07A2-CC4B-BB2E-AB3EE3238071}" srcId="{6812C0DF-E353-0348-B31F-B804BAA39574}" destId="{A7E22CB0-6178-644D-9915-AA382E0E5EA3}" srcOrd="0" destOrd="0" parTransId="{12DB22AA-B1A5-2C4A-A971-6DBCB449243B}" sibTransId="{DDC4B800-D794-2F4A-905D-D389CBCC51BA}"/>
    <dgm:cxn modelId="{4220ED68-065E-3A41-BF5E-A84830CF4792}" type="presOf" srcId="{0E4A3C0E-A768-6544-9883-6F273FDB793D}" destId="{2948B6FE-0F87-834A-912B-670781E37D51}" srcOrd="0" destOrd="0" presId="urn:microsoft.com/office/officeart/2005/8/layout/hierarchy6"/>
    <dgm:cxn modelId="{0367F16A-69FC-784C-8F5F-A527BF8F6D26}" srcId="{DC3F80C5-EE22-1541-848F-8F67D3C65D68}" destId="{EF08586F-1410-1A40-965B-B90B5F81DCEA}" srcOrd="0" destOrd="0" parTransId="{C3241B43-B18C-BF4E-ACE5-76CB0ED87AC0}" sibTransId="{0C18A1A3-AA29-AF48-9F8E-12881C1F231F}"/>
    <dgm:cxn modelId="{1BB71073-F56C-EC4A-A374-2C2854AADD3D}" type="presOf" srcId="{855A65AC-7621-2A45-9660-F168D050845D}" destId="{62980FA7-4C58-8143-945B-52AFAC227E6B}" srcOrd="1" destOrd="0" presId="urn:microsoft.com/office/officeart/2005/8/layout/hierarchy6"/>
    <dgm:cxn modelId="{1301CA77-4A9D-1A41-87ED-AEC433DDF2DD}" type="presOf" srcId="{A6A4D225-6024-D44A-A157-E2CE39EFA623}" destId="{2FC1D378-12AE-D444-AE31-5C01711CAF5D}" srcOrd="0" destOrd="0" presId="urn:microsoft.com/office/officeart/2005/8/layout/hierarchy6"/>
    <dgm:cxn modelId="{076ECA82-FCFD-F54C-A9DF-6A7F1E24C4BC}" srcId="{A7E22CB0-6178-644D-9915-AA382E0E5EA3}" destId="{DC3F80C5-EE22-1541-848F-8F67D3C65D68}" srcOrd="1" destOrd="0" parTransId="{E984A9C5-5D86-E64D-A416-25B81052D6A2}" sibTransId="{C57E69ED-B489-1E42-AFFF-D21A0A07A446}"/>
    <dgm:cxn modelId="{FBC32885-76E7-6747-9EEB-D7587DB81466}" srcId="{BF96EAF9-0BBB-4643-BFBC-A7D07F7E5EED}" destId="{F49B85DD-16B7-9B49-B1B2-41964525D287}" srcOrd="0" destOrd="0" parTransId="{4F1AA2B2-6EC6-1848-B426-AD46A753F062}" sibTransId="{5FD5D2A8-BEEA-784D-84FA-8F4A6E4859DF}"/>
    <dgm:cxn modelId="{F8575785-19A7-4643-80B2-B08D69A306C8}" srcId="{6812C0DF-E353-0348-B31F-B804BAA39574}" destId="{E7599AA0-52CD-FF4A-BC06-4CE9D8BF1DD2}" srcOrd="3" destOrd="0" parTransId="{8A08D0FB-BD91-C345-83F5-8EC34C71A0AF}" sibTransId="{D228EA4F-2420-054E-B5CF-79CB9E8AE176}"/>
    <dgm:cxn modelId="{182DEB87-B309-DE42-B888-06D12E4B2AB3}" srcId="{A7E22CB0-6178-644D-9915-AA382E0E5EA3}" destId="{BF96EAF9-0BBB-4643-BFBC-A7D07F7E5EED}" srcOrd="0" destOrd="0" parTransId="{FCA45BD9-6A18-B745-AD76-0395CB57A5B7}" sibTransId="{1A04F456-6D43-D941-BDA9-C8107901D58C}"/>
    <dgm:cxn modelId="{1C099591-8BCF-804D-99FB-63BBAB77DFEF}" type="presOf" srcId="{E7599AA0-52CD-FF4A-BC06-4CE9D8BF1DD2}" destId="{4EA6FF35-5C7E-DA4F-94CD-37D0210AEE0F}" srcOrd="1" destOrd="0" presId="urn:microsoft.com/office/officeart/2005/8/layout/hierarchy6"/>
    <dgm:cxn modelId="{36C388A5-3F2A-F749-9701-B03BC62FDAB1}" type="presOf" srcId="{A7E22CB0-6178-644D-9915-AA382E0E5EA3}" destId="{E71C1B1C-921A-DE45-910B-4977418F6E22}" srcOrd="0" destOrd="0" presId="urn:microsoft.com/office/officeart/2005/8/layout/hierarchy6"/>
    <dgm:cxn modelId="{D56E2FA8-0940-274D-B43B-E34E1B1549BF}" srcId="{6812C0DF-E353-0348-B31F-B804BAA39574}" destId="{855A65AC-7621-2A45-9660-F168D050845D}" srcOrd="5" destOrd="0" parTransId="{3B1DC294-5B05-344D-94EE-A280F2660A0B}" sibTransId="{5498B946-A1B3-EB44-8DD8-B2C3C167C9AC}"/>
    <dgm:cxn modelId="{042DEAAA-D7BD-3348-9B35-479DB82535D0}" type="presOf" srcId="{A6A4D225-6024-D44A-A157-E2CE39EFA623}" destId="{A72183B3-D377-2F4E-B442-028D925722A6}" srcOrd="1" destOrd="0" presId="urn:microsoft.com/office/officeart/2005/8/layout/hierarchy6"/>
    <dgm:cxn modelId="{AF8AE0AD-F93E-2B47-BB2D-1158F64C1169}" srcId="{6812C0DF-E353-0348-B31F-B804BAA39574}" destId="{A6A4D225-6024-D44A-A157-E2CE39EFA623}" srcOrd="1" destOrd="0" parTransId="{04FFFC36-027B-9C48-A748-4D247B607F5A}" sibTransId="{D20B577C-7C8F-DA4F-8782-9E145ADBF5C1}"/>
    <dgm:cxn modelId="{08E1A0AE-EC87-8945-BF08-89B8B9BEB99D}" type="presOf" srcId="{E7599AA0-52CD-FF4A-BC06-4CE9D8BF1DD2}" destId="{8D52724C-FE87-D045-BC89-141D6F7006B7}" srcOrd="0" destOrd="0" presId="urn:microsoft.com/office/officeart/2005/8/layout/hierarchy6"/>
    <dgm:cxn modelId="{102698D1-A582-0040-805D-C73E0AFB07BF}" type="presOf" srcId="{E984A9C5-5D86-E64D-A416-25B81052D6A2}" destId="{8B2BE2A5-188D-5541-B62E-63AEEEBB2B1E}" srcOrd="0" destOrd="0" presId="urn:microsoft.com/office/officeart/2005/8/layout/hierarchy6"/>
    <dgm:cxn modelId="{3FFBAFD1-A8BC-A543-AC27-6B8DDF269498}" type="presOf" srcId="{EF08586F-1410-1A40-965B-B90B5F81DCEA}" destId="{11176A46-3FCE-D54F-B0CA-0C935382F2BB}" srcOrd="0" destOrd="0" presId="urn:microsoft.com/office/officeart/2005/8/layout/hierarchy6"/>
    <dgm:cxn modelId="{97EC4CD5-7685-9649-96B3-709144060D42}" type="presOf" srcId="{41B04015-3C86-E040-B670-EE366D80630B}" destId="{78CBC81F-479C-9149-A278-9D05BD744386}" srcOrd="1" destOrd="0" presId="urn:microsoft.com/office/officeart/2005/8/layout/hierarchy6"/>
    <dgm:cxn modelId="{BFF4C5DE-F112-6C44-B767-C6AA058F63C2}" srcId="{6812C0DF-E353-0348-B31F-B804BAA39574}" destId="{0E4A3C0E-A768-6544-9883-6F273FDB793D}" srcOrd="4" destOrd="0" parTransId="{2DC5A4B8-13E7-9D4E-B512-AC29E13BDF63}" sibTransId="{166AD4AD-406B-6C4A-BA35-40DA0DBA5E03}"/>
    <dgm:cxn modelId="{2B8098E8-E315-1A45-9F62-60B338650F19}" type="presOf" srcId="{F49B85DD-16B7-9B49-B1B2-41964525D287}" destId="{1C12991C-CFD8-E245-99D3-E8A733F505F2}" srcOrd="0" destOrd="0" presId="urn:microsoft.com/office/officeart/2005/8/layout/hierarchy6"/>
    <dgm:cxn modelId="{5C536BF4-E598-AF4C-A939-3CFE52C294ED}" type="presOf" srcId="{FCA45BD9-6A18-B745-AD76-0395CB57A5B7}" destId="{88C1C5DE-ECDC-234C-825A-6BBFB7B823BB}" srcOrd="0" destOrd="0" presId="urn:microsoft.com/office/officeart/2005/8/layout/hierarchy6"/>
    <dgm:cxn modelId="{E24E26FF-3239-AF42-BD4E-6CD74234478A}" srcId="{6812C0DF-E353-0348-B31F-B804BAA39574}" destId="{41B04015-3C86-E040-B670-EE366D80630B}" srcOrd="2" destOrd="0" parTransId="{44A2BFB1-BAA7-F440-AFD1-09C5750830AA}" sibTransId="{5C970FB7-5A5C-7248-B37F-82D5217D750B}"/>
    <dgm:cxn modelId="{A09B712C-5679-424F-A083-D68C16C313CC}" type="presParOf" srcId="{89D7C652-E080-4940-A1DE-9DDDCED1A706}" destId="{F312CD47-E1DC-3945-B075-0AB58FFC0CC0}" srcOrd="0" destOrd="0" presId="urn:microsoft.com/office/officeart/2005/8/layout/hierarchy6"/>
    <dgm:cxn modelId="{0335683F-3E73-464A-9C21-1C16B0BA8B99}" type="presParOf" srcId="{F312CD47-E1DC-3945-B075-0AB58FFC0CC0}" destId="{7412074A-E992-8F43-B3C3-C2805D0F7318}" srcOrd="0" destOrd="0" presId="urn:microsoft.com/office/officeart/2005/8/layout/hierarchy6"/>
    <dgm:cxn modelId="{2215DF4F-3AE1-E54C-AC77-7A83E1B3C5D4}" type="presParOf" srcId="{F312CD47-E1DC-3945-B075-0AB58FFC0CC0}" destId="{4B2A1B00-23DF-1548-BEF3-F8CF0C0C33AD}" srcOrd="1" destOrd="0" presId="urn:microsoft.com/office/officeart/2005/8/layout/hierarchy6"/>
    <dgm:cxn modelId="{547AD91C-ACFC-8541-8CFC-498F9777ADC8}" type="presParOf" srcId="{4B2A1B00-23DF-1548-BEF3-F8CF0C0C33AD}" destId="{D853569C-2506-654F-9037-2DDC7697D838}" srcOrd="0" destOrd="0" presId="urn:microsoft.com/office/officeart/2005/8/layout/hierarchy6"/>
    <dgm:cxn modelId="{DC305054-2180-3B4E-8258-4DC63B7147A4}" type="presParOf" srcId="{D853569C-2506-654F-9037-2DDC7697D838}" destId="{E71C1B1C-921A-DE45-910B-4977418F6E22}" srcOrd="0" destOrd="0" presId="urn:microsoft.com/office/officeart/2005/8/layout/hierarchy6"/>
    <dgm:cxn modelId="{CBD307CA-0411-BA45-A1E3-83B964449D78}" type="presParOf" srcId="{D853569C-2506-654F-9037-2DDC7697D838}" destId="{C1F4B82C-0B9E-224A-8862-311DCA9AA2AC}" srcOrd="1" destOrd="0" presId="urn:microsoft.com/office/officeart/2005/8/layout/hierarchy6"/>
    <dgm:cxn modelId="{B78620D8-6541-4841-A5FF-0F9A3250B43D}" type="presParOf" srcId="{C1F4B82C-0B9E-224A-8862-311DCA9AA2AC}" destId="{88C1C5DE-ECDC-234C-825A-6BBFB7B823BB}" srcOrd="0" destOrd="0" presId="urn:microsoft.com/office/officeart/2005/8/layout/hierarchy6"/>
    <dgm:cxn modelId="{DE8F6317-9D8C-BF45-968B-80C5C18F23DD}" type="presParOf" srcId="{C1F4B82C-0B9E-224A-8862-311DCA9AA2AC}" destId="{340F3CA2-B158-2344-9735-FDA3DBBABACD}" srcOrd="1" destOrd="0" presId="urn:microsoft.com/office/officeart/2005/8/layout/hierarchy6"/>
    <dgm:cxn modelId="{D73B810C-BAC3-E347-9F61-A5472D27C964}" type="presParOf" srcId="{340F3CA2-B158-2344-9735-FDA3DBBABACD}" destId="{A56BEB28-0EAF-3A4D-BD7E-25779905BF11}" srcOrd="0" destOrd="0" presId="urn:microsoft.com/office/officeart/2005/8/layout/hierarchy6"/>
    <dgm:cxn modelId="{B56B4008-3C7E-A648-AA2F-9C4EC1A822C5}" type="presParOf" srcId="{340F3CA2-B158-2344-9735-FDA3DBBABACD}" destId="{4F1230A7-7447-8F4A-9919-EF0177882A6F}" srcOrd="1" destOrd="0" presId="urn:microsoft.com/office/officeart/2005/8/layout/hierarchy6"/>
    <dgm:cxn modelId="{2310B9BC-8AC9-4344-8421-FD322A1EB764}" type="presParOf" srcId="{4F1230A7-7447-8F4A-9919-EF0177882A6F}" destId="{33E07C0F-DA86-C546-8E89-81E4A9468AA5}" srcOrd="0" destOrd="0" presId="urn:microsoft.com/office/officeart/2005/8/layout/hierarchy6"/>
    <dgm:cxn modelId="{D079557D-41CA-3E40-AA62-34DBD6C9C5D5}" type="presParOf" srcId="{4F1230A7-7447-8F4A-9919-EF0177882A6F}" destId="{4271D75F-FE89-124F-841F-BF42A21199C8}" srcOrd="1" destOrd="0" presId="urn:microsoft.com/office/officeart/2005/8/layout/hierarchy6"/>
    <dgm:cxn modelId="{1737C0A5-4CE1-4749-9B94-9A977AA881CC}" type="presParOf" srcId="{4271D75F-FE89-124F-841F-BF42A21199C8}" destId="{1C12991C-CFD8-E245-99D3-E8A733F505F2}" srcOrd="0" destOrd="0" presId="urn:microsoft.com/office/officeart/2005/8/layout/hierarchy6"/>
    <dgm:cxn modelId="{DE5D9399-71A0-3248-82B1-D5B5600DED98}" type="presParOf" srcId="{4271D75F-FE89-124F-841F-BF42A21199C8}" destId="{7FAF2F75-C160-7342-A4F1-1D1083632A23}" srcOrd="1" destOrd="0" presId="urn:microsoft.com/office/officeart/2005/8/layout/hierarchy6"/>
    <dgm:cxn modelId="{1F8D016B-BEA4-144A-9398-1561860F8AE4}" type="presParOf" srcId="{C1F4B82C-0B9E-224A-8862-311DCA9AA2AC}" destId="{8B2BE2A5-188D-5541-B62E-63AEEEBB2B1E}" srcOrd="2" destOrd="0" presId="urn:microsoft.com/office/officeart/2005/8/layout/hierarchy6"/>
    <dgm:cxn modelId="{CA3D0A06-23D1-5641-9B40-F5E360FF7CA9}" type="presParOf" srcId="{C1F4B82C-0B9E-224A-8862-311DCA9AA2AC}" destId="{DB56C26D-FE5C-5B47-83B6-D5752710F7F3}" srcOrd="3" destOrd="0" presId="urn:microsoft.com/office/officeart/2005/8/layout/hierarchy6"/>
    <dgm:cxn modelId="{377F736E-76F1-F34D-B3A9-DB10FC0B0420}" type="presParOf" srcId="{DB56C26D-FE5C-5B47-83B6-D5752710F7F3}" destId="{FBC8B1BF-84FB-984E-A6C3-BEDF47807AF6}" srcOrd="0" destOrd="0" presId="urn:microsoft.com/office/officeart/2005/8/layout/hierarchy6"/>
    <dgm:cxn modelId="{21933F46-47C5-C84B-8BB0-644B6191A451}" type="presParOf" srcId="{DB56C26D-FE5C-5B47-83B6-D5752710F7F3}" destId="{6A108E47-B165-8841-8AD5-7564FA6EED33}" srcOrd="1" destOrd="0" presId="urn:microsoft.com/office/officeart/2005/8/layout/hierarchy6"/>
    <dgm:cxn modelId="{D03214B5-759E-BE41-A578-AE202584F2C3}" type="presParOf" srcId="{6A108E47-B165-8841-8AD5-7564FA6EED33}" destId="{9566DE38-8B57-1040-A67A-BC0AC2054ED0}" srcOrd="0" destOrd="0" presId="urn:microsoft.com/office/officeart/2005/8/layout/hierarchy6"/>
    <dgm:cxn modelId="{35466A99-6C06-3D47-8C89-921C1BD20476}" type="presParOf" srcId="{6A108E47-B165-8841-8AD5-7564FA6EED33}" destId="{1CEB2941-77CB-C647-BBBF-747A48EAE462}" srcOrd="1" destOrd="0" presId="urn:microsoft.com/office/officeart/2005/8/layout/hierarchy6"/>
    <dgm:cxn modelId="{768A804B-A8BD-4745-AFB9-2487026334B7}" type="presParOf" srcId="{1CEB2941-77CB-C647-BBBF-747A48EAE462}" destId="{11176A46-3FCE-D54F-B0CA-0C935382F2BB}" srcOrd="0" destOrd="0" presId="urn:microsoft.com/office/officeart/2005/8/layout/hierarchy6"/>
    <dgm:cxn modelId="{A8303C94-C4E0-E347-A5D1-9211DAC6A2F9}" type="presParOf" srcId="{1CEB2941-77CB-C647-BBBF-747A48EAE462}" destId="{DBB511E7-24E5-354B-ACB3-82720E8A3603}" srcOrd="1" destOrd="0" presId="urn:microsoft.com/office/officeart/2005/8/layout/hierarchy6"/>
    <dgm:cxn modelId="{41B19004-476E-1146-806B-55933EA73C93}" type="presParOf" srcId="{89D7C652-E080-4940-A1DE-9DDDCED1A706}" destId="{2B839EE4-2BF6-DE43-BAEA-CB997DAD263B}" srcOrd="1" destOrd="0" presId="urn:microsoft.com/office/officeart/2005/8/layout/hierarchy6"/>
    <dgm:cxn modelId="{4340EC18-6294-A44A-927B-FE133C95562D}" type="presParOf" srcId="{2B839EE4-2BF6-DE43-BAEA-CB997DAD263B}" destId="{B6398E8F-9C73-924F-BD5F-BD824B7A20E4}" srcOrd="0" destOrd="0" presId="urn:microsoft.com/office/officeart/2005/8/layout/hierarchy6"/>
    <dgm:cxn modelId="{D7EC3624-2538-0546-B740-83143D645D5E}" type="presParOf" srcId="{B6398E8F-9C73-924F-BD5F-BD824B7A20E4}" destId="{2FC1D378-12AE-D444-AE31-5C01711CAF5D}" srcOrd="0" destOrd="0" presId="urn:microsoft.com/office/officeart/2005/8/layout/hierarchy6"/>
    <dgm:cxn modelId="{CB79F6FC-FC6F-7E41-B8F6-766F3DDE4366}" type="presParOf" srcId="{B6398E8F-9C73-924F-BD5F-BD824B7A20E4}" destId="{A72183B3-D377-2F4E-B442-028D925722A6}" srcOrd="1" destOrd="0" presId="urn:microsoft.com/office/officeart/2005/8/layout/hierarchy6"/>
    <dgm:cxn modelId="{533F0E1E-FB68-C648-8F3B-AADCCF3641AD}" type="presParOf" srcId="{2B839EE4-2BF6-DE43-BAEA-CB997DAD263B}" destId="{85BF3057-0B4F-D644-A360-02FC862E7D8F}" srcOrd="1" destOrd="0" presId="urn:microsoft.com/office/officeart/2005/8/layout/hierarchy6"/>
    <dgm:cxn modelId="{B2E6C537-475A-0142-95AF-6CF1152F1978}" type="presParOf" srcId="{85BF3057-0B4F-D644-A360-02FC862E7D8F}" destId="{B207D5D7-555D-164B-86E1-49022E62355B}" srcOrd="0" destOrd="0" presId="urn:microsoft.com/office/officeart/2005/8/layout/hierarchy6"/>
    <dgm:cxn modelId="{C676D636-7F13-334F-8F65-4D752667231A}" type="presParOf" srcId="{2B839EE4-2BF6-DE43-BAEA-CB997DAD263B}" destId="{FB536C32-E009-AB40-9B82-8A5FA6AF690E}" srcOrd="2" destOrd="0" presId="urn:microsoft.com/office/officeart/2005/8/layout/hierarchy6"/>
    <dgm:cxn modelId="{03BA4B4A-EBD4-0D42-A865-1B846F816274}" type="presParOf" srcId="{FB536C32-E009-AB40-9B82-8A5FA6AF690E}" destId="{6D297AA0-17A8-0548-9DEF-393C9A891953}" srcOrd="0" destOrd="0" presId="urn:microsoft.com/office/officeart/2005/8/layout/hierarchy6"/>
    <dgm:cxn modelId="{7271E56C-8635-1C41-8561-6587CE43BA5E}" type="presParOf" srcId="{FB536C32-E009-AB40-9B82-8A5FA6AF690E}" destId="{78CBC81F-479C-9149-A278-9D05BD744386}" srcOrd="1" destOrd="0" presId="urn:microsoft.com/office/officeart/2005/8/layout/hierarchy6"/>
    <dgm:cxn modelId="{DC803F04-7013-564A-A8E4-959E9C5245C5}" type="presParOf" srcId="{2B839EE4-2BF6-DE43-BAEA-CB997DAD263B}" destId="{778FA191-F753-114C-8A6C-23587AADACFC}" srcOrd="3" destOrd="0" presId="urn:microsoft.com/office/officeart/2005/8/layout/hierarchy6"/>
    <dgm:cxn modelId="{7CFAA294-C878-AC43-AB4A-AE3287A8A36A}" type="presParOf" srcId="{778FA191-F753-114C-8A6C-23587AADACFC}" destId="{0CE2247C-2123-2E48-8B6D-ED4351C2DD07}" srcOrd="0" destOrd="0" presId="urn:microsoft.com/office/officeart/2005/8/layout/hierarchy6"/>
    <dgm:cxn modelId="{F0573BE4-2795-7D4A-B247-634E9CF2B7A1}" type="presParOf" srcId="{2B839EE4-2BF6-DE43-BAEA-CB997DAD263B}" destId="{290BE52A-4538-C44B-8C5A-114B32DDF1D3}" srcOrd="4" destOrd="0" presId="urn:microsoft.com/office/officeart/2005/8/layout/hierarchy6"/>
    <dgm:cxn modelId="{5662D4C1-88E2-D349-9041-3429C513951C}" type="presParOf" srcId="{290BE52A-4538-C44B-8C5A-114B32DDF1D3}" destId="{8D52724C-FE87-D045-BC89-141D6F7006B7}" srcOrd="0" destOrd="0" presId="urn:microsoft.com/office/officeart/2005/8/layout/hierarchy6"/>
    <dgm:cxn modelId="{E5D86EFA-BD49-2E4E-B516-DCCF428143B0}" type="presParOf" srcId="{290BE52A-4538-C44B-8C5A-114B32DDF1D3}" destId="{4EA6FF35-5C7E-DA4F-94CD-37D0210AEE0F}" srcOrd="1" destOrd="0" presId="urn:microsoft.com/office/officeart/2005/8/layout/hierarchy6"/>
    <dgm:cxn modelId="{C1C3713E-D895-444D-9E65-D10B15D6EE51}" type="presParOf" srcId="{2B839EE4-2BF6-DE43-BAEA-CB997DAD263B}" destId="{9EFE54F0-CD46-C949-A9CB-EEB43B40FB9D}" srcOrd="5" destOrd="0" presId="urn:microsoft.com/office/officeart/2005/8/layout/hierarchy6"/>
    <dgm:cxn modelId="{BF50DCDD-CB69-8C44-B4E0-38EA3461F7D0}" type="presParOf" srcId="{9EFE54F0-CD46-C949-A9CB-EEB43B40FB9D}" destId="{3CBC996A-3FDD-974A-9E16-4C464D695583}" srcOrd="0" destOrd="0" presId="urn:microsoft.com/office/officeart/2005/8/layout/hierarchy6"/>
    <dgm:cxn modelId="{7EFB0820-FAAB-CE44-BB62-0CC4E9BEF180}" type="presParOf" srcId="{2B839EE4-2BF6-DE43-BAEA-CB997DAD263B}" destId="{88E3A222-841E-4E4A-A5BC-2C13C3860CB9}" srcOrd="6" destOrd="0" presId="urn:microsoft.com/office/officeart/2005/8/layout/hierarchy6"/>
    <dgm:cxn modelId="{CD0C1F2F-D2D2-5448-BE99-DF8126EB6265}" type="presParOf" srcId="{88E3A222-841E-4E4A-A5BC-2C13C3860CB9}" destId="{2948B6FE-0F87-834A-912B-670781E37D51}" srcOrd="0" destOrd="0" presId="urn:microsoft.com/office/officeart/2005/8/layout/hierarchy6"/>
    <dgm:cxn modelId="{27AEE6FF-21D6-5146-9EAA-410DC179CDAF}" type="presParOf" srcId="{88E3A222-841E-4E4A-A5BC-2C13C3860CB9}" destId="{E3DF3448-D37C-4248-959E-D3C7F7E18F62}" srcOrd="1" destOrd="0" presId="urn:microsoft.com/office/officeart/2005/8/layout/hierarchy6"/>
    <dgm:cxn modelId="{8A66508D-1E8E-AA48-B68F-FD2147E1DE4A}" type="presParOf" srcId="{2B839EE4-2BF6-DE43-BAEA-CB997DAD263B}" destId="{5D072BB2-9A32-7148-821E-CA8086C9EF45}" srcOrd="7" destOrd="0" presId="urn:microsoft.com/office/officeart/2005/8/layout/hierarchy6"/>
    <dgm:cxn modelId="{278EDEDA-6C5D-FD4C-BC78-C473B381D1CD}" type="presParOf" srcId="{5D072BB2-9A32-7148-821E-CA8086C9EF45}" destId="{B8004F31-E5A9-DE4D-A3F8-0AB605E0AC36}" srcOrd="0" destOrd="0" presId="urn:microsoft.com/office/officeart/2005/8/layout/hierarchy6"/>
    <dgm:cxn modelId="{6414EAF8-128F-9D4A-AF3B-11083333014B}" type="presParOf" srcId="{2B839EE4-2BF6-DE43-BAEA-CB997DAD263B}" destId="{6CF36C7F-1197-0F47-BFAB-D852EF4AD157}" srcOrd="8" destOrd="0" presId="urn:microsoft.com/office/officeart/2005/8/layout/hierarchy6"/>
    <dgm:cxn modelId="{A2EC400A-1D73-1140-91D3-9F92DA7A2584}" type="presParOf" srcId="{6CF36C7F-1197-0F47-BFAB-D852EF4AD157}" destId="{05419B95-3155-194D-B934-6DDBB6508C08}" srcOrd="0" destOrd="0" presId="urn:microsoft.com/office/officeart/2005/8/layout/hierarchy6"/>
    <dgm:cxn modelId="{177FFDAB-6781-9B45-B37A-941189B43CDA}" type="presParOf" srcId="{6CF36C7F-1197-0F47-BFAB-D852EF4AD157}" destId="{62980FA7-4C58-8143-945B-52AFAC227E6B}" srcOrd="1" destOrd="0" presId="urn:microsoft.com/office/officeart/2005/8/layout/hierarchy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DA6AEC1-32DA-0948-89A7-91574FB35504}" type="doc">
      <dgm:prSet loTypeId="urn:microsoft.com/office/officeart/2005/8/layout/matrix3" loCatId="" qsTypeId="urn:microsoft.com/office/officeart/2005/8/quickstyle/simple1" qsCatId="simple" csTypeId="urn:microsoft.com/office/officeart/2005/8/colors/accent1_2" csCatId="accent1" phldr="1"/>
      <dgm:spPr/>
      <dgm:t>
        <a:bodyPr/>
        <a:lstStyle/>
        <a:p>
          <a:endParaRPr lang="es-ES"/>
        </a:p>
      </dgm:t>
    </dgm:pt>
    <dgm:pt modelId="{28DD6C7F-AC00-AF48-8056-9114958E495E}">
      <dgm:prSet phldrT="[Texto]"/>
      <dgm:spPr/>
      <dgm:t>
        <a:bodyPr/>
        <a:lstStyle/>
        <a:p>
          <a:r>
            <a:rPr lang="es-ES" dirty="0"/>
            <a:t>Sangrado mayor.</a:t>
          </a:r>
        </a:p>
      </dgm:t>
    </dgm:pt>
    <dgm:pt modelId="{63C142CD-63E8-2945-8842-48B9B99C3994}" type="parTrans" cxnId="{5294B57C-0F84-064F-A1C8-9000CB544FD0}">
      <dgm:prSet/>
      <dgm:spPr/>
      <dgm:t>
        <a:bodyPr/>
        <a:lstStyle/>
        <a:p>
          <a:endParaRPr lang="es-ES"/>
        </a:p>
      </dgm:t>
    </dgm:pt>
    <dgm:pt modelId="{CF9462F9-3BFF-534C-BBDC-D49B588FE0BC}" type="sibTrans" cxnId="{5294B57C-0F84-064F-A1C8-9000CB544FD0}">
      <dgm:prSet/>
      <dgm:spPr/>
      <dgm:t>
        <a:bodyPr/>
        <a:lstStyle/>
        <a:p>
          <a:endParaRPr lang="es-ES"/>
        </a:p>
      </dgm:t>
    </dgm:pt>
    <dgm:pt modelId="{D8F9C57E-B987-5F40-9661-78FAFBFC489C}">
      <dgm:prSet phldrT="[Texto]"/>
      <dgm:spPr/>
      <dgm:t>
        <a:bodyPr/>
        <a:lstStyle/>
        <a:p>
          <a:r>
            <a:rPr lang="es-VE" dirty="0">
              <a:solidFill>
                <a:schemeClr val="bg1"/>
              </a:solidFill>
              <a:latin typeface="Karla" pitchFamily="2" charset="0"/>
            </a:rPr>
            <a:t>La combinacion de Stroke, AIT y embolismo sistémico.</a:t>
          </a:r>
          <a:endParaRPr lang="es-ES" dirty="0"/>
        </a:p>
      </dgm:t>
    </dgm:pt>
    <dgm:pt modelId="{6E2F72D6-754E-9148-8170-126D1120ADE9}" type="parTrans" cxnId="{99DDBF16-7E91-6643-917C-C90EB90C8EAB}">
      <dgm:prSet/>
      <dgm:spPr/>
      <dgm:t>
        <a:bodyPr/>
        <a:lstStyle/>
        <a:p>
          <a:endParaRPr lang="es-ES"/>
        </a:p>
      </dgm:t>
    </dgm:pt>
    <dgm:pt modelId="{6E996C41-17F2-2D4F-BA76-A41599508496}" type="sibTrans" cxnId="{99DDBF16-7E91-6643-917C-C90EB90C8EAB}">
      <dgm:prSet/>
      <dgm:spPr/>
      <dgm:t>
        <a:bodyPr/>
        <a:lstStyle/>
        <a:p>
          <a:endParaRPr lang="es-ES"/>
        </a:p>
      </dgm:t>
    </dgm:pt>
    <dgm:pt modelId="{80B0C07D-8B1C-D54C-A54B-D4E7C3EE8DFE}">
      <dgm:prSet phldrT="[Texto]"/>
      <dgm:spPr/>
      <dgm:t>
        <a:bodyPr/>
        <a:lstStyle/>
        <a:p>
          <a:r>
            <a:rPr lang="es-ES" dirty="0"/>
            <a:t>Sangrado menor.</a:t>
          </a:r>
        </a:p>
      </dgm:t>
    </dgm:pt>
    <dgm:pt modelId="{F552AF59-CCD2-BB4F-A8FA-768CAC4C9180}" type="parTrans" cxnId="{89355927-4C4F-F741-B288-8481B290AF4E}">
      <dgm:prSet/>
      <dgm:spPr/>
      <dgm:t>
        <a:bodyPr/>
        <a:lstStyle/>
        <a:p>
          <a:endParaRPr lang="es-ES"/>
        </a:p>
      </dgm:t>
    </dgm:pt>
    <dgm:pt modelId="{9AC7455F-906C-0541-99F9-AC22214EBC0D}" type="sibTrans" cxnId="{89355927-4C4F-F741-B288-8481B290AF4E}">
      <dgm:prSet/>
      <dgm:spPr/>
      <dgm:t>
        <a:bodyPr/>
        <a:lstStyle/>
        <a:p>
          <a:endParaRPr lang="es-ES"/>
        </a:p>
      </dgm:t>
    </dgm:pt>
    <dgm:pt modelId="{26ECADCF-6694-234A-9093-BD64E00EF146}">
      <dgm:prSet phldrT="[Texto]"/>
      <dgm:spPr/>
      <dgm:t>
        <a:bodyPr/>
        <a:lstStyle/>
        <a:p>
          <a:r>
            <a:rPr lang="es-VE" dirty="0">
              <a:solidFill>
                <a:schemeClr val="bg1"/>
              </a:solidFill>
              <a:latin typeface="Karla" pitchFamily="2" charset="0"/>
            </a:rPr>
            <a:t>Muerte de cualquier causa. </a:t>
          </a:r>
        </a:p>
        <a:p>
          <a:endParaRPr lang="es-ES" dirty="0"/>
        </a:p>
      </dgm:t>
    </dgm:pt>
    <dgm:pt modelId="{8C2DE648-BE0C-CF43-B078-780095A212AB}" type="parTrans" cxnId="{C7F919A4-48D0-9C44-949C-9765E468B1CC}">
      <dgm:prSet/>
      <dgm:spPr/>
      <dgm:t>
        <a:bodyPr/>
        <a:lstStyle/>
        <a:p>
          <a:endParaRPr lang="es-ES"/>
        </a:p>
      </dgm:t>
    </dgm:pt>
    <dgm:pt modelId="{D19E315A-1104-E243-84CE-32B4DAF25CAD}" type="sibTrans" cxnId="{C7F919A4-48D0-9C44-949C-9765E468B1CC}">
      <dgm:prSet/>
      <dgm:spPr/>
      <dgm:t>
        <a:bodyPr/>
        <a:lstStyle/>
        <a:p>
          <a:endParaRPr lang="es-ES"/>
        </a:p>
      </dgm:t>
    </dgm:pt>
    <dgm:pt modelId="{0D19235E-2BD3-D343-9BD7-AE7C7BB65185}" type="pres">
      <dgm:prSet presAssocID="{9DA6AEC1-32DA-0948-89A7-91574FB35504}" presName="matrix" presStyleCnt="0">
        <dgm:presLayoutVars>
          <dgm:chMax val="1"/>
          <dgm:dir/>
          <dgm:resizeHandles val="exact"/>
        </dgm:presLayoutVars>
      </dgm:prSet>
      <dgm:spPr/>
    </dgm:pt>
    <dgm:pt modelId="{DD112A40-CF0D-7C4C-AE27-8D75E37B547A}" type="pres">
      <dgm:prSet presAssocID="{9DA6AEC1-32DA-0948-89A7-91574FB35504}" presName="diamond" presStyleLbl="bgShp" presStyleIdx="0" presStyleCnt="1"/>
      <dgm:spPr/>
    </dgm:pt>
    <dgm:pt modelId="{4BDEDFE9-BFEC-F44F-B67A-6DD1B2651E25}" type="pres">
      <dgm:prSet presAssocID="{9DA6AEC1-32DA-0948-89A7-91574FB35504}" presName="quad1" presStyleLbl="node1" presStyleIdx="0" presStyleCnt="4">
        <dgm:presLayoutVars>
          <dgm:chMax val="0"/>
          <dgm:chPref val="0"/>
          <dgm:bulletEnabled val="1"/>
        </dgm:presLayoutVars>
      </dgm:prSet>
      <dgm:spPr/>
    </dgm:pt>
    <dgm:pt modelId="{5667EF2F-F73F-B448-8A2F-C0E5E36FA487}" type="pres">
      <dgm:prSet presAssocID="{9DA6AEC1-32DA-0948-89A7-91574FB35504}" presName="quad2" presStyleLbl="node1" presStyleIdx="1" presStyleCnt="4">
        <dgm:presLayoutVars>
          <dgm:chMax val="0"/>
          <dgm:chPref val="0"/>
          <dgm:bulletEnabled val="1"/>
        </dgm:presLayoutVars>
      </dgm:prSet>
      <dgm:spPr/>
    </dgm:pt>
    <dgm:pt modelId="{923295D8-FF3E-6E4F-ACC3-E3D9C61DE90D}" type="pres">
      <dgm:prSet presAssocID="{9DA6AEC1-32DA-0948-89A7-91574FB35504}" presName="quad3" presStyleLbl="node1" presStyleIdx="2" presStyleCnt="4">
        <dgm:presLayoutVars>
          <dgm:chMax val="0"/>
          <dgm:chPref val="0"/>
          <dgm:bulletEnabled val="1"/>
        </dgm:presLayoutVars>
      </dgm:prSet>
      <dgm:spPr/>
    </dgm:pt>
    <dgm:pt modelId="{395B6336-3006-6047-8D09-5F68D44F1231}" type="pres">
      <dgm:prSet presAssocID="{9DA6AEC1-32DA-0948-89A7-91574FB35504}" presName="quad4" presStyleLbl="node1" presStyleIdx="3" presStyleCnt="4">
        <dgm:presLayoutVars>
          <dgm:chMax val="0"/>
          <dgm:chPref val="0"/>
          <dgm:bulletEnabled val="1"/>
        </dgm:presLayoutVars>
      </dgm:prSet>
      <dgm:spPr/>
    </dgm:pt>
  </dgm:ptLst>
  <dgm:cxnLst>
    <dgm:cxn modelId="{99DDBF16-7E91-6643-917C-C90EB90C8EAB}" srcId="{9DA6AEC1-32DA-0948-89A7-91574FB35504}" destId="{D8F9C57E-B987-5F40-9661-78FAFBFC489C}" srcOrd="1" destOrd="0" parTransId="{6E2F72D6-754E-9148-8170-126D1120ADE9}" sibTransId="{6E996C41-17F2-2D4F-BA76-A41599508496}"/>
    <dgm:cxn modelId="{4144D41F-7349-4648-87CA-B0088635597E}" type="presOf" srcId="{26ECADCF-6694-234A-9093-BD64E00EF146}" destId="{395B6336-3006-6047-8D09-5F68D44F1231}" srcOrd="0" destOrd="0" presId="urn:microsoft.com/office/officeart/2005/8/layout/matrix3"/>
    <dgm:cxn modelId="{89355927-4C4F-F741-B288-8481B290AF4E}" srcId="{9DA6AEC1-32DA-0948-89A7-91574FB35504}" destId="{80B0C07D-8B1C-D54C-A54B-D4E7C3EE8DFE}" srcOrd="2" destOrd="0" parTransId="{F552AF59-CCD2-BB4F-A8FA-768CAC4C9180}" sibTransId="{9AC7455F-906C-0541-99F9-AC22214EBC0D}"/>
    <dgm:cxn modelId="{0467AC76-0250-534C-B5F5-F8B5BA3A01BD}" type="presOf" srcId="{9DA6AEC1-32DA-0948-89A7-91574FB35504}" destId="{0D19235E-2BD3-D343-9BD7-AE7C7BB65185}" srcOrd="0" destOrd="0" presId="urn:microsoft.com/office/officeart/2005/8/layout/matrix3"/>
    <dgm:cxn modelId="{5294B57C-0F84-064F-A1C8-9000CB544FD0}" srcId="{9DA6AEC1-32DA-0948-89A7-91574FB35504}" destId="{28DD6C7F-AC00-AF48-8056-9114958E495E}" srcOrd="0" destOrd="0" parTransId="{63C142CD-63E8-2945-8842-48B9B99C3994}" sibTransId="{CF9462F9-3BFF-534C-BBDC-D49B588FE0BC}"/>
    <dgm:cxn modelId="{C7F919A4-48D0-9C44-949C-9765E468B1CC}" srcId="{9DA6AEC1-32DA-0948-89A7-91574FB35504}" destId="{26ECADCF-6694-234A-9093-BD64E00EF146}" srcOrd="3" destOrd="0" parTransId="{8C2DE648-BE0C-CF43-B078-780095A212AB}" sibTransId="{D19E315A-1104-E243-84CE-32B4DAF25CAD}"/>
    <dgm:cxn modelId="{FEEB5CC8-5C4E-A84A-9435-CFBBC4402ECE}" type="presOf" srcId="{28DD6C7F-AC00-AF48-8056-9114958E495E}" destId="{4BDEDFE9-BFEC-F44F-B67A-6DD1B2651E25}" srcOrd="0" destOrd="0" presId="urn:microsoft.com/office/officeart/2005/8/layout/matrix3"/>
    <dgm:cxn modelId="{C70618D3-46AA-0341-A9AD-6C81C736FCD5}" type="presOf" srcId="{80B0C07D-8B1C-D54C-A54B-D4E7C3EE8DFE}" destId="{923295D8-FF3E-6E4F-ACC3-E3D9C61DE90D}" srcOrd="0" destOrd="0" presId="urn:microsoft.com/office/officeart/2005/8/layout/matrix3"/>
    <dgm:cxn modelId="{8D5728E6-ED36-494A-A40A-440DC54DA248}" type="presOf" srcId="{D8F9C57E-B987-5F40-9661-78FAFBFC489C}" destId="{5667EF2F-F73F-B448-8A2F-C0E5E36FA487}" srcOrd="0" destOrd="0" presId="urn:microsoft.com/office/officeart/2005/8/layout/matrix3"/>
    <dgm:cxn modelId="{81BC134A-F77D-F94C-9FC5-34C13778D04F}" type="presParOf" srcId="{0D19235E-2BD3-D343-9BD7-AE7C7BB65185}" destId="{DD112A40-CF0D-7C4C-AE27-8D75E37B547A}" srcOrd="0" destOrd="0" presId="urn:microsoft.com/office/officeart/2005/8/layout/matrix3"/>
    <dgm:cxn modelId="{D74203BC-EDDE-FA47-AD2F-EB2C2D98930C}" type="presParOf" srcId="{0D19235E-2BD3-D343-9BD7-AE7C7BB65185}" destId="{4BDEDFE9-BFEC-F44F-B67A-6DD1B2651E25}" srcOrd="1" destOrd="0" presId="urn:microsoft.com/office/officeart/2005/8/layout/matrix3"/>
    <dgm:cxn modelId="{735EB3F8-B4BF-7845-8056-0175D8A594A7}" type="presParOf" srcId="{0D19235E-2BD3-D343-9BD7-AE7C7BB65185}" destId="{5667EF2F-F73F-B448-8A2F-C0E5E36FA487}" srcOrd="2" destOrd="0" presId="urn:microsoft.com/office/officeart/2005/8/layout/matrix3"/>
    <dgm:cxn modelId="{256AD7F5-FB19-8A46-9A7A-E65A9EA3F5E5}" type="presParOf" srcId="{0D19235E-2BD3-D343-9BD7-AE7C7BB65185}" destId="{923295D8-FF3E-6E4F-ACC3-E3D9C61DE90D}" srcOrd="3" destOrd="0" presId="urn:microsoft.com/office/officeart/2005/8/layout/matrix3"/>
    <dgm:cxn modelId="{67DC27AB-2641-5A4E-9C94-9AD023835E37}" type="presParOf" srcId="{0D19235E-2BD3-D343-9BD7-AE7C7BB65185}" destId="{395B6336-3006-6047-8D09-5F68D44F1231}" srcOrd="4" destOrd="0" presId="urn:microsoft.com/office/officeart/2005/8/layout/matrix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798161-167C-F94A-9E40-8298CB53700C}">
      <dsp:nvSpPr>
        <dsp:cNvPr id="0" name=""/>
        <dsp:cNvSpPr/>
      </dsp:nvSpPr>
      <dsp:spPr>
        <a:xfrm>
          <a:off x="10045" y="1808551"/>
          <a:ext cx="3002607" cy="18015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Anticoagulación oral</a:t>
          </a:r>
        </a:p>
      </dsp:txBody>
      <dsp:txXfrm>
        <a:off x="62811" y="1861317"/>
        <a:ext cx="2897075" cy="1696032"/>
      </dsp:txXfrm>
    </dsp:sp>
    <dsp:sp modelId="{DA42B7B8-D560-274D-9043-78961A990FC1}">
      <dsp:nvSpPr>
        <dsp:cNvPr id="0" name=""/>
        <dsp:cNvSpPr/>
      </dsp:nvSpPr>
      <dsp:spPr>
        <a:xfrm>
          <a:off x="3312914" y="2337010"/>
          <a:ext cx="636552" cy="7446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s-ES" sz="2400" kern="1200"/>
        </a:p>
      </dsp:txBody>
      <dsp:txXfrm>
        <a:off x="3312914" y="2485939"/>
        <a:ext cx="445586" cy="446788"/>
      </dsp:txXfrm>
    </dsp:sp>
    <dsp:sp modelId="{8FD33156-16F4-FE4E-A7DC-926FF5A12D82}">
      <dsp:nvSpPr>
        <dsp:cNvPr id="0" name=""/>
        <dsp:cNvSpPr/>
      </dsp:nvSpPr>
      <dsp:spPr>
        <a:xfrm>
          <a:off x="4213696" y="1808551"/>
          <a:ext cx="3002607" cy="18015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US" sz="2400" kern="1200" dirty="0">
              <a:solidFill>
                <a:schemeClr val="bg1"/>
              </a:solidFill>
            </a:rPr>
            <a:t>reduce el riesgo de tromboembolismo en </a:t>
          </a:r>
          <a:endParaRPr lang="es-ES" sz="2400" kern="1200" dirty="0"/>
        </a:p>
      </dsp:txBody>
      <dsp:txXfrm>
        <a:off x="4266462" y="1861317"/>
        <a:ext cx="2897075" cy="1696032"/>
      </dsp:txXfrm>
    </dsp:sp>
    <dsp:sp modelId="{6D7CABD1-112B-AB49-8159-EBB24130AFEC}">
      <dsp:nvSpPr>
        <dsp:cNvPr id="0" name=""/>
        <dsp:cNvSpPr/>
      </dsp:nvSpPr>
      <dsp:spPr>
        <a:xfrm>
          <a:off x="7516564" y="2337010"/>
          <a:ext cx="636552" cy="7446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s-ES" sz="2400" kern="1200"/>
        </a:p>
      </dsp:txBody>
      <dsp:txXfrm>
        <a:off x="7516564" y="2485939"/>
        <a:ext cx="445586" cy="446788"/>
      </dsp:txXfrm>
    </dsp:sp>
    <dsp:sp modelId="{348535D7-3E02-6345-8CEE-675E99EE5DA8}">
      <dsp:nvSpPr>
        <dsp:cNvPr id="0" name=""/>
        <dsp:cNvSpPr/>
      </dsp:nvSpPr>
      <dsp:spPr>
        <a:xfrm>
          <a:off x="8417346" y="1808551"/>
          <a:ext cx="3002607" cy="18015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Fibrilación auricular</a:t>
          </a:r>
        </a:p>
      </dsp:txBody>
      <dsp:txXfrm>
        <a:off x="8470112" y="1861317"/>
        <a:ext cx="2897075" cy="169603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02268B-EEF4-4B4E-ABBA-FD77B78E9774}">
      <dsp:nvSpPr>
        <dsp:cNvPr id="0" name=""/>
        <dsp:cNvSpPr/>
      </dsp:nvSpPr>
      <dsp:spPr>
        <a:xfrm>
          <a:off x="242887" y="2800"/>
          <a:ext cx="1606157" cy="8030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s-ES" sz="3200" kern="1200" dirty="0"/>
            <a:t>ACOD</a:t>
          </a:r>
          <a:endParaRPr lang="es-ES" sz="4500" kern="1200" dirty="0"/>
        </a:p>
      </dsp:txBody>
      <dsp:txXfrm>
        <a:off x="266408" y="26321"/>
        <a:ext cx="1559115" cy="756036"/>
      </dsp:txXfrm>
    </dsp:sp>
    <dsp:sp modelId="{9D41ED19-60A7-644B-BEA0-011B02E6BCB3}">
      <dsp:nvSpPr>
        <dsp:cNvPr id="0" name=""/>
        <dsp:cNvSpPr/>
      </dsp:nvSpPr>
      <dsp:spPr>
        <a:xfrm>
          <a:off x="403503" y="805879"/>
          <a:ext cx="160615" cy="602309"/>
        </a:xfrm>
        <a:custGeom>
          <a:avLst/>
          <a:gdLst/>
          <a:ahLst/>
          <a:cxnLst/>
          <a:rect l="0" t="0" r="0" b="0"/>
          <a:pathLst>
            <a:path>
              <a:moveTo>
                <a:pt x="0" y="0"/>
              </a:moveTo>
              <a:lnTo>
                <a:pt x="0" y="602309"/>
              </a:lnTo>
              <a:lnTo>
                <a:pt x="160615" y="6023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539AC5-9754-764A-BE25-147A7F3D43DB}">
      <dsp:nvSpPr>
        <dsp:cNvPr id="0" name=""/>
        <dsp:cNvSpPr/>
      </dsp:nvSpPr>
      <dsp:spPr>
        <a:xfrm>
          <a:off x="564118" y="1006649"/>
          <a:ext cx="829702" cy="8030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s-ES" sz="1700" kern="1200" dirty="0"/>
            <a:t>1</a:t>
          </a:r>
        </a:p>
      </dsp:txBody>
      <dsp:txXfrm>
        <a:off x="587639" y="1030170"/>
        <a:ext cx="782660" cy="756036"/>
      </dsp:txXfrm>
    </dsp:sp>
    <dsp:sp modelId="{2AD9BD1A-D58D-864D-AC93-7B449C2FE27D}">
      <dsp:nvSpPr>
        <dsp:cNvPr id="0" name=""/>
        <dsp:cNvSpPr/>
      </dsp:nvSpPr>
      <dsp:spPr>
        <a:xfrm>
          <a:off x="403503" y="805879"/>
          <a:ext cx="160615" cy="1606157"/>
        </a:xfrm>
        <a:custGeom>
          <a:avLst/>
          <a:gdLst/>
          <a:ahLst/>
          <a:cxnLst/>
          <a:rect l="0" t="0" r="0" b="0"/>
          <a:pathLst>
            <a:path>
              <a:moveTo>
                <a:pt x="0" y="0"/>
              </a:moveTo>
              <a:lnTo>
                <a:pt x="0" y="1606157"/>
              </a:lnTo>
              <a:lnTo>
                <a:pt x="160615" y="16061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C1C53E-F576-444F-95E4-B7A54C5230D2}">
      <dsp:nvSpPr>
        <dsp:cNvPr id="0" name=""/>
        <dsp:cNvSpPr/>
      </dsp:nvSpPr>
      <dsp:spPr>
        <a:xfrm>
          <a:off x="564118" y="2010497"/>
          <a:ext cx="2063360" cy="8030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s-ES" sz="1700" kern="1200" dirty="0"/>
            <a:t>Incidencia acumulada</a:t>
          </a:r>
        </a:p>
        <a:p>
          <a:pPr marL="0" lvl="0" indent="0" algn="ctr" defTabSz="755650">
            <a:lnSpc>
              <a:spcPct val="90000"/>
            </a:lnSpc>
            <a:spcBef>
              <a:spcPct val="0"/>
            </a:spcBef>
            <a:spcAft>
              <a:spcPct val="35000"/>
            </a:spcAft>
            <a:buNone/>
          </a:pPr>
          <a:r>
            <a:rPr lang="es-ES" sz="1700" i="1" kern="1200" dirty="0"/>
            <a:t>0,8%</a:t>
          </a:r>
        </a:p>
      </dsp:txBody>
      <dsp:txXfrm>
        <a:off x="587639" y="2034018"/>
        <a:ext cx="2016318" cy="756036"/>
      </dsp:txXfrm>
    </dsp:sp>
    <dsp:sp modelId="{2FC04A33-E9FD-6544-990F-B4924D757160}">
      <dsp:nvSpPr>
        <dsp:cNvPr id="0" name=""/>
        <dsp:cNvSpPr/>
      </dsp:nvSpPr>
      <dsp:spPr>
        <a:xfrm>
          <a:off x="403503" y="805879"/>
          <a:ext cx="160615" cy="2610006"/>
        </a:xfrm>
        <a:custGeom>
          <a:avLst/>
          <a:gdLst/>
          <a:ahLst/>
          <a:cxnLst/>
          <a:rect l="0" t="0" r="0" b="0"/>
          <a:pathLst>
            <a:path>
              <a:moveTo>
                <a:pt x="0" y="0"/>
              </a:moveTo>
              <a:lnTo>
                <a:pt x="0" y="2610006"/>
              </a:lnTo>
              <a:lnTo>
                <a:pt x="160615" y="261000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5EC761-404C-5247-8F5A-3E67234FB1C6}">
      <dsp:nvSpPr>
        <dsp:cNvPr id="0" name=""/>
        <dsp:cNvSpPr/>
      </dsp:nvSpPr>
      <dsp:spPr>
        <a:xfrm>
          <a:off x="564118" y="3014346"/>
          <a:ext cx="1980482" cy="8030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s-ES" sz="1700" kern="1200" dirty="0"/>
            <a:t>Tasa de incidencia 1,3 x 100 p-año</a:t>
          </a:r>
        </a:p>
      </dsp:txBody>
      <dsp:txXfrm>
        <a:off x="587639" y="3037867"/>
        <a:ext cx="1933440" cy="756036"/>
      </dsp:txXfrm>
    </dsp:sp>
    <dsp:sp modelId="{3923F2E8-DC38-5D4E-BA86-D5C6DF1EB7BA}">
      <dsp:nvSpPr>
        <dsp:cNvPr id="0" name=""/>
        <dsp:cNvSpPr/>
      </dsp:nvSpPr>
      <dsp:spPr>
        <a:xfrm>
          <a:off x="2707787" y="2800"/>
          <a:ext cx="1606157" cy="803078"/>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s-ES" sz="3200" kern="1200" dirty="0"/>
            <a:t>AVK</a:t>
          </a:r>
        </a:p>
      </dsp:txBody>
      <dsp:txXfrm>
        <a:off x="2731308" y="26321"/>
        <a:ext cx="1559115" cy="756036"/>
      </dsp:txXfrm>
    </dsp:sp>
    <dsp:sp modelId="{D9D4D26E-B3D2-2E4D-BDE9-5113B6C8D211}">
      <dsp:nvSpPr>
        <dsp:cNvPr id="0" name=""/>
        <dsp:cNvSpPr/>
      </dsp:nvSpPr>
      <dsp:spPr>
        <a:xfrm>
          <a:off x="2868403" y="805879"/>
          <a:ext cx="160615" cy="602309"/>
        </a:xfrm>
        <a:custGeom>
          <a:avLst/>
          <a:gdLst/>
          <a:ahLst/>
          <a:cxnLst/>
          <a:rect l="0" t="0" r="0" b="0"/>
          <a:pathLst>
            <a:path>
              <a:moveTo>
                <a:pt x="0" y="0"/>
              </a:moveTo>
              <a:lnTo>
                <a:pt x="0" y="602309"/>
              </a:lnTo>
              <a:lnTo>
                <a:pt x="160615" y="6023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106117-8DCA-A94E-9291-8F947F0F3A9C}">
      <dsp:nvSpPr>
        <dsp:cNvPr id="0" name=""/>
        <dsp:cNvSpPr/>
      </dsp:nvSpPr>
      <dsp:spPr>
        <a:xfrm>
          <a:off x="3029018" y="1006649"/>
          <a:ext cx="829484" cy="8030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s-ES" sz="1700" kern="1200" dirty="0"/>
            <a:t>2</a:t>
          </a:r>
        </a:p>
      </dsp:txBody>
      <dsp:txXfrm>
        <a:off x="3052539" y="1030170"/>
        <a:ext cx="782442" cy="756036"/>
      </dsp:txXfrm>
    </dsp:sp>
    <dsp:sp modelId="{E723A89F-9087-724E-A5C6-CEBF35AD55FB}">
      <dsp:nvSpPr>
        <dsp:cNvPr id="0" name=""/>
        <dsp:cNvSpPr/>
      </dsp:nvSpPr>
      <dsp:spPr>
        <a:xfrm>
          <a:off x="2868403" y="805879"/>
          <a:ext cx="160615" cy="1606157"/>
        </a:xfrm>
        <a:custGeom>
          <a:avLst/>
          <a:gdLst/>
          <a:ahLst/>
          <a:cxnLst/>
          <a:rect l="0" t="0" r="0" b="0"/>
          <a:pathLst>
            <a:path>
              <a:moveTo>
                <a:pt x="0" y="0"/>
              </a:moveTo>
              <a:lnTo>
                <a:pt x="0" y="1606157"/>
              </a:lnTo>
              <a:lnTo>
                <a:pt x="160615" y="16061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B8F2D5-0CE6-3D45-BC5A-150B557967BE}">
      <dsp:nvSpPr>
        <dsp:cNvPr id="0" name=""/>
        <dsp:cNvSpPr/>
      </dsp:nvSpPr>
      <dsp:spPr>
        <a:xfrm>
          <a:off x="3029018" y="2010497"/>
          <a:ext cx="2228781" cy="8030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s-ES" sz="1700" kern="1200" dirty="0"/>
            <a:t>Incidencia acumulada 1,5</a:t>
          </a:r>
          <a:r>
            <a:rPr lang="es-ES" sz="1700" i="1" kern="1200" dirty="0"/>
            <a:t>%</a:t>
          </a:r>
        </a:p>
      </dsp:txBody>
      <dsp:txXfrm>
        <a:off x="3052539" y="2034018"/>
        <a:ext cx="2181739" cy="756036"/>
      </dsp:txXfrm>
    </dsp:sp>
    <dsp:sp modelId="{55F4226B-1DC9-C045-864E-536410055047}">
      <dsp:nvSpPr>
        <dsp:cNvPr id="0" name=""/>
        <dsp:cNvSpPr/>
      </dsp:nvSpPr>
      <dsp:spPr>
        <a:xfrm>
          <a:off x="2868403" y="805879"/>
          <a:ext cx="160615" cy="2610006"/>
        </a:xfrm>
        <a:custGeom>
          <a:avLst/>
          <a:gdLst/>
          <a:ahLst/>
          <a:cxnLst/>
          <a:rect l="0" t="0" r="0" b="0"/>
          <a:pathLst>
            <a:path>
              <a:moveTo>
                <a:pt x="0" y="0"/>
              </a:moveTo>
              <a:lnTo>
                <a:pt x="0" y="2610006"/>
              </a:lnTo>
              <a:lnTo>
                <a:pt x="160615" y="261000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66356F-A614-EF47-B5D8-03B2BDDB4017}">
      <dsp:nvSpPr>
        <dsp:cNvPr id="0" name=""/>
        <dsp:cNvSpPr/>
      </dsp:nvSpPr>
      <dsp:spPr>
        <a:xfrm>
          <a:off x="3029018" y="3014346"/>
          <a:ext cx="2228781" cy="8030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s-ES" sz="1700" kern="1200" dirty="0"/>
            <a:t>Tasa de incidencia 2,0</a:t>
          </a:r>
          <a:r>
            <a:rPr lang="es-ES" sz="1700" i="1" kern="1200" dirty="0"/>
            <a:t> </a:t>
          </a:r>
          <a:r>
            <a:rPr lang="es-ES" sz="1700" kern="1200" dirty="0"/>
            <a:t>x 100 p-año</a:t>
          </a:r>
        </a:p>
      </dsp:txBody>
      <dsp:txXfrm>
        <a:off x="3052539" y="3037867"/>
        <a:ext cx="2181739" cy="75603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02268B-EEF4-4B4E-ABBA-FD77B78E9774}">
      <dsp:nvSpPr>
        <dsp:cNvPr id="0" name=""/>
        <dsp:cNvSpPr/>
      </dsp:nvSpPr>
      <dsp:spPr>
        <a:xfrm>
          <a:off x="413" y="594309"/>
          <a:ext cx="1503775" cy="7518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80010" bIns="53340" numCol="1" spcCol="1270" anchor="ctr" anchorCtr="0">
          <a:noAutofit/>
        </a:bodyPr>
        <a:lstStyle/>
        <a:p>
          <a:pPr marL="0" lvl="0" indent="0" algn="ctr" defTabSz="1866900">
            <a:lnSpc>
              <a:spcPct val="90000"/>
            </a:lnSpc>
            <a:spcBef>
              <a:spcPct val="0"/>
            </a:spcBef>
            <a:spcAft>
              <a:spcPct val="35000"/>
            </a:spcAft>
            <a:buNone/>
          </a:pPr>
          <a:r>
            <a:rPr lang="es-ES" sz="4200" kern="1200" dirty="0"/>
            <a:t>ACOD</a:t>
          </a:r>
        </a:p>
      </dsp:txBody>
      <dsp:txXfrm>
        <a:off x="22435" y="616331"/>
        <a:ext cx="1459731" cy="707843"/>
      </dsp:txXfrm>
    </dsp:sp>
    <dsp:sp modelId="{9D41ED19-60A7-644B-BEA0-011B02E6BCB3}">
      <dsp:nvSpPr>
        <dsp:cNvPr id="0" name=""/>
        <dsp:cNvSpPr/>
      </dsp:nvSpPr>
      <dsp:spPr>
        <a:xfrm>
          <a:off x="150790" y="1346197"/>
          <a:ext cx="150377" cy="563915"/>
        </a:xfrm>
        <a:custGeom>
          <a:avLst/>
          <a:gdLst/>
          <a:ahLst/>
          <a:cxnLst/>
          <a:rect l="0" t="0" r="0" b="0"/>
          <a:pathLst>
            <a:path>
              <a:moveTo>
                <a:pt x="0" y="0"/>
              </a:moveTo>
              <a:lnTo>
                <a:pt x="0" y="563915"/>
              </a:lnTo>
              <a:lnTo>
                <a:pt x="150377" y="5639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539AC5-9754-764A-BE25-147A7F3D43DB}">
      <dsp:nvSpPr>
        <dsp:cNvPr id="0" name=""/>
        <dsp:cNvSpPr/>
      </dsp:nvSpPr>
      <dsp:spPr>
        <a:xfrm>
          <a:off x="301168" y="1534169"/>
          <a:ext cx="1203020" cy="7518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s-ES" sz="3200" kern="1200" dirty="0"/>
            <a:t>13</a:t>
          </a:r>
        </a:p>
      </dsp:txBody>
      <dsp:txXfrm>
        <a:off x="323190" y="1556191"/>
        <a:ext cx="1158976" cy="707843"/>
      </dsp:txXfrm>
    </dsp:sp>
    <dsp:sp modelId="{2AD9BD1A-D58D-864D-AC93-7B449C2FE27D}">
      <dsp:nvSpPr>
        <dsp:cNvPr id="0" name=""/>
        <dsp:cNvSpPr/>
      </dsp:nvSpPr>
      <dsp:spPr>
        <a:xfrm>
          <a:off x="150790" y="1346197"/>
          <a:ext cx="150377" cy="1503775"/>
        </a:xfrm>
        <a:custGeom>
          <a:avLst/>
          <a:gdLst/>
          <a:ahLst/>
          <a:cxnLst/>
          <a:rect l="0" t="0" r="0" b="0"/>
          <a:pathLst>
            <a:path>
              <a:moveTo>
                <a:pt x="0" y="0"/>
              </a:moveTo>
              <a:lnTo>
                <a:pt x="0" y="1503775"/>
              </a:lnTo>
              <a:lnTo>
                <a:pt x="150377" y="15037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C1C53E-F576-444F-95E4-B7A54C5230D2}">
      <dsp:nvSpPr>
        <dsp:cNvPr id="0" name=""/>
        <dsp:cNvSpPr/>
      </dsp:nvSpPr>
      <dsp:spPr>
        <a:xfrm>
          <a:off x="301168" y="2474028"/>
          <a:ext cx="1203020" cy="7518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s-ES" sz="3200" kern="1200" dirty="0"/>
            <a:t>10%</a:t>
          </a:r>
        </a:p>
      </dsp:txBody>
      <dsp:txXfrm>
        <a:off x="323190" y="2496050"/>
        <a:ext cx="1158976" cy="707843"/>
      </dsp:txXfrm>
    </dsp:sp>
    <dsp:sp modelId="{3923F2E8-DC38-5D4E-BA86-D5C6DF1EB7BA}">
      <dsp:nvSpPr>
        <dsp:cNvPr id="0" name=""/>
        <dsp:cNvSpPr/>
      </dsp:nvSpPr>
      <dsp:spPr>
        <a:xfrm>
          <a:off x="1880132" y="594309"/>
          <a:ext cx="1503775" cy="7518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80010" bIns="53340" numCol="1" spcCol="1270" anchor="ctr" anchorCtr="0">
          <a:noAutofit/>
        </a:bodyPr>
        <a:lstStyle/>
        <a:p>
          <a:pPr marL="0" lvl="0" indent="0" algn="ctr" defTabSz="1866900">
            <a:lnSpc>
              <a:spcPct val="90000"/>
            </a:lnSpc>
            <a:spcBef>
              <a:spcPct val="0"/>
            </a:spcBef>
            <a:spcAft>
              <a:spcPct val="35000"/>
            </a:spcAft>
            <a:buNone/>
          </a:pPr>
          <a:r>
            <a:rPr lang="es-ES" sz="4200" kern="1200" dirty="0"/>
            <a:t>AVK</a:t>
          </a:r>
        </a:p>
      </dsp:txBody>
      <dsp:txXfrm>
        <a:off x="1902154" y="616331"/>
        <a:ext cx="1459731" cy="707843"/>
      </dsp:txXfrm>
    </dsp:sp>
    <dsp:sp modelId="{D9D4D26E-B3D2-2E4D-BDE9-5113B6C8D211}">
      <dsp:nvSpPr>
        <dsp:cNvPr id="0" name=""/>
        <dsp:cNvSpPr/>
      </dsp:nvSpPr>
      <dsp:spPr>
        <a:xfrm>
          <a:off x="2030510" y="1346197"/>
          <a:ext cx="150377" cy="563915"/>
        </a:xfrm>
        <a:custGeom>
          <a:avLst/>
          <a:gdLst/>
          <a:ahLst/>
          <a:cxnLst/>
          <a:rect l="0" t="0" r="0" b="0"/>
          <a:pathLst>
            <a:path>
              <a:moveTo>
                <a:pt x="0" y="0"/>
              </a:moveTo>
              <a:lnTo>
                <a:pt x="0" y="563915"/>
              </a:lnTo>
              <a:lnTo>
                <a:pt x="150377" y="5639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106117-8DCA-A94E-9291-8F947F0F3A9C}">
      <dsp:nvSpPr>
        <dsp:cNvPr id="0" name=""/>
        <dsp:cNvSpPr/>
      </dsp:nvSpPr>
      <dsp:spPr>
        <a:xfrm>
          <a:off x="2180888" y="1534169"/>
          <a:ext cx="1203020" cy="7518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s-ES" sz="3200" kern="1200" dirty="0"/>
            <a:t>19</a:t>
          </a:r>
        </a:p>
      </dsp:txBody>
      <dsp:txXfrm>
        <a:off x="2202910" y="1556191"/>
        <a:ext cx="1158976" cy="707843"/>
      </dsp:txXfrm>
    </dsp:sp>
    <dsp:sp modelId="{E723A89F-9087-724E-A5C6-CEBF35AD55FB}">
      <dsp:nvSpPr>
        <dsp:cNvPr id="0" name=""/>
        <dsp:cNvSpPr/>
      </dsp:nvSpPr>
      <dsp:spPr>
        <a:xfrm>
          <a:off x="2030510" y="1346197"/>
          <a:ext cx="150377" cy="1503775"/>
        </a:xfrm>
        <a:custGeom>
          <a:avLst/>
          <a:gdLst/>
          <a:ahLst/>
          <a:cxnLst/>
          <a:rect l="0" t="0" r="0" b="0"/>
          <a:pathLst>
            <a:path>
              <a:moveTo>
                <a:pt x="0" y="0"/>
              </a:moveTo>
              <a:lnTo>
                <a:pt x="0" y="1503775"/>
              </a:lnTo>
              <a:lnTo>
                <a:pt x="150377" y="15037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B8F2D5-0CE6-3D45-BC5A-150B557967BE}">
      <dsp:nvSpPr>
        <dsp:cNvPr id="0" name=""/>
        <dsp:cNvSpPr/>
      </dsp:nvSpPr>
      <dsp:spPr>
        <a:xfrm>
          <a:off x="2180888" y="2474028"/>
          <a:ext cx="1203020" cy="7518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s-ES" sz="3200" kern="1200" dirty="0"/>
            <a:t>14,6%</a:t>
          </a:r>
        </a:p>
      </dsp:txBody>
      <dsp:txXfrm>
        <a:off x="2202910" y="2496050"/>
        <a:ext cx="1158976" cy="70784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6A582-7094-4B46-8F7A-2A9184775602}">
      <dsp:nvSpPr>
        <dsp:cNvPr id="0" name=""/>
        <dsp:cNvSpPr/>
      </dsp:nvSpPr>
      <dsp:spPr>
        <a:xfrm>
          <a:off x="2549525" y="793"/>
          <a:ext cx="2274886" cy="10643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s-US" sz="2000" kern="1200" dirty="0"/>
            <a:t>RE-ALIGN </a:t>
          </a:r>
          <a:endParaRPr lang="es-ES" sz="2000" kern="1200" dirty="0"/>
        </a:p>
      </dsp:txBody>
      <dsp:txXfrm>
        <a:off x="3081687" y="793"/>
        <a:ext cx="1210562" cy="1064324"/>
      </dsp:txXfrm>
    </dsp:sp>
    <dsp:sp modelId="{FA5B0EC2-42F5-8641-A66A-A4F1A45B8421}">
      <dsp:nvSpPr>
        <dsp:cNvPr id="0" name=""/>
        <dsp:cNvSpPr/>
      </dsp:nvSpPr>
      <dsp:spPr>
        <a:xfrm>
          <a:off x="2549525" y="1214123"/>
          <a:ext cx="2274886" cy="10643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s-US" sz="2000" kern="1200" dirty="0"/>
            <a:t>Yadlapati et al </a:t>
          </a:r>
          <a:endParaRPr lang="es-ES" sz="2000" kern="1200" dirty="0"/>
        </a:p>
      </dsp:txBody>
      <dsp:txXfrm>
        <a:off x="3081687" y="1214123"/>
        <a:ext cx="1210562" cy="1064324"/>
      </dsp:txXfrm>
    </dsp:sp>
    <dsp:sp modelId="{3BFA148C-2E76-F940-B81F-4FCB7D3C7FF8}">
      <dsp:nvSpPr>
        <dsp:cNvPr id="0" name=""/>
        <dsp:cNvSpPr/>
      </dsp:nvSpPr>
      <dsp:spPr>
        <a:xfrm>
          <a:off x="2549525" y="2427452"/>
          <a:ext cx="2274886" cy="10643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s-ES" sz="2000" kern="1200" dirty="0"/>
            <a:t>ARISTOTLE</a:t>
          </a:r>
        </a:p>
      </dsp:txBody>
      <dsp:txXfrm>
        <a:off x="3081687" y="2427452"/>
        <a:ext cx="1210562" cy="1064324"/>
      </dsp:txXfrm>
    </dsp:sp>
    <dsp:sp modelId="{9E9F191C-1168-8046-9782-22BE27B8FB37}">
      <dsp:nvSpPr>
        <dsp:cNvPr id="0" name=""/>
        <dsp:cNvSpPr/>
      </dsp:nvSpPr>
      <dsp:spPr>
        <a:xfrm>
          <a:off x="2549525" y="3640782"/>
          <a:ext cx="2274886" cy="10643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s-ES" sz="2000" kern="1200" dirty="0"/>
            <a:t>ENGAGE AF-TIMI 48</a:t>
          </a:r>
        </a:p>
      </dsp:txBody>
      <dsp:txXfrm>
        <a:off x="3081687" y="3640782"/>
        <a:ext cx="1210562" cy="10643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032C99-D113-F345-8800-142EA6C48762}">
      <dsp:nvSpPr>
        <dsp:cNvPr id="0" name=""/>
        <dsp:cNvSpPr/>
      </dsp:nvSpPr>
      <dsp:spPr>
        <a:xfrm rot="16200000">
          <a:off x="867" y="882"/>
          <a:ext cx="1532430" cy="1532430"/>
        </a:xfrm>
        <a:prstGeom prst="upArrow">
          <a:avLst>
            <a:gd name="adj1" fmla="val 50000"/>
            <a:gd name="adj2" fmla="val 35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s-ES" sz="2800" kern="1200" dirty="0"/>
            <a:t>ACOD</a:t>
          </a:r>
        </a:p>
      </dsp:txBody>
      <dsp:txXfrm rot="5400000">
        <a:off x="269042" y="383989"/>
        <a:ext cx="1264255" cy="766215"/>
      </dsp:txXfrm>
    </dsp:sp>
    <dsp:sp modelId="{6AD9CF8C-91C6-3A4C-BB28-22166CEB4C82}">
      <dsp:nvSpPr>
        <dsp:cNvPr id="0" name=""/>
        <dsp:cNvSpPr/>
      </dsp:nvSpPr>
      <dsp:spPr>
        <a:xfrm rot="5400000">
          <a:off x="2289378" y="882"/>
          <a:ext cx="1532430" cy="1532430"/>
        </a:xfrm>
        <a:prstGeom prst="upArrow">
          <a:avLst>
            <a:gd name="adj1" fmla="val 50000"/>
            <a:gd name="adj2" fmla="val 35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s-ES" sz="2800" kern="1200" dirty="0"/>
            <a:t>AVK</a:t>
          </a:r>
        </a:p>
      </dsp:txBody>
      <dsp:txXfrm rot="-5400000">
        <a:off x="2289378" y="383990"/>
        <a:ext cx="1264255" cy="7662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BA143A-ADD5-44E7-9363-40C8F85BF462}">
      <dsp:nvSpPr>
        <dsp:cNvPr id="0" name=""/>
        <dsp:cNvSpPr/>
      </dsp:nvSpPr>
      <dsp:spPr>
        <a:xfrm rot="10800000">
          <a:off x="2188377" y="205"/>
          <a:ext cx="7398506" cy="1299377"/>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2990" tIns="121920" rIns="227584" bIns="121920" numCol="1" spcCol="1270" anchor="ctr" anchorCtr="0">
          <a:noAutofit/>
        </a:bodyPr>
        <a:lstStyle/>
        <a:p>
          <a:pPr marL="0" lvl="0" indent="0" algn="ctr" defTabSz="1422400">
            <a:lnSpc>
              <a:spcPct val="90000"/>
            </a:lnSpc>
            <a:spcBef>
              <a:spcPct val="0"/>
            </a:spcBef>
            <a:spcAft>
              <a:spcPct val="35000"/>
            </a:spcAft>
            <a:buNone/>
          </a:pPr>
          <a:r>
            <a:rPr lang="es-VE" sz="3200" b="1" kern="1200" dirty="0">
              <a:solidFill>
                <a:schemeClr val="tx1"/>
              </a:solidFill>
            </a:rPr>
            <a:t>Base de datos de investigación en FA</a:t>
          </a:r>
        </a:p>
      </dsp:txBody>
      <dsp:txXfrm rot="10800000">
        <a:off x="2513221" y="205"/>
        <a:ext cx="7073662" cy="1299377"/>
      </dsp:txXfrm>
    </dsp:sp>
    <dsp:sp modelId="{B9D9132F-C740-4092-A870-5AE8B2C6E03D}">
      <dsp:nvSpPr>
        <dsp:cNvPr id="0" name=""/>
        <dsp:cNvSpPr/>
      </dsp:nvSpPr>
      <dsp:spPr>
        <a:xfrm>
          <a:off x="1538689" y="205"/>
          <a:ext cx="1299377" cy="1299377"/>
        </a:xfrm>
        <a:prstGeom prst="ellipse">
          <a:avLst/>
        </a:prstGeom>
        <a:solidFill>
          <a:srgbClr val="00B050"/>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803737-0D3A-C04F-BAF3-7D55E279B12D}">
      <dsp:nvSpPr>
        <dsp:cNvPr id="0" name=""/>
        <dsp:cNvSpPr/>
      </dsp:nvSpPr>
      <dsp:spPr>
        <a:xfrm rot="10800000">
          <a:off x="2188377" y="1687457"/>
          <a:ext cx="7398506" cy="1299377"/>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2990" tIns="121920" rIns="227584" bIns="121920" numCol="1" spcCol="1270" anchor="ctr" anchorCtr="0">
          <a:noAutofit/>
        </a:bodyPr>
        <a:lstStyle/>
        <a:p>
          <a:pPr marL="0" lvl="0" indent="0" algn="ctr" defTabSz="1422400">
            <a:lnSpc>
              <a:spcPct val="90000"/>
            </a:lnSpc>
            <a:spcBef>
              <a:spcPct val="0"/>
            </a:spcBef>
            <a:spcAft>
              <a:spcPct val="35000"/>
            </a:spcAft>
            <a:buNone/>
          </a:pPr>
          <a:r>
            <a:rPr lang="es-VE" sz="3200" b="1" kern="1200" dirty="0">
              <a:solidFill>
                <a:schemeClr val="tx1"/>
              </a:solidFill>
            </a:rPr>
            <a:t>Multicéntrico (5 centros cardiologicos).</a:t>
          </a:r>
        </a:p>
      </dsp:txBody>
      <dsp:txXfrm rot="10800000">
        <a:off x="2513221" y="1687457"/>
        <a:ext cx="7073662" cy="1299377"/>
      </dsp:txXfrm>
    </dsp:sp>
    <dsp:sp modelId="{F7BDD87E-AFEE-A74F-B9F3-7EB1EC365DBD}">
      <dsp:nvSpPr>
        <dsp:cNvPr id="0" name=""/>
        <dsp:cNvSpPr/>
      </dsp:nvSpPr>
      <dsp:spPr>
        <a:xfrm>
          <a:off x="1538689" y="1687457"/>
          <a:ext cx="1299377" cy="1299377"/>
        </a:xfrm>
        <a:prstGeom prst="ellipse">
          <a:avLst/>
        </a:prstGeom>
        <a:solidFill>
          <a:schemeClr val="bg1"/>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81BFD1-6B5C-4E6D-86C8-0736643CBFA2}">
      <dsp:nvSpPr>
        <dsp:cNvPr id="0" name=""/>
        <dsp:cNvSpPr/>
      </dsp:nvSpPr>
      <dsp:spPr>
        <a:xfrm rot="10800000">
          <a:off x="2188377" y="3374709"/>
          <a:ext cx="7398506" cy="1299377"/>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2990" tIns="121920" rIns="227584" bIns="121920" numCol="1" spcCol="1270" anchor="ctr" anchorCtr="0">
          <a:noAutofit/>
        </a:bodyPr>
        <a:lstStyle/>
        <a:p>
          <a:pPr marL="0" lvl="0" indent="0" algn="ctr" defTabSz="1422400">
            <a:lnSpc>
              <a:spcPct val="90000"/>
            </a:lnSpc>
            <a:spcBef>
              <a:spcPct val="0"/>
            </a:spcBef>
            <a:spcAft>
              <a:spcPct val="35000"/>
            </a:spcAft>
            <a:buNone/>
          </a:pPr>
          <a:r>
            <a:rPr lang="es-VE" sz="3200" b="1" kern="1200" dirty="0">
              <a:solidFill>
                <a:schemeClr val="tx1"/>
              </a:solidFill>
            </a:rPr>
            <a:t>Desde julio 2013 hasta enero 2018.</a:t>
          </a:r>
        </a:p>
      </dsp:txBody>
      <dsp:txXfrm rot="10800000">
        <a:off x="2513221" y="3374709"/>
        <a:ext cx="7073662" cy="1299377"/>
      </dsp:txXfrm>
    </dsp:sp>
    <dsp:sp modelId="{FB8B8E77-A946-41CF-B327-72A8A73F72A8}">
      <dsp:nvSpPr>
        <dsp:cNvPr id="0" name=""/>
        <dsp:cNvSpPr/>
      </dsp:nvSpPr>
      <dsp:spPr>
        <a:xfrm>
          <a:off x="1538689" y="3374709"/>
          <a:ext cx="1299377" cy="1299377"/>
        </a:xfrm>
        <a:prstGeom prst="ellipse">
          <a:avLst/>
        </a:prstGeom>
        <a:solidFill>
          <a:srgbClr val="FF0000"/>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044660-E174-D246-8100-B6EF092A0198}">
      <dsp:nvSpPr>
        <dsp:cNvPr id="0" name=""/>
        <dsp:cNvSpPr/>
      </dsp:nvSpPr>
      <dsp:spPr>
        <a:xfrm>
          <a:off x="0" y="842408"/>
          <a:ext cx="10959487"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38E5DD-55F3-DE48-B605-F7CB092560DF}">
      <dsp:nvSpPr>
        <dsp:cNvPr id="0" name=""/>
        <dsp:cNvSpPr/>
      </dsp:nvSpPr>
      <dsp:spPr>
        <a:xfrm>
          <a:off x="547974" y="1157"/>
          <a:ext cx="9973056" cy="11807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970" tIns="0" rIns="289970" bIns="0" numCol="1" spcCol="1270" anchor="ctr" anchorCtr="0">
          <a:noAutofit/>
        </a:bodyPr>
        <a:lstStyle/>
        <a:p>
          <a:pPr marL="0" lvl="0" indent="0" algn="l" defTabSz="1066800">
            <a:lnSpc>
              <a:spcPct val="90000"/>
            </a:lnSpc>
            <a:spcBef>
              <a:spcPct val="0"/>
            </a:spcBef>
            <a:spcAft>
              <a:spcPct val="35000"/>
            </a:spcAft>
            <a:buNone/>
          </a:pPr>
          <a:r>
            <a:rPr lang="es-US" sz="2400" b="0" kern="1200" dirty="0">
              <a:solidFill>
                <a:schemeClr val="bg1"/>
              </a:solidFill>
              <a:effectLst/>
              <a:latin typeface="+mn-lt"/>
              <a:ea typeface="+mn-ea"/>
              <a:cs typeface="+mn-cs"/>
            </a:rPr>
            <a:t>Se evaluo estado clínico, ocurrencia de: Ictus, AIT, embolia sistémica, sangrado mayor, hemorragia intracraneal, eventos de sangrado menor y otros efectos secundarios.</a:t>
          </a:r>
          <a:endParaRPr lang="es-ES" sz="2400" b="0" kern="1200" dirty="0">
            <a:solidFill>
              <a:schemeClr val="bg1"/>
            </a:solidFill>
          </a:endParaRPr>
        </a:p>
      </dsp:txBody>
      <dsp:txXfrm>
        <a:off x="605613" y="58796"/>
        <a:ext cx="9857778" cy="1065453"/>
      </dsp:txXfrm>
    </dsp:sp>
    <dsp:sp modelId="{28C7E93C-C0D1-B747-B222-62C23EE40E47}">
      <dsp:nvSpPr>
        <dsp:cNvPr id="0" name=""/>
        <dsp:cNvSpPr/>
      </dsp:nvSpPr>
      <dsp:spPr>
        <a:xfrm>
          <a:off x="0" y="1885688"/>
          <a:ext cx="10959487"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46AA28-244F-AB4B-9FD1-6AA9F4C06AF1}">
      <dsp:nvSpPr>
        <dsp:cNvPr id="0" name=""/>
        <dsp:cNvSpPr/>
      </dsp:nvSpPr>
      <dsp:spPr>
        <a:xfrm>
          <a:off x="547974" y="1546208"/>
          <a:ext cx="7671640"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970" tIns="0" rIns="289970" bIns="0" numCol="1" spcCol="1270" anchor="ctr" anchorCtr="0">
          <a:noAutofit/>
        </a:bodyPr>
        <a:lstStyle/>
        <a:p>
          <a:pPr marL="0" lvl="0" indent="0" algn="l" defTabSz="1066800">
            <a:lnSpc>
              <a:spcPct val="90000"/>
            </a:lnSpc>
            <a:spcBef>
              <a:spcPct val="0"/>
            </a:spcBef>
            <a:spcAft>
              <a:spcPct val="35000"/>
            </a:spcAft>
            <a:buNone/>
          </a:pPr>
          <a:r>
            <a:rPr lang="es-ES" sz="2400" b="0" kern="1200" dirty="0">
              <a:solidFill>
                <a:schemeClr val="bg1"/>
              </a:solidFill>
            </a:rPr>
            <a:t>Seguimiento de visitas ambulatorias cada 3-6 meses.</a:t>
          </a:r>
        </a:p>
      </dsp:txBody>
      <dsp:txXfrm>
        <a:off x="581118" y="1579352"/>
        <a:ext cx="7605352" cy="612672"/>
      </dsp:txXfrm>
    </dsp:sp>
    <dsp:sp modelId="{0E41366C-0CFD-2241-8063-05368438D4C7}">
      <dsp:nvSpPr>
        <dsp:cNvPr id="0" name=""/>
        <dsp:cNvSpPr/>
      </dsp:nvSpPr>
      <dsp:spPr>
        <a:xfrm>
          <a:off x="0" y="2928968"/>
          <a:ext cx="10959487"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051143-B937-2A4A-B40B-69C7A76649F8}">
      <dsp:nvSpPr>
        <dsp:cNvPr id="0" name=""/>
        <dsp:cNvSpPr/>
      </dsp:nvSpPr>
      <dsp:spPr>
        <a:xfrm>
          <a:off x="547974" y="2589488"/>
          <a:ext cx="10125568"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970" tIns="0" rIns="289970" bIns="0" numCol="1" spcCol="1270" anchor="ctr" anchorCtr="0">
          <a:noAutofit/>
        </a:bodyPr>
        <a:lstStyle/>
        <a:p>
          <a:pPr marL="0" lvl="0" indent="0" algn="l" defTabSz="1066800">
            <a:lnSpc>
              <a:spcPct val="90000"/>
            </a:lnSpc>
            <a:spcBef>
              <a:spcPct val="0"/>
            </a:spcBef>
            <a:spcAft>
              <a:spcPct val="35000"/>
            </a:spcAft>
            <a:buNone/>
          </a:pPr>
          <a:r>
            <a:rPr lang="es-US" sz="2400" b="0" kern="1200" dirty="0">
              <a:solidFill>
                <a:schemeClr val="bg1"/>
              </a:solidFill>
              <a:effectLst/>
              <a:latin typeface="+mn-lt"/>
              <a:ea typeface="+mn-ea"/>
              <a:cs typeface="+mn-cs"/>
            </a:rPr>
            <a:t>Todos los pacientes dieron su consentimiento informado por escrito.</a:t>
          </a:r>
          <a:endParaRPr lang="es-ES" sz="2400" b="0" kern="1200" dirty="0">
            <a:solidFill>
              <a:schemeClr val="bg1"/>
            </a:solidFill>
          </a:endParaRPr>
        </a:p>
      </dsp:txBody>
      <dsp:txXfrm>
        <a:off x="581118" y="2622632"/>
        <a:ext cx="10059280" cy="612672"/>
      </dsp:txXfrm>
    </dsp:sp>
    <dsp:sp modelId="{A66AD389-D723-7047-A6E6-EDF0B05FDFCE}">
      <dsp:nvSpPr>
        <dsp:cNvPr id="0" name=""/>
        <dsp:cNvSpPr/>
      </dsp:nvSpPr>
      <dsp:spPr>
        <a:xfrm>
          <a:off x="0" y="3972248"/>
          <a:ext cx="10959487"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8ADB7A-F1B2-3D48-B355-80BF543E31ED}">
      <dsp:nvSpPr>
        <dsp:cNvPr id="0" name=""/>
        <dsp:cNvSpPr/>
      </dsp:nvSpPr>
      <dsp:spPr>
        <a:xfrm>
          <a:off x="547974" y="3632768"/>
          <a:ext cx="10075396"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970" tIns="0" rIns="289970" bIns="0" numCol="1" spcCol="1270" anchor="ctr" anchorCtr="0">
          <a:noAutofit/>
        </a:bodyPr>
        <a:lstStyle/>
        <a:p>
          <a:pPr marL="0" lvl="0" indent="0" algn="l" defTabSz="1066800">
            <a:lnSpc>
              <a:spcPct val="90000"/>
            </a:lnSpc>
            <a:spcBef>
              <a:spcPct val="0"/>
            </a:spcBef>
            <a:spcAft>
              <a:spcPct val="35000"/>
            </a:spcAft>
            <a:buNone/>
          </a:pPr>
          <a:r>
            <a:rPr lang="es-US" sz="2400" b="0" kern="1200" dirty="0">
              <a:solidFill>
                <a:schemeClr val="bg1"/>
              </a:solidFill>
              <a:effectLst/>
              <a:latin typeface="+mn-lt"/>
              <a:ea typeface="+mn-ea"/>
              <a:cs typeface="+mn-cs"/>
            </a:rPr>
            <a:t>Comité de revisión institucional local aprobó el protocolo del estudio. </a:t>
          </a:r>
          <a:endParaRPr lang="es-ES" sz="2400" b="0" kern="1200" dirty="0">
            <a:solidFill>
              <a:schemeClr val="bg1"/>
            </a:solidFill>
          </a:endParaRPr>
        </a:p>
      </dsp:txBody>
      <dsp:txXfrm>
        <a:off x="581118" y="3665912"/>
        <a:ext cx="10009108" cy="6126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D9A863-3B6E-1047-B136-9C09870D77FB}">
      <dsp:nvSpPr>
        <dsp:cNvPr id="0" name=""/>
        <dsp:cNvSpPr/>
      </dsp:nvSpPr>
      <dsp:spPr>
        <a:xfrm>
          <a:off x="0" y="510233"/>
          <a:ext cx="10808929" cy="78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6E7070-7960-944E-90AD-16F62E734EB9}">
      <dsp:nvSpPr>
        <dsp:cNvPr id="0" name=""/>
        <dsp:cNvSpPr/>
      </dsp:nvSpPr>
      <dsp:spPr>
        <a:xfrm>
          <a:off x="540446" y="52673"/>
          <a:ext cx="7566250" cy="9151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986" tIns="0" rIns="285986" bIns="0" numCol="1" spcCol="1270" anchor="ctr" anchorCtr="0">
          <a:noAutofit/>
        </a:bodyPr>
        <a:lstStyle/>
        <a:p>
          <a:pPr marL="0" lvl="0" indent="0" algn="l" defTabSz="1244600">
            <a:lnSpc>
              <a:spcPct val="90000"/>
            </a:lnSpc>
            <a:spcBef>
              <a:spcPct val="0"/>
            </a:spcBef>
            <a:spcAft>
              <a:spcPct val="35000"/>
            </a:spcAft>
            <a:buFont typeface="Arial" panose="020B0604020202020204" pitchFamily="34" charset="0"/>
            <a:buNone/>
          </a:pPr>
          <a:r>
            <a:rPr lang="es-US" sz="2800" kern="1200" dirty="0">
              <a:solidFill>
                <a:schemeClr val="bg1"/>
              </a:solidFill>
              <a:latin typeface="NotoSans"/>
            </a:rPr>
            <a:t>Pacientes con FA.</a:t>
          </a:r>
          <a:endParaRPr lang="es-ES" sz="2800" kern="1200" dirty="0"/>
        </a:p>
      </dsp:txBody>
      <dsp:txXfrm>
        <a:off x="585118" y="97345"/>
        <a:ext cx="7476906" cy="825776"/>
      </dsp:txXfrm>
    </dsp:sp>
    <dsp:sp modelId="{821FD0A5-7C26-A747-840F-CE31168BA138}">
      <dsp:nvSpPr>
        <dsp:cNvPr id="0" name=""/>
        <dsp:cNvSpPr/>
      </dsp:nvSpPr>
      <dsp:spPr>
        <a:xfrm>
          <a:off x="0" y="1916394"/>
          <a:ext cx="10808929" cy="78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68837A-698B-B44F-9B84-7D08E93D2A20}">
      <dsp:nvSpPr>
        <dsp:cNvPr id="0" name=""/>
        <dsp:cNvSpPr/>
      </dsp:nvSpPr>
      <dsp:spPr>
        <a:xfrm>
          <a:off x="540446" y="1458833"/>
          <a:ext cx="7566250" cy="9151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986" tIns="0" rIns="285986" bIns="0" numCol="1" spcCol="1270" anchor="ctr" anchorCtr="0">
          <a:noAutofit/>
        </a:bodyPr>
        <a:lstStyle/>
        <a:p>
          <a:pPr marL="0" lvl="0" indent="0" algn="l" defTabSz="1244600">
            <a:lnSpc>
              <a:spcPct val="90000"/>
            </a:lnSpc>
            <a:spcBef>
              <a:spcPct val="0"/>
            </a:spcBef>
            <a:spcAft>
              <a:spcPct val="35000"/>
            </a:spcAft>
            <a:buFont typeface="Arial" panose="020B0604020202020204" pitchFamily="34" charset="0"/>
            <a:buNone/>
          </a:pPr>
          <a:r>
            <a:rPr lang="es-US" sz="2800" kern="1200" dirty="0">
              <a:solidFill>
                <a:schemeClr val="bg1"/>
              </a:solidFill>
              <a:latin typeface="NotoSans"/>
            </a:rPr>
            <a:t>Con</a:t>
          </a:r>
          <a:r>
            <a:rPr lang="es-US" sz="2800" kern="1200" dirty="0">
              <a:solidFill>
                <a:schemeClr val="bg1"/>
              </a:solidFill>
            </a:rPr>
            <a:t> </a:t>
          </a:r>
          <a:r>
            <a:rPr lang="es-US" sz="2800" kern="1200" dirty="0">
              <a:solidFill>
                <a:schemeClr val="bg1"/>
              </a:solidFill>
              <a:latin typeface="NotoSans"/>
            </a:rPr>
            <a:t>prescripción de ACOD o AVK.</a:t>
          </a:r>
          <a:endParaRPr lang="es-ES" sz="2800" kern="1200" dirty="0"/>
        </a:p>
      </dsp:txBody>
      <dsp:txXfrm>
        <a:off x="585118" y="1503505"/>
        <a:ext cx="7476906" cy="825776"/>
      </dsp:txXfrm>
    </dsp:sp>
    <dsp:sp modelId="{C102E72B-5E91-154A-8EE0-8C76F20CB6BB}">
      <dsp:nvSpPr>
        <dsp:cNvPr id="0" name=""/>
        <dsp:cNvSpPr/>
      </dsp:nvSpPr>
      <dsp:spPr>
        <a:xfrm>
          <a:off x="0" y="3322554"/>
          <a:ext cx="10808929" cy="78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FBE583-74CB-3F43-8E4F-D47E760D44AA}">
      <dsp:nvSpPr>
        <dsp:cNvPr id="0" name=""/>
        <dsp:cNvSpPr/>
      </dsp:nvSpPr>
      <dsp:spPr>
        <a:xfrm>
          <a:off x="540446" y="2864994"/>
          <a:ext cx="7566250" cy="9151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986" tIns="0" rIns="285986" bIns="0" numCol="1" spcCol="1270" anchor="ctr" anchorCtr="0">
          <a:noAutofit/>
        </a:bodyPr>
        <a:lstStyle/>
        <a:p>
          <a:pPr marL="0" lvl="0" indent="0" algn="l" defTabSz="1244600">
            <a:lnSpc>
              <a:spcPct val="90000"/>
            </a:lnSpc>
            <a:spcBef>
              <a:spcPct val="0"/>
            </a:spcBef>
            <a:spcAft>
              <a:spcPct val="35000"/>
            </a:spcAft>
            <a:buFont typeface="Arial" panose="020B0604020202020204" pitchFamily="34" charset="0"/>
            <a:buNone/>
          </a:pPr>
          <a:r>
            <a:rPr lang="es-US" sz="2800" kern="1200" dirty="0">
              <a:solidFill>
                <a:schemeClr val="bg1"/>
              </a:solidFill>
              <a:latin typeface="NotoSans"/>
            </a:rPr>
            <a:t>Con antecedentes de reemplazo de válvulas cardíacas bioprotésicas.</a:t>
          </a:r>
          <a:endParaRPr lang="es-ES" sz="2800" kern="1200" dirty="0"/>
        </a:p>
      </dsp:txBody>
      <dsp:txXfrm>
        <a:off x="585118" y="2909666"/>
        <a:ext cx="7476906" cy="8257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D9A863-3B6E-1047-B136-9C09870D77FB}">
      <dsp:nvSpPr>
        <dsp:cNvPr id="0" name=""/>
        <dsp:cNvSpPr/>
      </dsp:nvSpPr>
      <dsp:spPr>
        <a:xfrm>
          <a:off x="0" y="739014"/>
          <a:ext cx="10808929" cy="120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6E7070-7960-944E-90AD-16F62E734EB9}">
      <dsp:nvSpPr>
        <dsp:cNvPr id="0" name=""/>
        <dsp:cNvSpPr/>
      </dsp:nvSpPr>
      <dsp:spPr>
        <a:xfrm>
          <a:off x="540446" y="30534"/>
          <a:ext cx="7566250" cy="1416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986" tIns="0" rIns="285986" bIns="0" numCol="1" spcCol="1270" anchor="ctr" anchorCtr="0">
          <a:noAutofit/>
        </a:bodyPr>
        <a:lstStyle/>
        <a:p>
          <a:pPr marL="0" lvl="0" indent="0" algn="l" defTabSz="1244600">
            <a:lnSpc>
              <a:spcPct val="90000"/>
            </a:lnSpc>
            <a:spcBef>
              <a:spcPct val="0"/>
            </a:spcBef>
            <a:spcAft>
              <a:spcPct val="35000"/>
            </a:spcAft>
            <a:buNone/>
          </a:pPr>
          <a:r>
            <a:rPr lang="es-US" sz="2800" kern="1200" dirty="0">
              <a:solidFill>
                <a:schemeClr val="bg1"/>
              </a:solidFill>
              <a:latin typeface="NotoSans"/>
            </a:rPr>
            <a:t>Seguimiento de </a:t>
          </a:r>
          <a14:m xmlns:a14="http://schemas.microsoft.com/office/drawing/2010/main">
            <m:oMath xmlns:m="http://schemas.openxmlformats.org/officeDocument/2006/math">
              <m:r>
                <a:rPr lang="es-US" sz="2800" i="1" kern="1200" smtClean="0">
                  <a:solidFill>
                    <a:schemeClr val="bg1"/>
                  </a:solidFill>
                  <a:latin typeface="Cambria Math" panose="02040503050406030204" pitchFamily="18" charset="0"/>
                  <a:ea typeface="Cambria Math" panose="02040503050406030204" pitchFamily="18" charset="0"/>
                </a:rPr>
                <m:t>≤</m:t>
              </m:r>
            </m:oMath>
          </a14:m>
          <a:r>
            <a:rPr lang="es-US" sz="2800" kern="1200" dirty="0">
              <a:solidFill>
                <a:schemeClr val="bg1"/>
              </a:solidFill>
              <a:latin typeface="NotoSans"/>
            </a:rPr>
            <a:t>360 días desde la primera prescripción de anticoagulación. </a:t>
          </a:r>
          <a:endParaRPr lang="es-ES" sz="2800" kern="1200" dirty="0"/>
        </a:p>
      </dsp:txBody>
      <dsp:txXfrm>
        <a:off x="609616" y="99704"/>
        <a:ext cx="7427910" cy="1278620"/>
      </dsp:txXfrm>
    </dsp:sp>
    <dsp:sp modelId="{821FD0A5-7C26-A747-840F-CE31168BA138}">
      <dsp:nvSpPr>
        <dsp:cNvPr id="0" name=""/>
        <dsp:cNvSpPr/>
      </dsp:nvSpPr>
      <dsp:spPr>
        <a:xfrm>
          <a:off x="0" y="2916294"/>
          <a:ext cx="10808929" cy="120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68837A-698B-B44F-9B84-7D08E93D2A20}">
      <dsp:nvSpPr>
        <dsp:cNvPr id="0" name=""/>
        <dsp:cNvSpPr/>
      </dsp:nvSpPr>
      <dsp:spPr>
        <a:xfrm>
          <a:off x="540446" y="2207814"/>
          <a:ext cx="7566250" cy="1416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986" tIns="0" rIns="285986" bIns="0" numCol="1" spcCol="1270" anchor="ctr" anchorCtr="0">
          <a:noAutofit/>
        </a:bodyPr>
        <a:lstStyle/>
        <a:p>
          <a:pPr marL="0" lvl="0" indent="0" algn="l" defTabSz="1244600">
            <a:lnSpc>
              <a:spcPct val="90000"/>
            </a:lnSpc>
            <a:spcBef>
              <a:spcPct val="0"/>
            </a:spcBef>
            <a:spcAft>
              <a:spcPct val="35000"/>
            </a:spcAft>
            <a:buNone/>
          </a:pPr>
          <a:r>
            <a:rPr lang="es-US" sz="2800" kern="1200" dirty="0">
              <a:solidFill>
                <a:schemeClr val="bg1"/>
              </a:solidFill>
              <a:latin typeface="NotoSans"/>
            </a:rPr>
            <a:t>Pacientes a los que se les prescribió un AVK con una duración en rango terapéutico &lt;70%. </a:t>
          </a:r>
          <a:endParaRPr lang="es-ES" sz="2800" kern="1200" dirty="0"/>
        </a:p>
      </dsp:txBody>
      <dsp:txXfrm>
        <a:off x="609616" y="2276984"/>
        <a:ext cx="7427910" cy="12786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419B95-3155-194D-B934-6DDBB6508C08}">
      <dsp:nvSpPr>
        <dsp:cNvPr id="0" name=""/>
        <dsp:cNvSpPr/>
      </dsp:nvSpPr>
      <dsp:spPr>
        <a:xfrm>
          <a:off x="756908" y="4058483"/>
          <a:ext cx="10678182" cy="78966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ClrTx/>
            <a:buSzTx/>
            <a:buFontTx/>
            <a:buNone/>
          </a:pPr>
          <a:r>
            <a:rPr lang="es-US" sz="2000" b="1" kern="1200" dirty="0">
              <a:solidFill>
                <a:schemeClr val="tx1"/>
              </a:solidFill>
              <a:effectLst/>
              <a:latin typeface="+mn-lt"/>
              <a:ea typeface="+mn-ea"/>
              <a:cs typeface="+mn-cs"/>
            </a:rPr>
            <a:t>Emparejados por puntaje de propensión </a:t>
          </a:r>
          <a:endParaRPr lang="es-US" sz="2000" b="1" kern="1200" dirty="0"/>
        </a:p>
      </dsp:txBody>
      <dsp:txXfrm>
        <a:off x="756908" y="4058483"/>
        <a:ext cx="3203454" cy="789664"/>
      </dsp:txXfrm>
    </dsp:sp>
    <dsp:sp modelId="{2948B6FE-0F87-834A-912B-670781E37D51}">
      <dsp:nvSpPr>
        <dsp:cNvPr id="0" name=""/>
        <dsp:cNvSpPr/>
      </dsp:nvSpPr>
      <dsp:spPr>
        <a:xfrm>
          <a:off x="756908" y="3043829"/>
          <a:ext cx="10678182" cy="78966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ClrTx/>
            <a:buSzTx/>
            <a:buFontTx/>
            <a:buNone/>
          </a:pPr>
          <a:r>
            <a:rPr lang="es-US" sz="1800" kern="1200" dirty="0">
              <a:solidFill>
                <a:schemeClr val="tx1"/>
              </a:solidFill>
              <a:effectLst/>
              <a:latin typeface="+mn-lt"/>
              <a:ea typeface="+mn-ea"/>
              <a:cs typeface="+mn-cs"/>
            </a:rPr>
            <a:t>Pacientes potencialmente elegibles</a:t>
          </a:r>
        </a:p>
        <a:p>
          <a:pPr marL="0" lvl="0" indent="0" algn="ctr" defTabSz="800100">
            <a:lnSpc>
              <a:spcPct val="90000"/>
            </a:lnSpc>
            <a:spcBef>
              <a:spcPct val="0"/>
            </a:spcBef>
            <a:spcAft>
              <a:spcPct val="35000"/>
            </a:spcAft>
            <a:buClrTx/>
            <a:buSzTx/>
            <a:buFontTx/>
            <a:buNone/>
          </a:pPr>
          <a:r>
            <a:rPr lang="es-ES" sz="1800" kern="1200" dirty="0"/>
            <a:t>n=413</a:t>
          </a:r>
        </a:p>
      </dsp:txBody>
      <dsp:txXfrm>
        <a:off x="756908" y="3043829"/>
        <a:ext cx="3203454" cy="789664"/>
      </dsp:txXfrm>
    </dsp:sp>
    <dsp:sp modelId="{8D52724C-FE87-D045-BC89-141D6F7006B7}">
      <dsp:nvSpPr>
        <dsp:cNvPr id="0" name=""/>
        <dsp:cNvSpPr/>
      </dsp:nvSpPr>
      <dsp:spPr>
        <a:xfrm>
          <a:off x="756908" y="2029174"/>
          <a:ext cx="10678182" cy="78966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kern="1200" dirty="0"/>
            <a:t>Criterios de exclusión</a:t>
          </a:r>
        </a:p>
        <a:p>
          <a:pPr marL="0" lvl="0" indent="0" algn="ctr" defTabSz="889000">
            <a:lnSpc>
              <a:spcPct val="90000"/>
            </a:lnSpc>
            <a:spcBef>
              <a:spcPct val="0"/>
            </a:spcBef>
            <a:spcAft>
              <a:spcPct val="35000"/>
            </a:spcAft>
            <a:buNone/>
          </a:pPr>
          <a:r>
            <a:rPr lang="es-ES" sz="2000" kern="1200" dirty="0"/>
            <a:t>n=425</a:t>
          </a:r>
        </a:p>
      </dsp:txBody>
      <dsp:txXfrm>
        <a:off x="756908" y="2029174"/>
        <a:ext cx="3203454" cy="789664"/>
      </dsp:txXfrm>
    </dsp:sp>
    <dsp:sp modelId="{6D297AA0-17A8-0548-9DEF-393C9A891953}">
      <dsp:nvSpPr>
        <dsp:cNvPr id="0" name=""/>
        <dsp:cNvSpPr/>
      </dsp:nvSpPr>
      <dsp:spPr>
        <a:xfrm>
          <a:off x="756908" y="1014519"/>
          <a:ext cx="10678182" cy="78966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kern="1200" dirty="0"/>
            <a:t>Total</a:t>
          </a:r>
        </a:p>
        <a:p>
          <a:pPr marL="0" lvl="0" indent="0" algn="ctr" defTabSz="889000">
            <a:lnSpc>
              <a:spcPct val="90000"/>
            </a:lnSpc>
            <a:spcBef>
              <a:spcPct val="0"/>
            </a:spcBef>
            <a:spcAft>
              <a:spcPct val="35000"/>
            </a:spcAft>
            <a:buNone/>
          </a:pPr>
          <a:r>
            <a:rPr lang="es-ES" sz="2000" kern="1200" dirty="0"/>
            <a:t>n=464</a:t>
          </a:r>
        </a:p>
      </dsp:txBody>
      <dsp:txXfrm>
        <a:off x="756908" y="1014519"/>
        <a:ext cx="3203454" cy="789664"/>
      </dsp:txXfrm>
    </dsp:sp>
    <dsp:sp modelId="{2FC1D378-12AE-D444-AE31-5C01711CAF5D}">
      <dsp:nvSpPr>
        <dsp:cNvPr id="0" name=""/>
        <dsp:cNvSpPr/>
      </dsp:nvSpPr>
      <dsp:spPr>
        <a:xfrm>
          <a:off x="756908" y="-134"/>
          <a:ext cx="10678182" cy="78966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endParaRPr lang="es-ES" sz="2800" kern="1200" dirty="0"/>
        </a:p>
      </dsp:txBody>
      <dsp:txXfrm>
        <a:off x="756908" y="-134"/>
        <a:ext cx="3203454" cy="789664"/>
      </dsp:txXfrm>
    </dsp:sp>
    <dsp:sp modelId="{E71C1B1C-921A-DE45-910B-4977418F6E22}">
      <dsp:nvSpPr>
        <dsp:cNvPr id="0" name=""/>
        <dsp:cNvSpPr/>
      </dsp:nvSpPr>
      <dsp:spPr>
        <a:xfrm>
          <a:off x="4847894" y="112360"/>
          <a:ext cx="5486101" cy="11249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kern="1200" dirty="0"/>
            <a:t>Pacientes con FA no valvular y </a:t>
          </a:r>
          <a:r>
            <a:rPr lang="es-US" sz="2300" kern="1200" dirty="0">
              <a:effectLst/>
              <a:latin typeface="+mn-lt"/>
              <a:ea typeface="+mn-ea"/>
              <a:cs typeface="+mn-cs"/>
            </a:rPr>
            <a:t>antecedentes de reemplazo valvular cardíaco bioprotésico </a:t>
          </a:r>
          <a:endParaRPr lang="es-ES" sz="2300" kern="1200" dirty="0"/>
        </a:p>
      </dsp:txBody>
      <dsp:txXfrm>
        <a:off x="4880843" y="145309"/>
        <a:ext cx="5420203" cy="1059054"/>
      </dsp:txXfrm>
    </dsp:sp>
    <dsp:sp modelId="{88C1C5DE-ECDC-234C-825A-6BBFB7B823BB}">
      <dsp:nvSpPr>
        <dsp:cNvPr id="0" name=""/>
        <dsp:cNvSpPr/>
      </dsp:nvSpPr>
      <dsp:spPr>
        <a:xfrm>
          <a:off x="6267705" y="1237313"/>
          <a:ext cx="1323239" cy="449981"/>
        </a:xfrm>
        <a:custGeom>
          <a:avLst/>
          <a:gdLst/>
          <a:ahLst/>
          <a:cxnLst/>
          <a:rect l="0" t="0" r="0" b="0"/>
          <a:pathLst>
            <a:path>
              <a:moveTo>
                <a:pt x="1323239" y="0"/>
              </a:moveTo>
              <a:lnTo>
                <a:pt x="1323239" y="224990"/>
              </a:lnTo>
              <a:lnTo>
                <a:pt x="0" y="224990"/>
              </a:lnTo>
              <a:lnTo>
                <a:pt x="0" y="4499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56BEB28-0EAF-3A4D-BD7E-25779905BF11}">
      <dsp:nvSpPr>
        <dsp:cNvPr id="0" name=""/>
        <dsp:cNvSpPr/>
      </dsp:nvSpPr>
      <dsp:spPr>
        <a:xfrm>
          <a:off x="5202769" y="1687294"/>
          <a:ext cx="2129872" cy="11249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US" sz="2300" kern="1200" dirty="0">
              <a:solidFill>
                <a:schemeClr val="bg1"/>
              </a:solidFill>
              <a:effectLst/>
              <a:latin typeface="+mn-lt"/>
              <a:ea typeface="+mn-ea"/>
              <a:cs typeface="+mn-cs"/>
            </a:rPr>
            <a:t>ACOD </a:t>
          </a:r>
          <a:r>
            <a:rPr lang="es-US" sz="2300" kern="1200" dirty="0">
              <a:solidFill>
                <a:schemeClr val="bg1"/>
              </a:solidFill>
            </a:rPr>
            <a:t>(n = 211) </a:t>
          </a:r>
          <a:r>
            <a:rPr lang="es-US" sz="2300" kern="1200" dirty="0">
              <a:solidFill>
                <a:schemeClr val="bg1"/>
              </a:solidFill>
              <a:effectLst/>
              <a:latin typeface="+mn-lt"/>
              <a:ea typeface="+mn-ea"/>
              <a:cs typeface="+mn-cs"/>
            </a:rPr>
            <a:t> </a:t>
          </a:r>
          <a:endParaRPr lang="es-ES" sz="2300" kern="1200" dirty="0">
            <a:solidFill>
              <a:schemeClr val="bg1"/>
            </a:solidFill>
          </a:endParaRPr>
        </a:p>
      </dsp:txBody>
      <dsp:txXfrm>
        <a:off x="5235718" y="1720243"/>
        <a:ext cx="2063974" cy="1059054"/>
      </dsp:txXfrm>
    </dsp:sp>
    <dsp:sp modelId="{33E07C0F-DA86-C546-8E89-81E4A9468AA5}">
      <dsp:nvSpPr>
        <dsp:cNvPr id="0" name=""/>
        <dsp:cNvSpPr/>
      </dsp:nvSpPr>
      <dsp:spPr>
        <a:xfrm>
          <a:off x="6221985" y="2812246"/>
          <a:ext cx="91440" cy="449981"/>
        </a:xfrm>
        <a:custGeom>
          <a:avLst/>
          <a:gdLst/>
          <a:ahLst/>
          <a:cxnLst/>
          <a:rect l="0" t="0" r="0" b="0"/>
          <a:pathLst>
            <a:path>
              <a:moveTo>
                <a:pt x="45720" y="0"/>
              </a:moveTo>
              <a:lnTo>
                <a:pt x="45720" y="4499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12991C-CFD8-E245-99D3-E8A733F505F2}">
      <dsp:nvSpPr>
        <dsp:cNvPr id="0" name=""/>
        <dsp:cNvSpPr/>
      </dsp:nvSpPr>
      <dsp:spPr>
        <a:xfrm>
          <a:off x="5423991" y="3262228"/>
          <a:ext cx="1687428" cy="11249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kern="1200" dirty="0"/>
            <a:t>ACOD </a:t>
          </a:r>
          <a:r>
            <a:rPr lang="es-ES" sz="2300" kern="1200" dirty="0">
              <a:solidFill>
                <a:srgbClr val="FFFF00"/>
              </a:solidFill>
            </a:rPr>
            <a:t>(n=200)</a:t>
          </a:r>
        </a:p>
      </dsp:txBody>
      <dsp:txXfrm>
        <a:off x="5456940" y="3295177"/>
        <a:ext cx="1621530" cy="1059054"/>
      </dsp:txXfrm>
    </dsp:sp>
    <dsp:sp modelId="{8B2BE2A5-188D-5541-B62E-63AEEEBB2B1E}">
      <dsp:nvSpPr>
        <dsp:cNvPr id="0" name=""/>
        <dsp:cNvSpPr/>
      </dsp:nvSpPr>
      <dsp:spPr>
        <a:xfrm>
          <a:off x="7590945" y="1237313"/>
          <a:ext cx="1318050" cy="449981"/>
        </a:xfrm>
        <a:custGeom>
          <a:avLst/>
          <a:gdLst/>
          <a:ahLst/>
          <a:cxnLst/>
          <a:rect l="0" t="0" r="0" b="0"/>
          <a:pathLst>
            <a:path>
              <a:moveTo>
                <a:pt x="0" y="0"/>
              </a:moveTo>
              <a:lnTo>
                <a:pt x="0" y="224990"/>
              </a:lnTo>
              <a:lnTo>
                <a:pt x="1318050" y="224990"/>
              </a:lnTo>
              <a:lnTo>
                <a:pt x="1318050" y="4499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C8B1BF-84FB-984E-A6C3-BEDF47807AF6}">
      <dsp:nvSpPr>
        <dsp:cNvPr id="0" name=""/>
        <dsp:cNvSpPr/>
      </dsp:nvSpPr>
      <dsp:spPr>
        <a:xfrm>
          <a:off x="7838871" y="1687294"/>
          <a:ext cx="2140250" cy="11249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US" sz="2300" kern="1200" dirty="0">
              <a:solidFill>
                <a:schemeClr val="bg1"/>
              </a:solidFill>
              <a:effectLst/>
              <a:latin typeface="+mn-lt"/>
              <a:ea typeface="+mn-ea"/>
              <a:cs typeface="+mn-cs"/>
            </a:rPr>
            <a:t>AVK (n=253)</a:t>
          </a:r>
          <a:endParaRPr lang="es-ES" sz="2300" kern="1200" dirty="0">
            <a:solidFill>
              <a:schemeClr val="bg1"/>
            </a:solidFill>
          </a:endParaRPr>
        </a:p>
      </dsp:txBody>
      <dsp:txXfrm>
        <a:off x="7871820" y="1720243"/>
        <a:ext cx="2074352" cy="1059054"/>
      </dsp:txXfrm>
    </dsp:sp>
    <dsp:sp modelId="{9566DE38-8B57-1040-A67A-BC0AC2054ED0}">
      <dsp:nvSpPr>
        <dsp:cNvPr id="0" name=""/>
        <dsp:cNvSpPr/>
      </dsp:nvSpPr>
      <dsp:spPr>
        <a:xfrm>
          <a:off x="8863276" y="2812246"/>
          <a:ext cx="91440" cy="449981"/>
        </a:xfrm>
        <a:custGeom>
          <a:avLst/>
          <a:gdLst/>
          <a:ahLst/>
          <a:cxnLst/>
          <a:rect l="0" t="0" r="0" b="0"/>
          <a:pathLst>
            <a:path>
              <a:moveTo>
                <a:pt x="45720" y="0"/>
              </a:moveTo>
              <a:lnTo>
                <a:pt x="45720" y="4499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1176A46-3FCE-D54F-B0CA-0C935382F2BB}">
      <dsp:nvSpPr>
        <dsp:cNvPr id="0" name=""/>
        <dsp:cNvSpPr/>
      </dsp:nvSpPr>
      <dsp:spPr>
        <a:xfrm>
          <a:off x="8065281" y="3262228"/>
          <a:ext cx="1687428" cy="11249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kern="1200" dirty="0"/>
            <a:t>AVK</a:t>
          </a:r>
        </a:p>
        <a:p>
          <a:pPr marL="0" lvl="0" indent="0" algn="ctr" defTabSz="1022350">
            <a:lnSpc>
              <a:spcPct val="90000"/>
            </a:lnSpc>
            <a:spcBef>
              <a:spcPct val="0"/>
            </a:spcBef>
            <a:spcAft>
              <a:spcPct val="35000"/>
            </a:spcAft>
            <a:buNone/>
          </a:pPr>
          <a:r>
            <a:rPr lang="es-ES" sz="2300" kern="1200" dirty="0"/>
            <a:t> </a:t>
          </a:r>
          <a:r>
            <a:rPr lang="es-ES" sz="2300" kern="1200" dirty="0">
              <a:solidFill>
                <a:srgbClr val="FFFF00"/>
              </a:solidFill>
            </a:rPr>
            <a:t>(n=213)</a:t>
          </a:r>
        </a:p>
      </dsp:txBody>
      <dsp:txXfrm>
        <a:off x="8098230" y="3295177"/>
        <a:ext cx="1621530" cy="10590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112A40-CF0D-7C4C-AE27-8D75E37B547A}">
      <dsp:nvSpPr>
        <dsp:cNvPr id="0" name=""/>
        <dsp:cNvSpPr/>
      </dsp:nvSpPr>
      <dsp:spPr>
        <a:xfrm>
          <a:off x="1354666" y="0"/>
          <a:ext cx="5418667" cy="5418667"/>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DEDFE9-BFEC-F44F-B67A-6DD1B2651E25}">
      <dsp:nvSpPr>
        <dsp:cNvPr id="0" name=""/>
        <dsp:cNvSpPr/>
      </dsp:nvSpPr>
      <dsp:spPr>
        <a:xfrm>
          <a:off x="1869439" y="514773"/>
          <a:ext cx="2113280" cy="21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Sangrado mayor.</a:t>
          </a:r>
        </a:p>
      </dsp:txBody>
      <dsp:txXfrm>
        <a:off x="1972601" y="617935"/>
        <a:ext cx="1906956" cy="1906956"/>
      </dsp:txXfrm>
    </dsp:sp>
    <dsp:sp modelId="{5667EF2F-F73F-B448-8A2F-C0E5E36FA487}">
      <dsp:nvSpPr>
        <dsp:cNvPr id="0" name=""/>
        <dsp:cNvSpPr/>
      </dsp:nvSpPr>
      <dsp:spPr>
        <a:xfrm>
          <a:off x="4145280" y="514773"/>
          <a:ext cx="2113280" cy="21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VE" sz="2400" kern="1200" dirty="0">
              <a:solidFill>
                <a:schemeClr val="bg1"/>
              </a:solidFill>
              <a:latin typeface="Karla" pitchFamily="2" charset="0"/>
            </a:rPr>
            <a:t>La combinacion de Stroke, AIT y embolismo sistémico.</a:t>
          </a:r>
          <a:endParaRPr lang="es-ES" sz="2400" kern="1200" dirty="0"/>
        </a:p>
      </dsp:txBody>
      <dsp:txXfrm>
        <a:off x="4248442" y="617935"/>
        <a:ext cx="1906956" cy="1906956"/>
      </dsp:txXfrm>
    </dsp:sp>
    <dsp:sp modelId="{923295D8-FF3E-6E4F-ACC3-E3D9C61DE90D}">
      <dsp:nvSpPr>
        <dsp:cNvPr id="0" name=""/>
        <dsp:cNvSpPr/>
      </dsp:nvSpPr>
      <dsp:spPr>
        <a:xfrm>
          <a:off x="1869439" y="2790613"/>
          <a:ext cx="2113280" cy="21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Sangrado menor.</a:t>
          </a:r>
        </a:p>
      </dsp:txBody>
      <dsp:txXfrm>
        <a:off x="1972601" y="2893775"/>
        <a:ext cx="1906956" cy="1906956"/>
      </dsp:txXfrm>
    </dsp:sp>
    <dsp:sp modelId="{395B6336-3006-6047-8D09-5F68D44F1231}">
      <dsp:nvSpPr>
        <dsp:cNvPr id="0" name=""/>
        <dsp:cNvSpPr/>
      </dsp:nvSpPr>
      <dsp:spPr>
        <a:xfrm>
          <a:off x="4145280" y="2790613"/>
          <a:ext cx="2113280" cy="21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VE" sz="2400" kern="1200" dirty="0">
              <a:solidFill>
                <a:schemeClr val="bg1"/>
              </a:solidFill>
              <a:latin typeface="Karla" pitchFamily="2" charset="0"/>
            </a:rPr>
            <a:t>Muerte de cualquier causa. </a:t>
          </a:r>
        </a:p>
        <a:p>
          <a:pPr marL="0" lvl="0" indent="0" algn="ctr" defTabSz="1066800">
            <a:lnSpc>
              <a:spcPct val="90000"/>
            </a:lnSpc>
            <a:spcBef>
              <a:spcPct val="0"/>
            </a:spcBef>
            <a:spcAft>
              <a:spcPct val="35000"/>
            </a:spcAft>
            <a:buNone/>
          </a:pPr>
          <a:endParaRPr lang="es-ES" sz="2400" kern="1200" dirty="0"/>
        </a:p>
      </dsp:txBody>
      <dsp:txXfrm>
        <a:off x="4248442" y="2893775"/>
        <a:ext cx="1906956" cy="190695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02268B-EEF4-4B4E-ABBA-FD77B78E9774}">
      <dsp:nvSpPr>
        <dsp:cNvPr id="0" name=""/>
        <dsp:cNvSpPr/>
      </dsp:nvSpPr>
      <dsp:spPr>
        <a:xfrm>
          <a:off x="242887" y="2800"/>
          <a:ext cx="1606157" cy="8030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s-ES" sz="3200" kern="1200" dirty="0"/>
            <a:t>ACOD</a:t>
          </a:r>
        </a:p>
      </dsp:txBody>
      <dsp:txXfrm>
        <a:off x="266408" y="26321"/>
        <a:ext cx="1559115" cy="756036"/>
      </dsp:txXfrm>
    </dsp:sp>
    <dsp:sp modelId="{9D41ED19-60A7-644B-BEA0-011B02E6BCB3}">
      <dsp:nvSpPr>
        <dsp:cNvPr id="0" name=""/>
        <dsp:cNvSpPr/>
      </dsp:nvSpPr>
      <dsp:spPr>
        <a:xfrm>
          <a:off x="403503" y="805879"/>
          <a:ext cx="160615" cy="602309"/>
        </a:xfrm>
        <a:custGeom>
          <a:avLst/>
          <a:gdLst/>
          <a:ahLst/>
          <a:cxnLst/>
          <a:rect l="0" t="0" r="0" b="0"/>
          <a:pathLst>
            <a:path>
              <a:moveTo>
                <a:pt x="0" y="0"/>
              </a:moveTo>
              <a:lnTo>
                <a:pt x="0" y="602309"/>
              </a:lnTo>
              <a:lnTo>
                <a:pt x="160615" y="6023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539AC5-9754-764A-BE25-147A7F3D43DB}">
      <dsp:nvSpPr>
        <dsp:cNvPr id="0" name=""/>
        <dsp:cNvSpPr/>
      </dsp:nvSpPr>
      <dsp:spPr>
        <a:xfrm>
          <a:off x="564118" y="1006649"/>
          <a:ext cx="829702" cy="8030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s-ES" sz="1700" kern="1200" dirty="0"/>
            <a:t>6</a:t>
          </a:r>
        </a:p>
      </dsp:txBody>
      <dsp:txXfrm>
        <a:off x="587639" y="1030170"/>
        <a:ext cx="782660" cy="756036"/>
      </dsp:txXfrm>
    </dsp:sp>
    <dsp:sp modelId="{2AD9BD1A-D58D-864D-AC93-7B449C2FE27D}">
      <dsp:nvSpPr>
        <dsp:cNvPr id="0" name=""/>
        <dsp:cNvSpPr/>
      </dsp:nvSpPr>
      <dsp:spPr>
        <a:xfrm>
          <a:off x="403503" y="805879"/>
          <a:ext cx="160615" cy="1606157"/>
        </a:xfrm>
        <a:custGeom>
          <a:avLst/>
          <a:gdLst/>
          <a:ahLst/>
          <a:cxnLst/>
          <a:rect l="0" t="0" r="0" b="0"/>
          <a:pathLst>
            <a:path>
              <a:moveTo>
                <a:pt x="0" y="0"/>
              </a:moveTo>
              <a:lnTo>
                <a:pt x="0" y="1606157"/>
              </a:lnTo>
              <a:lnTo>
                <a:pt x="160615" y="16061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C1C53E-F576-444F-95E4-B7A54C5230D2}">
      <dsp:nvSpPr>
        <dsp:cNvPr id="0" name=""/>
        <dsp:cNvSpPr/>
      </dsp:nvSpPr>
      <dsp:spPr>
        <a:xfrm>
          <a:off x="564118" y="2010497"/>
          <a:ext cx="2063360" cy="8030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s-ES" sz="1700" kern="1200" dirty="0"/>
            <a:t>Incidencia acumulada</a:t>
          </a:r>
        </a:p>
        <a:p>
          <a:pPr marL="0" lvl="0" indent="0" algn="ctr" defTabSz="755650">
            <a:lnSpc>
              <a:spcPct val="90000"/>
            </a:lnSpc>
            <a:spcBef>
              <a:spcPct val="0"/>
            </a:spcBef>
            <a:spcAft>
              <a:spcPct val="35000"/>
            </a:spcAft>
            <a:buNone/>
          </a:pPr>
          <a:r>
            <a:rPr lang="es-ES" sz="1700" i="1" kern="1200" dirty="0"/>
            <a:t>4,7%</a:t>
          </a:r>
        </a:p>
      </dsp:txBody>
      <dsp:txXfrm>
        <a:off x="587639" y="2034018"/>
        <a:ext cx="2016318" cy="756036"/>
      </dsp:txXfrm>
    </dsp:sp>
    <dsp:sp modelId="{2FC04A33-E9FD-6544-990F-B4924D757160}">
      <dsp:nvSpPr>
        <dsp:cNvPr id="0" name=""/>
        <dsp:cNvSpPr/>
      </dsp:nvSpPr>
      <dsp:spPr>
        <a:xfrm>
          <a:off x="403503" y="805879"/>
          <a:ext cx="160615" cy="2610006"/>
        </a:xfrm>
        <a:custGeom>
          <a:avLst/>
          <a:gdLst/>
          <a:ahLst/>
          <a:cxnLst/>
          <a:rect l="0" t="0" r="0" b="0"/>
          <a:pathLst>
            <a:path>
              <a:moveTo>
                <a:pt x="0" y="0"/>
              </a:moveTo>
              <a:lnTo>
                <a:pt x="0" y="2610006"/>
              </a:lnTo>
              <a:lnTo>
                <a:pt x="160615" y="261000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5EC761-404C-5247-8F5A-3E67234FB1C6}">
      <dsp:nvSpPr>
        <dsp:cNvPr id="0" name=""/>
        <dsp:cNvSpPr/>
      </dsp:nvSpPr>
      <dsp:spPr>
        <a:xfrm>
          <a:off x="564118" y="3014346"/>
          <a:ext cx="1980482" cy="8030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s-ES" sz="1700" kern="1200" dirty="0"/>
            <a:t>Tasa de incidencia </a:t>
          </a:r>
          <a:r>
            <a:rPr lang="es-ES" sz="1700" i="1" kern="1200" dirty="0"/>
            <a:t>2,6</a:t>
          </a:r>
          <a:r>
            <a:rPr lang="es-ES" sz="1700" kern="1200" dirty="0"/>
            <a:t> x 100 p-año</a:t>
          </a:r>
        </a:p>
      </dsp:txBody>
      <dsp:txXfrm>
        <a:off x="587639" y="3037867"/>
        <a:ext cx="1933440" cy="756036"/>
      </dsp:txXfrm>
    </dsp:sp>
    <dsp:sp modelId="{3923F2E8-DC38-5D4E-BA86-D5C6DF1EB7BA}">
      <dsp:nvSpPr>
        <dsp:cNvPr id="0" name=""/>
        <dsp:cNvSpPr/>
      </dsp:nvSpPr>
      <dsp:spPr>
        <a:xfrm>
          <a:off x="2707787" y="2800"/>
          <a:ext cx="1606157" cy="803078"/>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s-ES" sz="3200" kern="1200" dirty="0"/>
            <a:t>AVK</a:t>
          </a:r>
        </a:p>
      </dsp:txBody>
      <dsp:txXfrm>
        <a:off x="2731308" y="26321"/>
        <a:ext cx="1559115" cy="756036"/>
      </dsp:txXfrm>
    </dsp:sp>
    <dsp:sp modelId="{D9D4D26E-B3D2-2E4D-BDE9-5113B6C8D211}">
      <dsp:nvSpPr>
        <dsp:cNvPr id="0" name=""/>
        <dsp:cNvSpPr/>
      </dsp:nvSpPr>
      <dsp:spPr>
        <a:xfrm>
          <a:off x="2868403" y="805879"/>
          <a:ext cx="160615" cy="602309"/>
        </a:xfrm>
        <a:custGeom>
          <a:avLst/>
          <a:gdLst/>
          <a:ahLst/>
          <a:cxnLst/>
          <a:rect l="0" t="0" r="0" b="0"/>
          <a:pathLst>
            <a:path>
              <a:moveTo>
                <a:pt x="0" y="0"/>
              </a:moveTo>
              <a:lnTo>
                <a:pt x="0" y="602309"/>
              </a:lnTo>
              <a:lnTo>
                <a:pt x="160615" y="6023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106117-8DCA-A94E-9291-8F947F0F3A9C}">
      <dsp:nvSpPr>
        <dsp:cNvPr id="0" name=""/>
        <dsp:cNvSpPr/>
      </dsp:nvSpPr>
      <dsp:spPr>
        <a:xfrm>
          <a:off x="3029018" y="1006649"/>
          <a:ext cx="829484" cy="8030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s-ES" sz="1700" kern="1200" dirty="0"/>
            <a:t>12</a:t>
          </a:r>
        </a:p>
      </dsp:txBody>
      <dsp:txXfrm>
        <a:off x="3052539" y="1030170"/>
        <a:ext cx="782442" cy="756036"/>
      </dsp:txXfrm>
    </dsp:sp>
    <dsp:sp modelId="{E723A89F-9087-724E-A5C6-CEBF35AD55FB}">
      <dsp:nvSpPr>
        <dsp:cNvPr id="0" name=""/>
        <dsp:cNvSpPr/>
      </dsp:nvSpPr>
      <dsp:spPr>
        <a:xfrm>
          <a:off x="2868403" y="805879"/>
          <a:ext cx="160615" cy="1606157"/>
        </a:xfrm>
        <a:custGeom>
          <a:avLst/>
          <a:gdLst/>
          <a:ahLst/>
          <a:cxnLst/>
          <a:rect l="0" t="0" r="0" b="0"/>
          <a:pathLst>
            <a:path>
              <a:moveTo>
                <a:pt x="0" y="0"/>
              </a:moveTo>
              <a:lnTo>
                <a:pt x="0" y="1606157"/>
              </a:lnTo>
              <a:lnTo>
                <a:pt x="160615" y="16061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B8F2D5-0CE6-3D45-BC5A-150B557967BE}">
      <dsp:nvSpPr>
        <dsp:cNvPr id="0" name=""/>
        <dsp:cNvSpPr/>
      </dsp:nvSpPr>
      <dsp:spPr>
        <a:xfrm>
          <a:off x="3029018" y="2010497"/>
          <a:ext cx="2228781" cy="8030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s-ES" sz="1700" kern="1200" dirty="0"/>
            <a:t>Incidencia acumulada </a:t>
          </a:r>
          <a:r>
            <a:rPr lang="es-ES" sz="1700" i="1" kern="1200" dirty="0"/>
            <a:t>9,2%</a:t>
          </a:r>
        </a:p>
      </dsp:txBody>
      <dsp:txXfrm>
        <a:off x="3052539" y="2034018"/>
        <a:ext cx="2181739" cy="756036"/>
      </dsp:txXfrm>
    </dsp:sp>
    <dsp:sp modelId="{55F4226B-1DC9-C045-864E-536410055047}">
      <dsp:nvSpPr>
        <dsp:cNvPr id="0" name=""/>
        <dsp:cNvSpPr/>
      </dsp:nvSpPr>
      <dsp:spPr>
        <a:xfrm>
          <a:off x="2868403" y="805879"/>
          <a:ext cx="160615" cy="2610006"/>
        </a:xfrm>
        <a:custGeom>
          <a:avLst/>
          <a:gdLst/>
          <a:ahLst/>
          <a:cxnLst/>
          <a:rect l="0" t="0" r="0" b="0"/>
          <a:pathLst>
            <a:path>
              <a:moveTo>
                <a:pt x="0" y="0"/>
              </a:moveTo>
              <a:lnTo>
                <a:pt x="0" y="2610006"/>
              </a:lnTo>
              <a:lnTo>
                <a:pt x="160615" y="261000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66356F-A614-EF47-B5D8-03B2BDDB4017}">
      <dsp:nvSpPr>
        <dsp:cNvPr id="0" name=""/>
        <dsp:cNvSpPr/>
      </dsp:nvSpPr>
      <dsp:spPr>
        <a:xfrm>
          <a:off x="3029018" y="3014346"/>
          <a:ext cx="2228781" cy="8030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s-ES" sz="1700" kern="1200" dirty="0"/>
            <a:t>Tasa de incidencia </a:t>
          </a:r>
          <a:r>
            <a:rPr lang="es-ES" sz="1700" i="1" kern="1200" dirty="0"/>
            <a:t>4,9 </a:t>
          </a:r>
          <a:r>
            <a:rPr lang="es-ES" sz="1700" kern="1200" dirty="0"/>
            <a:t>x 100 p-año</a:t>
          </a:r>
        </a:p>
      </dsp:txBody>
      <dsp:txXfrm>
        <a:off x="3052539" y="3037867"/>
        <a:ext cx="2181739" cy="75603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635C57-7E79-F64A-9957-C109A4D8B291}" type="datetimeFigureOut">
              <a:rPr lang="es-US" smtClean="0"/>
              <a:t>4/30/22</a:t>
            </a:fld>
            <a:endParaRPr lang="es-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s-ES"/>
              <a:t>Editar los estilos de texto del patrón
Segundo nivel
Tercer nivel
Cuarto nivel
Quinto nivel</a:t>
            </a:r>
            <a:endParaRPr lang="es-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3991BA-1402-ED47-B4EA-3B9D6E0902D0}" type="slidenum">
              <a:rPr lang="es-US" smtClean="0"/>
              <a:t>‹Nº›</a:t>
            </a:fld>
            <a:endParaRPr lang="es-US"/>
          </a:p>
        </p:txBody>
      </p:sp>
    </p:spTree>
    <p:extLst>
      <p:ext uri="{BB962C8B-B14F-4D97-AF65-F5344CB8AC3E}">
        <p14:creationId xmlns:p14="http://schemas.microsoft.com/office/powerpoint/2010/main" val="896563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c895b69969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c895b69969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4640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35854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c895b69969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c895b69969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84319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c895b69969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c895b69969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07340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c895b69969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c895b69969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99136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5"/>
          </p:nvPr>
        </p:nvSpPr>
        <p:spPr/>
        <p:txBody>
          <a:bodyPr/>
          <a:lstStyle/>
          <a:p>
            <a:fld id="{C53991BA-1402-ED47-B4EA-3B9D6E0902D0}" type="slidenum">
              <a:rPr lang="es-US" smtClean="0"/>
              <a:t>14</a:t>
            </a:fld>
            <a:endParaRPr lang="es-US"/>
          </a:p>
        </p:txBody>
      </p:sp>
    </p:spTree>
    <p:extLst>
      <p:ext uri="{BB962C8B-B14F-4D97-AF65-F5344CB8AC3E}">
        <p14:creationId xmlns:p14="http://schemas.microsoft.com/office/powerpoint/2010/main" val="2212639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c895b69969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c895b69969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39472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c895b69969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c895b69969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s-US" dirty="0"/>
          </a:p>
        </p:txBody>
      </p:sp>
    </p:spTree>
    <p:extLst>
      <p:ext uri="{BB962C8B-B14F-4D97-AF65-F5344CB8AC3E}">
        <p14:creationId xmlns:p14="http://schemas.microsoft.com/office/powerpoint/2010/main" val="3440412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5"/>
          </p:nvPr>
        </p:nvSpPr>
        <p:spPr/>
        <p:txBody>
          <a:bodyPr/>
          <a:lstStyle/>
          <a:p>
            <a:fld id="{C53991BA-1402-ED47-B4EA-3B9D6E0902D0}" type="slidenum">
              <a:rPr lang="es-US" smtClean="0"/>
              <a:t>18</a:t>
            </a:fld>
            <a:endParaRPr lang="es-US"/>
          </a:p>
        </p:txBody>
      </p:sp>
    </p:spTree>
    <p:extLst>
      <p:ext uri="{BB962C8B-B14F-4D97-AF65-F5344CB8AC3E}">
        <p14:creationId xmlns:p14="http://schemas.microsoft.com/office/powerpoint/2010/main" val="1649907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c895b69969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c895b69969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16160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5"/>
          </p:nvPr>
        </p:nvSpPr>
        <p:spPr/>
        <p:txBody>
          <a:bodyPr/>
          <a:lstStyle/>
          <a:p>
            <a:fld id="{C53991BA-1402-ED47-B4EA-3B9D6E0902D0}" type="slidenum">
              <a:rPr lang="es-US" smtClean="0"/>
              <a:t>20</a:t>
            </a:fld>
            <a:endParaRPr lang="es-US"/>
          </a:p>
        </p:txBody>
      </p:sp>
    </p:spTree>
    <p:extLst>
      <p:ext uri="{BB962C8B-B14F-4D97-AF65-F5344CB8AC3E}">
        <p14:creationId xmlns:p14="http://schemas.microsoft.com/office/powerpoint/2010/main" val="2153429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27117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5"/>
          </p:nvPr>
        </p:nvSpPr>
        <p:spPr/>
        <p:txBody>
          <a:bodyPr/>
          <a:lstStyle/>
          <a:p>
            <a:fld id="{C53991BA-1402-ED47-B4EA-3B9D6E0902D0}" type="slidenum">
              <a:rPr lang="es-US" smtClean="0"/>
              <a:t>21</a:t>
            </a:fld>
            <a:endParaRPr lang="es-US"/>
          </a:p>
        </p:txBody>
      </p:sp>
    </p:spTree>
    <p:extLst>
      <p:ext uri="{BB962C8B-B14F-4D97-AF65-F5344CB8AC3E}">
        <p14:creationId xmlns:p14="http://schemas.microsoft.com/office/powerpoint/2010/main" val="2537424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b="1" dirty="0">
              <a:solidFill>
                <a:srgbClr val="FFFF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US" sz="1200" kern="1200" dirty="0">
              <a:solidFill>
                <a:schemeClr val="tx1"/>
              </a:solidFill>
              <a:effectLst/>
              <a:latin typeface="+mn-lt"/>
              <a:ea typeface="+mn-ea"/>
              <a:cs typeface="+mn-cs"/>
            </a:endParaRPr>
          </a:p>
          <a:p>
            <a:endParaRPr lang="es-US" sz="1200" kern="1200" dirty="0">
              <a:solidFill>
                <a:schemeClr val="tx1"/>
              </a:solidFill>
              <a:effectLst/>
              <a:latin typeface="+mn-lt"/>
              <a:ea typeface="+mn-ea"/>
              <a:cs typeface="+mn-cs"/>
            </a:endParaRPr>
          </a:p>
          <a:p>
            <a:endParaRPr lang="es-US" sz="1200" kern="1200" dirty="0">
              <a:solidFill>
                <a:schemeClr val="tx1"/>
              </a:solidFill>
              <a:effectLst/>
              <a:latin typeface="+mn-lt"/>
              <a:ea typeface="+mn-ea"/>
              <a:cs typeface="+mn-cs"/>
            </a:endParaRPr>
          </a:p>
          <a:p>
            <a:endParaRPr lang="es-US" dirty="0"/>
          </a:p>
        </p:txBody>
      </p:sp>
      <p:sp>
        <p:nvSpPr>
          <p:cNvPr id="4" name="Marcador de número de diapositiva 3"/>
          <p:cNvSpPr>
            <a:spLocks noGrp="1"/>
          </p:cNvSpPr>
          <p:nvPr>
            <p:ph type="sldNum" sz="quarter" idx="5"/>
          </p:nvPr>
        </p:nvSpPr>
        <p:spPr/>
        <p:txBody>
          <a:bodyPr/>
          <a:lstStyle/>
          <a:p>
            <a:fld id="{C53991BA-1402-ED47-B4EA-3B9D6E0902D0}" type="slidenum">
              <a:rPr lang="es-US" smtClean="0"/>
              <a:t>22</a:t>
            </a:fld>
            <a:endParaRPr lang="es-US"/>
          </a:p>
        </p:txBody>
      </p:sp>
    </p:spTree>
    <p:extLst>
      <p:ext uri="{BB962C8B-B14F-4D97-AF65-F5344CB8AC3E}">
        <p14:creationId xmlns:p14="http://schemas.microsoft.com/office/powerpoint/2010/main" val="38351811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5"/>
          </p:nvPr>
        </p:nvSpPr>
        <p:spPr/>
        <p:txBody>
          <a:bodyPr/>
          <a:lstStyle/>
          <a:p>
            <a:fld id="{C53991BA-1402-ED47-B4EA-3B9D6E0902D0}" type="slidenum">
              <a:rPr lang="es-US" smtClean="0"/>
              <a:t>23</a:t>
            </a:fld>
            <a:endParaRPr lang="es-US"/>
          </a:p>
        </p:txBody>
      </p:sp>
    </p:spTree>
    <p:extLst>
      <p:ext uri="{BB962C8B-B14F-4D97-AF65-F5344CB8AC3E}">
        <p14:creationId xmlns:p14="http://schemas.microsoft.com/office/powerpoint/2010/main" val="30400847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5"/>
          </p:nvPr>
        </p:nvSpPr>
        <p:spPr/>
        <p:txBody>
          <a:bodyPr/>
          <a:lstStyle/>
          <a:p>
            <a:fld id="{C53991BA-1402-ED47-B4EA-3B9D6E0902D0}" type="slidenum">
              <a:rPr lang="es-US" smtClean="0"/>
              <a:t>24</a:t>
            </a:fld>
            <a:endParaRPr lang="es-US"/>
          </a:p>
        </p:txBody>
      </p:sp>
    </p:spTree>
    <p:extLst>
      <p:ext uri="{BB962C8B-B14F-4D97-AF65-F5344CB8AC3E}">
        <p14:creationId xmlns:p14="http://schemas.microsoft.com/office/powerpoint/2010/main" val="39112630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c895b69969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c895b69969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125303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c895b69969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c895b69969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s-US" b="1" dirty="0">
              <a:solidFill>
                <a:srgbClr val="FFFF00"/>
              </a:solidFil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0049512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c895b69969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c895b69969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971247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107590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c895b69969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c895b69969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631528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c895b69969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c895b69969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0172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151810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c895b69969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c895b69969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23403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0032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c895b69969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c895b69969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s-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19104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c895b69969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c895b69969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45506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c895b69969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c895b69969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17372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6749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c895b69969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c895b69969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5540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88D0A2-1B57-5E43-80C9-B7F14D28042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US"/>
          </a:p>
        </p:txBody>
      </p:sp>
      <p:sp>
        <p:nvSpPr>
          <p:cNvPr id="3" name="Subtítulo 2">
            <a:extLst>
              <a:ext uri="{FF2B5EF4-FFF2-40B4-BE49-F238E27FC236}">
                <a16:creationId xmlns:a16="http://schemas.microsoft.com/office/drawing/2014/main" id="{0736EACD-2711-4744-82B6-E2CD3E82BA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US"/>
          </a:p>
        </p:txBody>
      </p:sp>
      <p:sp>
        <p:nvSpPr>
          <p:cNvPr id="4" name="Marcador de fecha 3">
            <a:extLst>
              <a:ext uri="{FF2B5EF4-FFF2-40B4-BE49-F238E27FC236}">
                <a16:creationId xmlns:a16="http://schemas.microsoft.com/office/drawing/2014/main" id="{BF688A51-21C2-EE4E-AC1C-42911282D9A2}"/>
              </a:ext>
            </a:extLst>
          </p:cNvPr>
          <p:cNvSpPr>
            <a:spLocks noGrp="1"/>
          </p:cNvSpPr>
          <p:nvPr>
            <p:ph type="dt" sz="half" idx="10"/>
          </p:nvPr>
        </p:nvSpPr>
        <p:spPr/>
        <p:txBody>
          <a:bodyPr/>
          <a:lstStyle/>
          <a:p>
            <a:fld id="{483C3D43-A178-D64C-9F0F-C07F7A68083E}" type="datetimeFigureOut">
              <a:rPr lang="es-US" smtClean="0"/>
              <a:t>4/30/22</a:t>
            </a:fld>
            <a:endParaRPr lang="es-US"/>
          </a:p>
        </p:txBody>
      </p:sp>
      <p:sp>
        <p:nvSpPr>
          <p:cNvPr id="5" name="Marcador de pie de página 4">
            <a:extLst>
              <a:ext uri="{FF2B5EF4-FFF2-40B4-BE49-F238E27FC236}">
                <a16:creationId xmlns:a16="http://schemas.microsoft.com/office/drawing/2014/main" id="{AE69750E-860C-3E48-9A10-660FBA1B0947}"/>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852F2F9E-6689-2149-A821-39BF073949AB}"/>
              </a:ext>
            </a:extLst>
          </p:cNvPr>
          <p:cNvSpPr>
            <a:spLocks noGrp="1"/>
          </p:cNvSpPr>
          <p:nvPr>
            <p:ph type="sldNum" sz="quarter" idx="12"/>
          </p:nvPr>
        </p:nvSpPr>
        <p:spPr/>
        <p:txBody>
          <a:bodyPr/>
          <a:lstStyle/>
          <a:p>
            <a:fld id="{B3754114-9D4C-9845-86D1-844AADE65172}" type="slidenum">
              <a:rPr lang="es-US" smtClean="0"/>
              <a:t>‹Nº›</a:t>
            </a:fld>
            <a:endParaRPr lang="es-US"/>
          </a:p>
        </p:txBody>
      </p:sp>
    </p:spTree>
    <p:extLst>
      <p:ext uri="{BB962C8B-B14F-4D97-AF65-F5344CB8AC3E}">
        <p14:creationId xmlns:p14="http://schemas.microsoft.com/office/powerpoint/2010/main" val="3139646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0208A2-547E-3948-A77F-67608C616520}"/>
              </a:ext>
            </a:extLst>
          </p:cNvPr>
          <p:cNvSpPr>
            <a:spLocks noGrp="1"/>
          </p:cNvSpPr>
          <p:nvPr>
            <p:ph type="title"/>
          </p:nvPr>
        </p:nvSpPr>
        <p:spPr/>
        <p:txBody>
          <a:bodyPr/>
          <a:lstStyle/>
          <a:p>
            <a:r>
              <a:rPr lang="es-ES"/>
              <a:t>Haga clic para modificar el estilo de título del patrón</a:t>
            </a:r>
            <a:endParaRPr lang="es-US"/>
          </a:p>
        </p:txBody>
      </p:sp>
      <p:sp>
        <p:nvSpPr>
          <p:cNvPr id="3" name="Marcador de texto vertical 2">
            <a:extLst>
              <a:ext uri="{FF2B5EF4-FFF2-40B4-BE49-F238E27FC236}">
                <a16:creationId xmlns:a16="http://schemas.microsoft.com/office/drawing/2014/main" id="{488FF86B-BF23-D442-A507-B434691B4F68}"/>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US"/>
          </a:p>
        </p:txBody>
      </p:sp>
      <p:sp>
        <p:nvSpPr>
          <p:cNvPr id="4" name="Marcador de fecha 3">
            <a:extLst>
              <a:ext uri="{FF2B5EF4-FFF2-40B4-BE49-F238E27FC236}">
                <a16:creationId xmlns:a16="http://schemas.microsoft.com/office/drawing/2014/main" id="{FE0645BE-E148-744C-A3E8-36884F19A5CD}"/>
              </a:ext>
            </a:extLst>
          </p:cNvPr>
          <p:cNvSpPr>
            <a:spLocks noGrp="1"/>
          </p:cNvSpPr>
          <p:nvPr>
            <p:ph type="dt" sz="half" idx="10"/>
          </p:nvPr>
        </p:nvSpPr>
        <p:spPr/>
        <p:txBody>
          <a:bodyPr/>
          <a:lstStyle/>
          <a:p>
            <a:fld id="{483C3D43-A178-D64C-9F0F-C07F7A68083E}" type="datetimeFigureOut">
              <a:rPr lang="es-US" smtClean="0"/>
              <a:t>4/30/22</a:t>
            </a:fld>
            <a:endParaRPr lang="es-US"/>
          </a:p>
        </p:txBody>
      </p:sp>
      <p:sp>
        <p:nvSpPr>
          <p:cNvPr id="5" name="Marcador de pie de página 4">
            <a:extLst>
              <a:ext uri="{FF2B5EF4-FFF2-40B4-BE49-F238E27FC236}">
                <a16:creationId xmlns:a16="http://schemas.microsoft.com/office/drawing/2014/main" id="{FC57EAAD-0FFB-134C-89CF-B7689E2718EB}"/>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246CD6BE-6B7C-814F-BEA9-5B9FE062A5B0}"/>
              </a:ext>
            </a:extLst>
          </p:cNvPr>
          <p:cNvSpPr>
            <a:spLocks noGrp="1"/>
          </p:cNvSpPr>
          <p:nvPr>
            <p:ph type="sldNum" sz="quarter" idx="12"/>
          </p:nvPr>
        </p:nvSpPr>
        <p:spPr/>
        <p:txBody>
          <a:bodyPr/>
          <a:lstStyle/>
          <a:p>
            <a:fld id="{B3754114-9D4C-9845-86D1-844AADE65172}" type="slidenum">
              <a:rPr lang="es-US" smtClean="0"/>
              <a:t>‹Nº›</a:t>
            </a:fld>
            <a:endParaRPr lang="es-US"/>
          </a:p>
        </p:txBody>
      </p:sp>
    </p:spTree>
    <p:extLst>
      <p:ext uri="{BB962C8B-B14F-4D97-AF65-F5344CB8AC3E}">
        <p14:creationId xmlns:p14="http://schemas.microsoft.com/office/powerpoint/2010/main" val="3669539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6F0700F-C735-E840-BA70-E7F4BE1B87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US"/>
          </a:p>
        </p:txBody>
      </p:sp>
      <p:sp>
        <p:nvSpPr>
          <p:cNvPr id="3" name="Marcador de texto vertical 2">
            <a:extLst>
              <a:ext uri="{FF2B5EF4-FFF2-40B4-BE49-F238E27FC236}">
                <a16:creationId xmlns:a16="http://schemas.microsoft.com/office/drawing/2014/main" id="{DA56B81A-9D07-7B42-BC46-9D0E7E0B88A5}"/>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US"/>
          </a:p>
        </p:txBody>
      </p:sp>
      <p:sp>
        <p:nvSpPr>
          <p:cNvPr id="4" name="Marcador de fecha 3">
            <a:extLst>
              <a:ext uri="{FF2B5EF4-FFF2-40B4-BE49-F238E27FC236}">
                <a16:creationId xmlns:a16="http://schemas.microsoft.com/office/drawing/2014/main" id="{FE465457-FD26-3948-8018-C5B6774AD3C8}"/>
              </a:ext>
            </a:extLst>
          </p:cNvPr>
          <p:cNvSpPr>
            <a:spLocks noGrp="1"/>
          </p:cNvSpPr>
          <p:nvPr>
            <p:ph type="dt" sz="half" idx="10"/>
          </p:nvPr>
        </p:nvSpPr>
        <p:spPr/>
        <p:txBody>
          <a:bodyPr/>
          <a:lstStyle/>
          <a:p>
            <a:fld id="{483C3D43-A178-D64C-9F0F-C07F7A68083E}" type="datetimeFigureOut">
              <a:rPr lang="es-US" smtClean="0"/>
              <a:t>4/30/22</a:t>
            </a:fld>
            <a:endParaRPr lang="es-US"/>
          </a:p>
        </p:txBody>
      </p:sp>
      <p:sp>
        <p:nvSpPr>
          <p:cNvPr id="5" name="Marcador de pie de página 4">
            <a:extLst>
              <a:ext uri="{FF2B5EF4-FFF2-40B4-BE49-F238E27FC236}">
                <a16:creationId xmlns:a16="http://schemas.microsoft.com/office/drawing/2014/main" id="{BFFB1606-AD67-454F-8BDA-4F3A91D2977C}"/>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EEF4CCA0-9B85-864F-BF44-866F0632E822}"/>
              </a:ext>
            </a:extLst>
          </p:cNvPr>
          <p:cNvSpPr>
            <a:spLocks noGrp="1"/>
          </p:cNvSpPr>
          <p:nvPr>
            <p:ph type="sldNum" sz="quarter" idx="12"/>
          </p:nvPr>
        </p:nvSpPr>
        <p:spPr/>
        <p:txBody>
          <a:bodyPr/>
          <a:lstStyle/>
          <a:p>
            <a:fld id="{B3754114-9D4C-9845-86D1-844AADE65172}" type="slidenum">
              <a:rPr lang="es-US" smtClean="0"/>
              <a:t>‹Nº›</a:t>
            </a:fld>
            <a:endParaRPr lang="es-US"/>
          </a:p>
        </p:txBody>
      </p:sp>
    </p:spTree>
    <p:extLst>
      <p:ext uri="{BB962C8B-B14F-4D97-AF65-F5344CB8AC3E}">
        <p14:creationId xmlns:p14="http://schemas.microsoft.com/office/powerpoint/2010/main" val="2186416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bg>
      <p:bgPr>
        <a:blipFill>
          <a:blip r:embed="rId2">
            <a:alphaModFix/>
          </a:blip>
          <a:stretch>
            <a:fillRect/>
          </a:stretch>
        </a:blipFill>
        <a:effectLst/>
      </p:bgPr>
    </p:bg>
    <p:spTree>
      <p:nvGrpSpPr>
        <p:cNvPr id="1" name="Shape 36"/>
        <p:cNvGrpSpPr/>
        <p:nvPr/>
      </p:nvGrpSpPr>
      <p:grpSpPr>
        <a:xfrm>
          <a:off x="0" y="0"/>
          <a:ext cx="0" cy="0"/>
          <a:chOff x="0" y="0"/>
          <a:chExt cx="0" cy="0"/>
        </a:xfrm>
      </p:grpSpPr>
      <p:sp>
        <p:nvSpPr>
          <p:cNvPr id="38" name="Google Shape;38;p7"/>
          <p:cNvSpPr txBox="1">
            <a:spLocks noGrp="1"/>
          </p:cNvSpPr>
          <p:nvPr>
            <p:ph type="title"/>
          </p:nvPr>
        </p:nvSpPr>
        <p:spPr>
          <a:xfrm>
            <a:off x="744800" y="1498600"/>
            <a:ext cx="3460400" cy="898800"/>
          </a:xfrm>
          <a:prstGeom prst="rect">
            <a:avLst/>
          </a:prstGeom>
        </p:spPr>
        <p:txBody>
          <a:bodyPr spcFirstLastPara="1" wrap="square" lIns="0" tIns="0" rIns="0" bIns="0" anchor="t"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39" name="Google Shape;39;p7"/>
          <p:cNvSpPr txBox="1">
            <a:spLocks noGrp="1"/>
          </p:cNvSpPr>
          <p:nvPr>
            <p:ph type="body" idx="1"/>
          </p:nvPr>
        </p:nvSpPr>
        <p:spPr>
          <a:xfrm>
            <a:off x="4869167" y="1600200"/>
            <a:ext cx="3109200" cy="4013600"/>
          </a:xfrm>
          <a:prstGeom prst="rect">
            <a:avLst/>
          </a:prstGeom>
        </p:spPr>
        <p:txBody>
          <a:bodyPr spcFirstLastPara="1" wrap="square" lIns="0" tIns="0" rIns="0" bIns="0" anchor="t" anchorCtr="0">
            <a:noAutofit/>
          </a:bodyPr>
          <a:lstStyle>
            <a:lvl1pPr marL="609585" lvl="0" indent="-440256">
              <a:spcBef>
                <a:spcPts val="0"/>
              </a:spcBef>
              <a:spcAft>
                <a:spcPts val="0"/>
              </a:spcAft>
              <a:buSzPts val="1600"/>
              <a:buChar char="▪"/>
              <a:defRPr sz="2133"/>
            </a:lvl1pPr>
            <a:lvl2pPr marL="1219170" lvl="1" indent="-440256">
              <a:spcBef>
                <a:spcPts val="800"/>
              </a:spcBef>
              <a:spcAft>
                <a:spcPts val="0"/>
              </a:spcAft>
              <a:buSzPts val="1600"/>
              <a:buChar char="▫"/>
              <a:defRPr sz="2133"/>
            </a:lvl2pPr>
            <a:lvl3pPr marL="1828754" lvl="2" indent="-440256">
              <a:spcBef>
                <a:spcPts val="800"/>
              </a:spcBef>
              <a:spcAft>
                <a:spcPts val="0"/>
              </a:spcAft>
              <a:buSzPts val="1600"/>
              <a:buChar char="▫"/>
              <a:defRPr sz="2133"/>
            </a:lvl3pPr>
            <a:lvl4pPr marL="2438339" lvl="3" indent="-440256">
              <a:spcBef>
                <a:spcPts val="800"/>
              </a:spcBef>
              <a:spcAft>
                <a:spcPts val="0"/>
              </a:spcAft>
              <a:buSzPts val="1600"/>
              <a:buChar char="▫"/>
              <a:defRPr sz="2133"/>
            </a:lvl4pPr>
            <a:lvl5pPr marL="3047924" lvl="4" indent="-440256">
              <a:spcBef>
                <a:spcPts val="800"/>
              </a:spcBef>
              <a:spcAft>
                <a:spcPts val="0"/>
              </a:spcAft>
              <a:buSzPts val="1600"/>
              <a:buChar char="▫"/>
              <a:defRPr sz="2133"/>
            </a:lvl5pPr>
            <a:lvl6pPr marL="3657509" lvl="5" indent="-440256">
              <a:spcBef>
                <a:spcPts val="800"/>
              </a:spcBef>
              <a:spcAft>
                <a:spcPts val="0"/>
              </a:spcAft>
              <a:buSzPts val="1600"/>
              <a:buChar char="▫"/>
              <a:defRPr sz="2133"/>
            </a:lvl6pPr>
            <a:lvl7pPr marL="4267093" lvl="6" indent="-440256">
              <a:spcBef>
                <a:spcPts val="800"/>
              </a:spcBef>
              <a:spcAft>
                <a:spcPts val="0"/>
              </a:spcAft>
              <a:buSzPts val="1600"/>
              <a:buChar char="▫"/>
              <a:defRPr sz="2133"/>
            </a:lvl7pPr>
            <a:lvl8pPr marL="4876678" lvl="7" indent="-440256">
              <a:spcBef>
                <a:spcPts val="800"/>
              </a:spcBef>
              <a:spcAft>
                <a:spcPts val="0"/>
              </a:spcAft>
              <a:buSzPts val="1600"/>
              <a:buChar char="▫"/>
              <a:defRPr sz="2133"/>
            </a:lvl8pPr>
            <a:lvl9pPr marL="5486263" lvl="8" indent="-440256">
              <a:spcBef>
                <a:spcPts val="800"/>
              </a:spcBef>
              <a:spcAft>
                <a:spcPts val="800"/>
              </a:spcAft>
              <a:buSzPts val="1600"/>
              <a:buChar char="▫"/>
              <a:defRPr sz="2133"/>
            </a:lvl9pPr>
          </a:lstStyle>
          <a:p>
            <a:endParaRPr/>
          </a:p>
        </p:txBody>
      </p:sp>
      <p:sp>
        <p:nvSpPr>
          <p:cNvPr id="40" name="Google Shape;40;p7"/>
          <p:cNvSpPr txBox="1">
            <a:spLocks noGrp="1"/>
          </p:cNvSpPr>
          <p:nvPr>
            <p:ph type="body" idx="2"/>
          </p:nvPr>
        </p:nvSpPr>
        <p:spPr>
          <a:xfrm>
            <a:off x="8337983" y="1600200"/>
            <a:ext cx="3109200" cy="4013600"/>
          </a:xfrm>
          <a:prstGeom prst="rect">
            <a:avLst/>
          </a:prstGeom>
        </p:spPr>
        <p:txBody>
          <a:bodyPr spcFirstLastPara="1" wrap="square" lIns="0" tIns="0" rIns="0" bIns="0" anchor="t" anchorCtr="0">
            <a:noAutofit/>
          </a:bodyPr>
          <a:lstStyle>
            <a:lvl1pPr marL="609585" lvl="0" indent="-440256">
              <a:spcBef>
                <a:spcPts val="0"/>
              </a:spcBef>
              <a:spcAft>
                <a:spcPts val="0"/>
              </a:spcAft>
              <a:buSzPts val="1600"/>
              <a:buChar char="▪"/>
              <a:defRPr sz="2133"/>
            </a:lvl1pPr>
            <a:lvl2pPr marL="1219170" lvl="1" indent="-440256">
              <a:spcBef>
                <a:spcPts val="800"/>
              </a:spcBef>
              <a:spcAft>
                <a:spcPts val="0"/>
              </a:spcAft>
              <a:buSzPts val="1600"/>
              <a:buChar char="▫"/>
              <a:defRPr sz="2133"/>
            </a:lvl2pPr>
            <a:lvl3pPr marL="1828754" lvl="2" indent="-440256">
              <a:spcBef>
                <a:spcPts val="800"/>
              </a:spcBef>
              <a:spcAft>
                <a:spcPts val="0"/>
              </a:spcAft>
              <a:buSzPts val="1600"/>
              <a:buChar char="▫"/>
              <a:defRPr sz="2133"/>
            </a:lvl3pPr>
            <a:lvl4pPr marL="2438339" lvl="3" indent="-440256">
              <a:spcBef>
                <a:spcPts val="800"/>
              </a:spcBef>
              <a:spcAft>
                <a:spcPts val="0"/>
              </a:spcAft>
              <a:buSzPts val="1600"/>
              <a:buChar char="▫"/>
              <a:defRPr sz="2133"/>
            </a:lvl4pPr>
            <a:lvl5pPr marL="3047924" lvl="4" indent="-440256">
              <a:spcBef>
                <a:spcPts val="800"/>
              </a:spcBef>
              <a:spcAft>
                <a:spcPts val="0"/>
              </a:spcAft>
              <a:buSzPts val="1600"/>
              <a:buChar char="▫"/>
              <a:defRPr sz="2133"/>
            </a:lvl5pPr>
            <a:lvl6pPr marL="3657509" lvl="5" indent="-440256">
              <a:spcBef>
                <a:spcPts val="800"/>
              </a:spcBef>
              <a:spcAft>
                <a:spcPts val="0"/>
              </a:spcAft>
              <a:buSzPts val="1600"/>
              <a:buChar char="▫"/>
              <a:defRPr sz="2133"/>
            </a:lvl6pPr>
            <a:lvl7pPr marL="4267093" lvl="6" indent="-440256">
              <a:spcBef>
                <a:spcPts val="800"/>
              </a:spcBef>
              <a:spcAft>
                <a:spcPts val="0"/>
              </a:spcAft>
              <a:buSzPts val="1600"/>
              <a:buChar char="▫"/>
              <a:defRPr sz="2133"/>
            </a:lvl7pPr>
            <a:lvl8pPr marL="4876678" lvl="7" indent="-440256">
              <a:spcBef>
                <a:spcPts val="800"/>
              </a:spcBef>
              <a:spcAft>
                <a:spcPts val="0"/>
              </a:spcAft>
              <a:buSzPts val="1600"/>
              <a:buChar char="▫"/>
              <a:defRPr sz="2133"/>
            </a:lvl8pPr>
            <a:lvl9pPr marL="5486263" lvl="8" indent="-440256">
              <a:spcBef>
                <a:spcPts val="800"/>
              </a:spcBef>
              <a:spcAft>
                <a:spcPts val="800"/>
              </a:spcAft>
              <a:buSzPts val="1600"/>
              <a:buChar char="▫"/>
              <a:defRPr sz="2133"/>
            </a:lvl9pPr>
          </a:lstStyle>
          <a:p>
            <a:endParaRPr/>
          </a:p>
        </p:txBody>
      </p:sp>
      <p:sp>
        <p:nvSpPr>
          <p:cNvPr id="41" name="Google Shape;41;p7"/>
          <p:cNvSpPr txBox="1">
            <a:spLocks noGrp="1"/>
          </p:cNvSpPr>
          <p:nvPr>
            <p:ph type="sldNum" idx="12"/>
          </p:nvPr>
        </p:nvSpPr>
        <p:spPr>
          <a:xfrm>
            <a:off x="11275304" y="172868"/>
            <a:ext cx="731600" cy="5248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US" smtClean="0"/>
              <a:pPr/>
              <a:t>‹Nº›</a:t>
            </a:fld>
            <a:endParaRPr lang="es-US"/>
          </a:p>
        </p:txBody>
      </p:sp>
    </p:spTree>
    <p:extLst>
      <p:ext uri="{BB962C8B-B14F-4D97-AF65-F5344CB8AC3E}">
        <p14:creationId xmlns:p14="http://schemas.microsoft.com/office/powerpoint/2010/main" val="1180308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Subtitle">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7" name="Google Shape;17;p3"/>
          <p:cNvSpPr txBox="1">
            <a:spLocks noGrp="1"/>
          </p:cNvSpPr>
          <p:nvPr>
            <p:ph type="ctrTitle"/>
          </p:nvPr>
        </p:nvSpPr>
        <p:spPr>
          <a:xfrm>
            <a:off x="4563967" y="3624633"/>
            <a:ext cx="6713600" cy="1546400"/>
          </a:xfrm>
          <a:prstGeom prst="rect">
            <a:avLst/>
          </a:prstGeom>
        </p:spPr>
        <p:txBody>
          <a:bodyPr spcFirstLastPara="1" wrap="square" lIns="0" tIns="0" rIns="0" bIns="0" anchor="b" anchorCtr="0">
            <a:noAutofit/>
          </a:bodyPr>
          <a:lstStyle>
            <a:lvl1pPr lvl="0" algn="l" rtl="0">
              <a:spcBef>
                <a:spcPts val="0"/>
              </a:spcBef>
              <a:spcAft>
                <a:spcPts val="0"/>
              </a:spcAft>
              <a:buSzPts val="4000"/>
              <a:buNone/>
              <a:defRPr sz="5333"/>
            </a:lvl1pPr>
            <a:lvl2pPr lvl="1" algn="l" rtl="0">
              <a:spcBef>
                <a:spcPts val="0"/>
              </a:spcBef>
              <a:spcAft>
                <a:spcPts val="0"/>
              </a:spcAft>
              <a:buSzPts val="4000"/>
              <a:buNone/>
              <a:defRPr sz="5333"/>
            </a:lvl2pPr>
            <a:lvl3pPr lvl="2" algn="l" rtl="0">
              <a:spcBef>
                <a:spcPts val="0"/>
              </a:spcBef>
              <a:spcAft>
                <a:spcPts val="0"/>
              </a:spcAft>
              <a:buSzPts val="4000"/>
              <a:buNone/>
              <a:defRPr sz="5333"/>
            </a:lvl3pPr>
            <a:lvl4pPr lvl="3" algn="l" rtl="0">
              <a:spcBef>
                <a:spcPts val="0"/>
              </a:spcBef>
              <a:spcAft>
                <a:spcPts val="0"/>
              </a:spcAft>
              <a:buSzPts val="4000"/>
              <a:buNone/>
              <a:defRPr sz="5333"/>
            </a:lvl4pPr>
            <a:lvl5pPr lvl="4" algn="l" rtl="0">
              <a:spcBef>
                <a:spcPts val="0"/>
              </a:spcBef>
              <a:spcAft>
                <a:spcPts val="0"/>
              </a:spcAft>
              <a:buSzPts val="4000"/>
              <a:buNone/>
              <a:defRPr sz="5333"/>
            </a:lvl5pPr>
            <a:lvl6pPr lvl="5" algn="l" rtl="0">
              <a:spcBef>
                <a:spcPts val="0"/>
              </a:spcBef>
              <a:spcAft>
                <a:spcPts val="0"/>
              </a:spcAft>
              <a:buSzPts val="4000"/>
              <a:buNone/>
              <a:defRPr sz="5333"/>
            </a:lvl6pPr>
            <a:lvl7pPr lvl="6" algn="l" rtl="0">
              <a:spcBef>
                <a:spcPts val="0"/>
              </a:spcBef>
              <a:spcAft>
                <a:spcPts val="0"/>
              </a:spcAft>
              <a:buSzPts val="4000"/>
              <a:buNone/>
              <a:defRPr sz="5333"/>
            </a:lvl7pPr>
            <a:lvl8pPr lvl="7" algn="l" rtl="0">
              <a:spcBef>
                <a:spcPts val="0"/>
              </a:spcBef>
              <a:spcAft>
                <a:spcPts val="0"/>
              </a:spcAft>
              <a:buSzPts val="4000"/>
              <a:buNone/>
              <a:defRPr sz="5333"/>
            </a:lvl8pPr>
            <a:lvl9pPr lvl="8" algn="l" rtl="0">
              <a:spcBef>
                <a:spcPts val="0"/>
              </a:spcBef>
              <a:spcAft>
                <a:spcPts val="0"/>
              </a:spcAft>
              <a:buSzPts val="4000"/>
              <a:buNone/>
              <a:defRPr sz="5333"/>
            </a:lvl9pPr>
          </a:lstStyle>
          <a:p>
            <a:endParaRPr/>
          </a:p>
        </p:txBody>
      </p:sp>
      <p:sp>
        <p:nvSpPr>
          <p:cNvPr id="18" name="Google Shape;18;p3"/>
          <p:cNvSpPr txBox="1">
            <a:spLocks noGrp="1"/>
          </p:cNvSpPr>
          <p:nvPr>
            <p:ph type="subTitle" idx="1"/>
          </p:nvPr>
        </p:nvSpPr>
        <p:spPr>
          <a:xfrm>
            <a:off x="4563967" y="5177567"/>
            <a:ext cx="6713600" cy="4560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2000"/>
              <a:buNone/>
              <a:defRPr>
                <a:solidFill>
                  <a:schemeClr val="dk2"/>
                </a:solidFill>
              </a:defRPr>
            </a:lvl1pPr>
            <a:lvl2pPr lvl="1" rtl="0">
              <a:spcBef>
                <a:spcPts val="800"/>
              </a:spcBef>
              <a:spcAft>
                <a:spcPts val="0"/>
              </a:spcAft>
              <a:buClr>
                <a:schemeClr val="dk2"/>
              </a:buClr>
              <a:buSzPts val="3000"/>
              <a:buNone/>
              <a:defRPr sz="4000">
                <a:solidFill>
                  <a:schemeClr val="dk2"/>
                </a:solidFill>
              </a:defRPr>
            </a:lvl2pPr>
            <a:lvl3pPr lvl="2" rtl="0">
              <a:spcBef>
                <a:spcPts val="800"/>
              </a:spcBef>
              <a:spcAft>
                <a:spcPts val="0"/>
              </a:spcAft>
              <a:buClr>
                <a:schemeClr val="dk2"/>
              </a:buClr>
              <a:buSzPts val="3000"/>
              <a:buNone/>
              <a:defRPr sz="4000">
                <a:solidFill>
                  <a:schemeClr val="dk2"/>
                </a:solidFill>
              </a:defRPr>
            </a:lvl3pPr>
            <a:lvl4pPr lvl="3" rtl="0">
              <a:spcBef>
                <a:spcPts val="800"/>
              </a:spcBef>
              <a:spcAft>
                <a:spcPts val="0"/>
              </a:spcAft>
              <a:buClr>
                <a:schemeClr val="dk2"/>
              </a:buClr>
              <a:buSzPts val="3000"/>
              <a:buNone/>
              <a:defRPr sz="4000">
                <a:solidFill>
                  <a:schemeClr val="dk2"/>
                </a:solidFill>
              </a:defRPr>
            </a:lvl4pPr>
            <a:lvl5pPr lvl="4" rtl="0">
              <a:spcBef>
                <a:spcPts val="800"/>
              </a:spcBef>
              <a:spcAft>
                <a:spcPts val="0"/>
              </a:spcAft>
              <a:buClr>
                <a:schemeClr val="dk2"/>
              </a:buClr>
              <a:buSzPts val="3000"/>
              <a:buNone/>
              <a:defRPr sz="4000">
                <a:solidFill>
                  <a:schemeClr val="dk2"/>
                </a:solidFill>
              </a:defRPr>
            </a:lvl5pPr>
            <a:lvl6pPr lvl="5" rtl="0">
              <a:spcBef>
                <a:spcPts val="800"/>
              </a:spcBef>
              <a:spcAft>
                <a:spcPts val="0"/>
              </a:spcAft>
              <a:buClr>
                <a:schemeClr val="dk2"/>
              </a:buClr>
              <a:buSzPts val="3000"/>
              <a:buNone/>
              <a:defRPr sz="4000">
                <a:solidFill>
                  <a:schemeClr val="dk2"/>
                </a:solidFill>
              </a:defRPr>
            </a:lvl6pPr>
            <a:lvl7pPr lvl="6" rtl="0">
              <a:spcBef>
                <a:spcPts val="800"/>
              </a:spcBef>
              <a:spcAft>
                <a:spcPts val="0"/>
              </a:spcAft>
              <a:buClr>
                <a:schemeClr val="dk2"/>
              </a:buClr>
              <a:buSzPts val="3000"/>
              <a:buNone/>
              <a:defRPr sz="4000">
                <a:solidFill>
                  <a:schemeClr val="dk2"/>
                </a:solidFill>
              </a:defRPr>
            </a:lvl7pPr>
            <a:lvl8pPr lvl="7" rtl="0">
              <a:spcBef>
                <a:spcPts val="800"/>
              </a:spcBef>
              <a:spcAft>
                <a:spcPts val="0"/>
              </a:spcAft>
              <a:buClr>
                <a:schemeClr val="dk2"/>
              </a:buClr>
              <a:buSzPts val="3000"/>
              <a:buNone/>
              <a:defRPr sz="4000">
                <a:solidFill>
                  <a:schemeClr val="dk2"/>
                </a:solidFill>
              </a:defRPr>
            </a:lvl8pPr>
            <a:lvl9pPr lvl="8" rtl="0">
              <a:spcBef>
                <a:spcPts val="800"/>
              </a:spcBef>
              <a:spcAft>
                <a:spcPts val="800"/>
              </a:spcAft>
              <a:buClr>
                <a:schemeClr val="dk2"/>
              </a:buClr>
              <a:buSzPts val="3000"/>
              <a:buNone/>
              <a:defRPr sz="4000">
                <a:solidFill>
                  <a:schemeClr val="dk2"/>
                </a:solidFill>
              </a:defRPr>
            </a:lvl9pPr>
          </a:lstStyle>
          <a:p>
            <a:endParaRPr/>
          </a:p>
        </p:txBody>
      </p:sp>
    </p:spTree>
    <p:extLst>
      <p:ext uri="{BB962C8B-B14F-4D97-AF65-F5344CB8AC3E}">
        <p14:creationId xmlns:p14="http://schemas.microsoft.com/office/powerpoint/2010/main" val="1118125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5E7698-E4C6-F54A-9139-6BA043178A61}"/>
              </a:ext>
            </a:extLst>
          </p:cNvPr>
          <p:cNvSpPr>
            <a:spLocks noGrp="1"/>
          </p:cNvSpPr>
          <p:nvPr>
            <p:ph type="title"/>
          </p:nvPr>
        </p:nvSpPr>
        <p:spPr/>
        <p:txBody>
          <a:bodyPr/>
          <a:lstStyle/>
          <a:p>
            <a:r>
              <a:rPr lang="es-ES"/>
              <a:t>Haga clic para modificar el estilo de título del patrón</a:t>
            </a:r>
            <a:endParaRPr lang="es-US"/>
          </a:p>
        </p:txBody>
      </p:sp>
      <p:sp>
        <p:nvSpPr>
          <p:cNvPr id="3" name="Marcador de contenido 2">
            <a:extLst>
              <a:ext uri="{FF2B5EF4-FFF2-40B4-BE49-F238E27FC236}">
                <a16:creationId xmlns:a16="http://schemas.microsoft.com/office/drawing/2014/main" id="{B799D35F-A4C6-954D-8092-EBE07FA72DC1}"/>
              </a:ext>
            </a:extLst>
          </p:cNvPr>
          <p:cNvSpPr>
            <a:spLocks noGrp="1"/>
          </p:cNvSpPr>
          <p:nvPr>
            <p:ph idx="1"/>
          </p:nvPr>
        </p:nvSpPr>
        <p:spPr/>
        <p:txBody>
          <a:bodyPr/>
          <a:lstStyle/>
          <a:p>
            <a:r>
              <a:rPr lang="es-ES"/>
              <a:t>Editar los estilos de texto del patrón
Segundo nivel
Tercer nivel
Cuarto nivel
Quinto nivel</a:t>
            </a:r>
            <a:endParaRPr lang="es-US"/>
          </a:p>
        </p:txBody>
      </p:sp>
      <p:sp>
        <p:nvSpPr>
          <p:cNvPr id="4" name="Marcador de fecha 3">
            <a:extLst>
              <a:ext uri="{FF2B5EF4-FFF2-40B4-BE49-F238E27FC236}">
                <a16:creationId xmlns:a16="http://schemas.microsoft.com/office/drawing/2014/main" id="{3366CE57-59F4-0F42-AC7F-A9180EA1F1DD}"/>
              </a:ext>
            </a:extLst>
          </p:cNvPr>
          <p:cNvSpPr>
            <a:spLocks noGrp="1"/>
          </p:cNvSpPr>
          <p:nvPr>
            <p:ph type="dt" sz="half" idx="10"/>
          </p:nvPr>
        </p:nvSpPr>
        <p:spPr/>
        <p:txBody>
          <a:bodyPr/>
          <a:lstStyle/>
          <a:p>
            <a:fld id="{483C3D43-A178-D64C-9F0F-C07F7A68083E}" type="datetimeFigureOut">
              <a:rPr lang="es-US" smtClean="0"/>
              <a:t>4/30/22</a:t>
            </a:fld>
            <a:endParaRPr lang="es-US"/>
          </a:p>
        </p:txBody>
      </p:sp>
      <p:sp>
        <p:nvSpPr>
          <p:cNvPr id="5" name="Marcador de pie de página 4">
            <a:extLst>
              <a:ext uri="{FF2B5EF4-FFF2-40B4-BE49-F238E27FC236}">
                <a16:creationId xmlns:a16="http://schemas.microsoft.com/office/drawing/2014/main" id="{C3D3AA23-E69D-2447-BD9A-C5BD5558E54B}"/>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8F8279A2-5DD7-9C4C-BD67-71F5F38CCB77}"/>
              </a:ext>
            </a:extLst>
          </p:cNvPr>
          <p:cNvSpPr>
            <a:spLocks noGrp="1"/>
          </p:cNvSpPr>
          <p:nvPr>
            <p:ph type="sldNum" sz="quarter" idx="12"/>
          </p:nvPr>
        </p:nvSpPr>
        <p:spPr/>
        <p:txBody>
          <a:bodyPr/>
          <a:lstStyle/>
          <a:p>
            <a:fld id="{B3754114-9D4C-9845-86D1-844AADE65172}" type="slidenum">
              <a:rPr lang="es-US" smtClean="0"/>
              <a:t>‹Nº›</a:t>
            </a:fld>
            <a:endParaRPr lang="es-US"/>
          </a:p>
        </p:txBody>
      </p:sp>
    </p:spTree>
    <p:extLst>
      <p:ext uri="{BB962C8B-B14F-4D97-AF65-F5344CB8AC3E}">
        <p14:creationId xmlns:p14="http://schemas.microsoft.com/office/powerpoint/2010/main" val="3877853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70E684-8595-3E41-AC67-1A01A937855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US"/>
          </a:p>
        </p:txBody>
      </p:sp>
      <p:sp>
        <p:nvSpPr>
          <p:cNvPr id="3" name="Marcador de texto 2">
            <a:extLst>
              <a:ext uri="{FF2B5EF4-FFF2-40B4-BE49-F238E27FC236}">
                <a16:creationId xmlns:a16="http://schemas.microsoft.com/office/drawing/2014/main" id="{B678D2A7-37ED-A645-AEA3-278DD7D359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US"/>
          </a:p>
        </p:txBody>
      </p:sp>
      <p:sp>
        <p:nvSpPr>
          <p:cNvPr id="4" name="Marcador de fecha 3">
            <a:extLst>
              <a:ext uri="{FF2B5EF4-FFF2-40B4-BE49-F238E27FC236}">
                <a16:creationId xmlns:a16="http://schemas.microsoft.com/office/drawing/2014/main" id="{AA07FFC3-67E5-814B-92F9-532E9461DC9F}"/>
              </a:ext>
            </a:extLst>
          </p:cNvPr>
          <p:cNvSpPr>
            <a:spLocks noGrp="1"/>
          </p:cNvSpPr>
          <p:nvPr>
            <p:ph type="dt" sz="half" idx="10"/>
          </p:nvPr>
        </p:nvSpPr>
        <p:spPr/>
        <p:txBody>
          <a:bodyPr/>
          <a:lstStyle/>
          <a:p>
            <a:fld id="{483C3D43-A178-D64C-9F0F-C07F7A68083E}" type="datetimeFigureOut">
              <a:rPr lang="es-US" smtClean="0"/>
              <a:t>4/30/22</a:t>
            </a:fld>
            <a:endParaRPr lang="es-US"/>
          </a:p>
        </p:txBody>
      </p:sp>
      <p:sp>
        <p:nvSpPr>
          <p:cNvPr id="5" name="Marcador de pie de página 4">
            <a:extLst>
              <a:ext uri="{FF2B5EF4-FFF2-40B4-BE49-F238E27FC236}">
                <a16:creationId xmlns:a16="http://schemas.microsoft.com/office/drawing/2014/main" id="{C84A7803-29C8-F64C-9444-7B72CEAAC034}"/>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AFABDAA3-DFD0-9148-85AC-CDD34352AF69}"/>
              </a:ext>
            </a:extLst>
          </p:cNvPr>
          <p:cNvSpPr>
            <a:spLocks noGrp="1"/>
          </p:cNvSpPr>
          <p:nvPr>
            <p:ph type="sldNum" sz="quarter" idx="12"/>
          </p:nvPr>
        </p:nvSpPr>
        <p:spPr/>
        <p:txBody>
          <a:bodyPr/>
          <a:lstStyle/>
          <a:p>
            <a:fld id="{B3754114-9D4C-9845-86D1-844AADE65172}" type="slidenum">
              <a:rPr lang="es-US" smtClean="0"/>
              <a:t>‹Nº›</a:t>
            </a:fld>
            <a:endParaRPr lang="es-US"/>
          </a:p>
        </p:txBody>
      </p:sp>
    </p:spTree>
    <p:extLst>
      <p:ext uri="{BB962C8B-B14F-4D97-AF65-F5344CB8AC3E}">
        <p14:creationId xmlns:p14="http://schemas.microsoft.com/office/powerpoint/2010/main" val="3056679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39C357-1479-5040-B359-B84B865554D4}"/>
              </a:ext>
            </a:extLst>
          </p:cNvPr>
          <p:cNvSpPr>
            <a:spLocks noGrp="1"/>
          </p:cNvSpPr>
          <p:nvPr>
            <p:ph type="title"/>
          </p:nvPr>
        </p:nvSpPr>
        <p:spPr/>
        <p:txBody>
          <a:bodyPr/>
          <a:lstStyle/>
          <a:p>
            <a:r>
              <a:rPr lang="es-ES"/>
              <a:t>Haga clic para modificar el estilo de título del patrón</a:t>
            </a:r>
            <a:endParaRPr lang="es-US"/>
          </a:p>
        </p:txBody>
      </p:sp>
      <p:sp>
        <p:nvSpPr>
          <p:cNvPr id="3" name="Marcador de contenido 2">
            <a:extLst>
              <a:ext uri="{FF2B5EF4-FFF2-40B4-BE49-F238E27FC236}">
                <a16:creationId xmlns:a16="http://schemas.microsoft.com/office/drawing/2014/main" id="{5BA61CCB-6657-7341-8592-54606AB4CA5A}"/>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US"/>
          </a:p>
        </p:txBody>
      </p:sp>
      <p:sp>
        <p:nvSpPr>
          <p:cNvPr id="4" name="Marcador de contenido 3">
            <a:extLst>
              <a:ext uri="{FF2B5EF4-FFF2-40B4-BE49-F238E27FC236}">
                <a16:creationId xmlns:a16="http://schemas.microsoft.com/office/drawing/2014/main" id="{014349C3-6FE2-C843-9ABE-CF0A11058322}"/>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US"/>
          </a:p>
        </p:txBody>
      </p:sp>
      <p:sp>
        <p:nvSpPr>
          <p:cNvPr id="5" name="Marcador de fecha 4">
            <a:extLst>
              <a:ext uri="{FF2B5EF4-FFF2-40B4-BE49-F238E27FC236}">
                <a16:creationId xmlns:a16="http://schemas.microsoft.com/office/drawing/2014/main" id="{C9544EF1-52E5-E145-A9BB-23C4F881E860}"/>
              </a:ext>
            </a:extLst>
          </p:cNvPr>
          <p:cNvSpPr>
            <a:spLocks noGrp="1"/>
          </p:cNvSpPr>
          <p:nvPr>
            <p:ph type="dt" sz="half" idx="10"/>
          </p:nvPr>
        </p:nvSpPr>
        <p:spPr/>
        <p:txBody>
          <a:bodyPr/>
          <a:lstStyle/>
          <a:p>
            <a:fld id="{483C3D43-A178-D64C-9F0F-C07F7A68083E}" type="datetimeFigureOut">
              <a:rPr lang="es-US" smtClean="0"/>
              <a:t>4/30/22</a:t>
            </a:fld>
            <a:endParaRPr lang="es-US"/>
          </a:p>
        </p:txBody>
      </p:sp>
      <p:sp>
        <p:nvSpPr>
          <p:cNvPr id="6" name="Marcador de pie de página 5">
            <a:extLst>
              <a:ext uri="{FF2B5EF4-FFF2-40B4-BE49-F238E27FC236}">
                <a16:creationId xmlns:a16="http://schemas.microsoft.com/office/drawing/2014/main" id="{1CFAD6DA-EACB-8A4F-AFC9-5B072013B3C0}"/>
              </a:ext>
            </a:extLst>
          </p:cNvPr>
          <p:cNvSpPr>
            <a:spLocks noGrp="1"/>
          </p:cNvSpPr>
          <p:nvPr>
            <p:ph type="ftr" sz="quarter" idx="11"/>
          </p:nvPr>
        </p:nvSpPr>
        <p:spPr/>
        <p:txBody>
          <a:bodyPr/>
          <a:lstStyle/>
          <a:p>
            <a:endParaRPr lang="es-US"/>
          </a:p>
        </p:txBody>
      </p:sp>
      <p:sp>
        <p:nvSpPr>
          <p:cNvPr id="7" name="Marcador de número de diapositiva 6">
            <a:extLst>
              <a:ext uri="{FF2B5EF4-FFF2-40B4-BE49-F238E27FC236}">
                <a16:creationId xmlns:a16="http://schemas.microsoft.com/office/drawing/2014/main" id="{CF042694-1387-044A-B53D-7CAF1033EA5A}"/>
              </a:ext>
            </a:extLst>
          </p:cNvPr>
          <p:cNvSpPr>
            <a:spLocks noGrp="1"/>
          </p:cNvSpPr>
          <p:nvPr>
            <p:ph type="sldNum" sz="quarter" idx="12"/>
          </p:nvPr>
        </p:nvSpPr>
        <p:spPr/>
        <p:txBody>
          <a:bodyPr/>
          <a:lstStyle/>
          <a:p>
            <a:fld id="{B3754114-9D4C-9845-86D1-844AADE65172}" type="slidenum">
              <a:rPr lang="es-US" smtClean="0"/>
              <a:t>‹Nº›</a:t>
            </a:fld>
            <a:endParaRPr lang="es-US"/>
          </a:p>
        </p:txBody>
      </p:sp>
    </p:spTree>
    <p:extLst>
      <p:ext uri="{BB962C8B-B14F-4D97-AF65-F5344CB8AC3E}">
        <p14:creationId xmlns:p14="http://schemas.microsoft.com/office/powerpoint/2010/main" val="2227311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073C05-971C-C446-81EE-292B641DCDF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US"/>
          </a:p>
        </p:txBody>
      </p:sp>
      <p:sp>
        <p:nvSpPr>
          <p:cNvPr id="3" name="Marcador de texto 2">
            <a:extLst>
              <a:ext uri="{FF2B5EF4-FFF2-40B4-BE49-F238E27FC236}">
                <a16:creationId xmlns:a16="http://schemas.microsoft.com/office/drawing/2014/main" id="{1549E7B1-D02C-0743-95FD-E91BBDB26A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US"/>
          </a:p>
        </p:txBody>
      </p:sp>
      <p:sp>
        <p:nvSpPr>
          <p:cNvPr id="4" name="Marcador de contenido 3">
            <a:extLst>
              <a:ext uri="{FF2B5EF4-FFF2-40B4-BE49-F238E27FC236}">
                <a16:creationId xmlns:a16="http://schemas.microsoft.com/office/drawing/2014/main" id="{4CAFF62C-186E-0A4C-9694-970535510026}"/>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US"/>
          </a:p>
        </p:txBody>
      </p:sp>
      <p:sp>
        <p:nvSpPr>
          <p:cNvPr id="5" name="Marcador de texto 4">
            <a:extLst>
              <a:ext uri="{FF2B5EF4-FFF2-40B4-BE49-F238E27FC236}">
                <a16:creationId xmlns:a16="http://schemas.microsoft.com/office/drawing/2014/main" id="{B4A9C286-D48A-F045-9B56-011F9074CD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US"/>
          </a:p>
        </p:txBody>
      </p:sp>
      <p:sp>
        <p:nvSpPr>
          <p:cNvPr id="6" name="Marcador de contenido 5">
            <a:extLst>
              <a:ext uri="{FF2B5EF4-FFF2-40B4-BE49-F238E27FC236}">
                <a16:creationId xmlns:a16="http://schemas.microsoft.com/office/drawing/2014/main" id="{485CCF4D-8CE6-CB4F-A71D-E946B8DF384D}"/>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US"/>
          </a:p>
        </p:txBody>
      </p:sp>
      <p:sp>
        <p:nvSpPr>
          <p:cNvPr id="7" name="Marcador de fecha 6">
            <a:extLst>
              <a:ext uri="{FF2B5EF4-FFF2-40B4-BE49-F238E27FC236}">
                <a16:creationId xmlns:a16="http://schemas.microsoft.com/office/drawing/2014/main" id="{BB0D5932-4B40-7440-9323-034BFDA33A89}"/>
              </a:ext>
            </a:extLst>
          </p:cNvPr>
          <p:cNvSpPr>
            <a:spLocks noGrp="1"/>
          </p:cNvSpPr>
          <p:nvPr>
            <p:ph type="dt" sz="half" idx="10"/>
          </p:nvPr>
        </p:nvSpPr>
        <p:spPr/>
        <p:txBody>
          <a:bodyPr/>
          <a:lstStyle/>
          <a:p>
            <a:fld id="{483C3D43-A178-D64C-9F0F-C07F7A68083E}" type="datetimeFigureOut">
              <a:rPr lang="es-US" smtClean="0"/>
              <a:t>4/30/22</a:t>
            </a:fld>
            <a:endParaRPr lang="es-US"/>
          </a:p>
        </p:txBody>
      </p:sp>
      <p:sp>
        <p:nvSpPr>
          <p:cNvPr id="8" name="Marcador de pie de página 7">
            <a:extLst>
              <a:ext uri="{FF2B5EF4-FFF2-40B4-BE49-F238E27FC236}">
                <a16:creationId xmlns:a16="http://schemas.microsoft.com/office/drawing/2014/main" id="{93EC3859-3931-1D41-A232-799DE58F5A89}"/>
              </a:ext>
            </a:extLst>
          </p:cNvPr>
          <p:cNvSpPr>
            <a:spLocks noGrp="1"/>
          </p:cNvSpPr>
          <p:nvPr>
            <p:ph type="ftr" sz="quarter" idx="11"/>
          </p:nvPr>
        </p:nvSpPr>
        <p:spPr/>
        <p:txBody>
          <a:bodyPr/>
          <a:lstStyle/>
          <a:p>
            <a:endParaRPr lang="es-US"/>
          </a:p>
        </p:txBody>
      </p:sp>
      <p:sp>
        <p:nvSpPr>
          <p:cNvPr id="9" name="Marcador de número de diapositiva 8">
            <a:extLst>
              <a:ext uri="{FF2B5EF4-FFF2-40B4-BE49-F238E27FC236}">
                <a16:creationId xmlns:a16="http://schemas.microsoft.com/office/drawing/2014/main" id="{6087ACCF-304D-1F43-8B4F-7B65BF31370F}"/>
              </a:ext>
            </a:extLst>
          </p:cNvPr>
          <p:cNvSpPr>
            <a:spLocks noGrp="1"/>
          </p:cNvSpPr>
          <p:nvPr>
            <p:ph type="sldNum" sz="quarter" idx="12"/>
          </p:nvPr>
        </p:nvSpPr>
        <p:spPr/>
        <p:txBody>
          <a:bodyPr/>
          <a:lstStyle/>
          <a:p>
            <a:fld id="{B3754114-9D4C-9845-86D1-844AADE65172}" type="slidenum">
              <a:rPr lang="es-US" smtClean="0"/>
              <a:t>‹Nº›</a:t>
            </a:fld>
            <a:endParaRPr lang="es-US"/>
          </a:p>
        </p:txBody>
      </p:sp>
    </p:spTree>
    <p:extLst>
      <p:ext uri="{BB962C8B-B14F-4D97-AF65-F5344CB8AC3E}">
        <p14:creationId xmlns:p14="http://schemas.microsoft.com/office/powerpoint/2010/main" val="1640519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A6EC06-80FC-1143-92F6-1045ACD92D2F}"/>
              </a:ext>
            </a:extLst>
          </p:cNvPr>
          <p:cNvSpPr>
            <a:spLocks noGrp="1"/>
          </p:cNvSpPr>
          <p:nvPr>
            <p:ph type="title"/>
          </p:nvPr>
        </p:nvSpPr>
        <p:spPr/>
        <p:txBody>
          <a:bodyPr/>
          <a:lstStyle/>
          <a:p>
            <a:r>
              <a:rPr lang="es-ES"/>
              <a:t>Haga clic para modificar el estilo de título del patrón</a:t>
            </a:r>
            <a:endParaRPr lang="es-US"/>
          </a:p>
        </p:txBody>
      </p:sp>
      <p:sp>
        <p:nvSpPr>
          <p:cNvPr id="3" name="Marcador de fecha 2">
            <a:extLst>
              <a:ext uri="{FF2B5EF4-FFF2-40B4-BE49-F238E27FC236}">
                <a16:creationId xmlns:a16="http://schemas.microsoft.com/office/drawing/2014/main" id="{BD992A41-3483-324C-BD74-29673399A73D}"/>
              </a:ext>
            </a:extLst>
          </p:cNvPr>
          <p:cNvSpPr>
            <a:spLocks noGrp="1"/>
          </p:cNvSpPr>
          <p:nvPr>
            <p:ph type="dt" sz="half" idx="10"/>
          </p:nvPr>
        </p:nvSpPr>
        <p:spPr/>
        <p:txBody>
          <a:bodyPr/>
          <a:lstStyle/>
          <a:p>
            <a:fld id="{483C3D43-A178-D64C-9F0F-C07F7A68083E}" type="datetimeFigureOut">
              <a:rPr lang="es-US" smtClean="0"/>
              <a:t>4/30/22</a:t>
            </a:fld>
            <a:endParaRPr lang="es-US"/>
          </a:p>
        </p:txBody>
      </p:sp>
      <p:sp>
        <p:nvSpPr>
          <p:cNvPr id="4" name="Marcador de pie de página 3">
            <a:extLst>
              <a:ext uri="{FF2B5EF4-FFF2-40B4-BE49-F238E27FC236}">
                <a16:creationId xmlns:a16="http://schemas.microsoft.com/office/drawing/2014/main" id="{4FBF1BCF-4F32-244D-80CA-344556064D9B}"/>
              </a:ext>
            </a:extLst>
          </p:cNvPr>
          <p:cNvSpPr>
            <a:spLocks noGrp="1"/>
          </p:cNvSpPr>
          <p:nvPr>
            <p:ph type="ftr" sz="quarter" idx="11"/>
          </p:nvPr>
        </p:nvSpPr>
        <p:spPr/>
        <p:txBody>
          <a:bodyPr/>
          <a:lstStyle/>
          <a:p>
            <a:endParaRPr lang="es-US"/>
          </a:p>
        </p:txBody>
      </p:sp>
      <p:sp>
        <p:nvSpPr>
          <p:cNvPr id="5" name="Marcador de número de diapositiva 4">
            <a:extLst>
              <a:ext uri="{FF2B5EF4-FFF2-40B4-BE49-F238E27FC236}">
                <a16:creationId xmlns:a16="http://schemas.microsoft.com/office/drawing/2014/main" id="{6B8EF50B-C4D4-C64F-B1A3-F646343EBD66}"/>
              </a:ext>
            </a:extLst>
          </p:cNvPr>
          <p:cNvSpPr>
            <a:spLocks noGrp="1"/>
          </p:cNvSpPr>
          <p:nvPr>
            <p:ph type="sldNum" sz="quarter" idx="12"/>
          </p:nvPr>
        </p:nvSpPr>
        <p:spPr/>
        <p:txBody>
          <a:bodyPr/>
          <a:lstStyle/>
          <a:p>
            <a:fld id="{B3754114-9D4C-9845-86D1-844AADE65172}" type="slidenum">
              <a:rPr lang="es-US" smtClean="0"/>
              <a:t>‹Nº›</a:t>
            </a:fld>
            <a:endParaRPr lang="es-US"/>
          </a:p>
        </p:txBody>
      </p:sp>
    </p:spTree>
    <p:extLst>
      <p:ext uri="{BB962C8B-B14F-4D97-AF65-F5344CB8AC3E}">
        <p14:creationId xmlns:p14="http://schemas.microsoft.com/office/powerpoint/2010/main" val="151479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48DB7EA-A2FE-9D4C-BD3A-A0ABF1BA219F}"/>
              </a:ext>
            </a:extLst>
          </p:cNvPr>
          <p:cNvSpPr>
            <a:spLocks noGrp="1"/>
          </p:cNvSpPr>
          <p:nvPr>
            <p:ph type="dt" sz="half" idx="10"/>
          </p:nvPr>
        </p:nvSpPr>
        <p:spPr/>
        <p:txBody>
          <a:bodyPr/>
          <a:lstStyle/>
          <a:p>
            <a:fld id="{483C3D43-A178-D64C-9F0F-C07F7A68083E}" type="datetimeFigureOut">
              <a:rPr lang="es-US" smtClean="0"/>
              <a:t>4/30/22</a:t>
            </a:fld>
            <a:endParaRPr lang="es-US"/>
          </a:p>
        </p:txBody>
      </p:sp>
      <p:sp>
        <p:nvSpPr>
          <p:cNvPr id="3" name="Marcador de pie de página 2">
            <a:extLst>
              <a:ext uri="{FF2B5EF4-FFF2-40B4-BE49-F238E27FC236}">
                <a16:creationId xmlns:a16="http://schemas.microsoft.com/office/drawing/2014/main" id="{AB3A4492-C4C7-C34D-9384-34EA72293004}"/>
              </a:ext>
            </a:extLst>
          </p:cNvPr>
          <p:cNvSpPr>
            <a:spLocks noGrp="1"/>
          </p:cNvSpPr>
          <p:nvPr>
            <p:ph type="ftr" sz="quarter" idx="11"/>
          </p:nvPr>
        </p:nvSpPr>
        <p:spPr/>
        <p:txBody>
          <a:bodyPr/>
          <a:lstStyle/>
          <a:p>
            <a:endParaRPr lang="es-US"/>
          </a:p>
        </p:txBody>
      </p:sp>
      <p:sp>
        <p:nvSpPr>
          <p:cNvPr id="4" name="Marcador de número de diapositiva 3">
            <a:extLst>
              <a:ext uri="{FF2B5EF4-FFF2-40B4-BE49-F238E27FC236}">
                <a16:creationId xmlns:a16="http://schemas.microsoft.com/office/drawing/2014/main" id="{105AA05E-0F60-3A4A-9D8F-1656BEA1768B}"/>
              </a:ext>
            </a:extLst>
          </p:cNvPr>
          <p:cNvSpPr>
            <a:spLocks noGrp="1"/>
          </p:cNvSpPr>
          <p:nvPr>
            <p:ph type="sldNum" sz="quarter" idx="12"/>
          </p:nvPr>
        </p:nvSpPr>
        <p:spPr/>
        <p:txBody>
          <a:bodyPr/>
          <a:lstStyle/>
          <a:p>
            <a:fld id="{B3754114-9D4C-9845-86D1-844AADE65172}" type="slidenum">
              <a:rPr lang="es-US" smtClean="0"/>
              <a:t>‹Nº›</a:t>
            </a:fld>
            <a:endParaRPr lang="es-US"/>
          </a:p>
        </p:txBody>
      </p:sp>
    </p:spTree>
    <p:extLst>
      <p:ext uri="{BB962C8B-B14F-4D97-AF65-F5344CB8AC3E}">
        <p14:creationId xmlns:p14="http://schemas.microsoft.com/office/powerpoint/2010/main" val="2112766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250BE1-7C6D-064F-B2CD-758032639F3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S"/>
          </a:p>
        </p:txBody>
      </p:sp>
      <p:sp>
        <p:nvSpPr>
          <p:cNvPr id="3" name="Marcador de contenido 2">
            <a:extLst>
              <a:ext uri="{FF2B5EF4-FFF2-40B4-BE49-F238E27FC236}">
                <a16:creationId xmlns:a16="http://schemas.microsoft.com/office/drawing/2014/main" id="{EDE39822-1237-2D4B-A4F8-61AAADA105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US"/>
          </a:p>
        </p:txBody>
      </p:sp>
      <p:sp>
        <p:nvSpPr>
          <p:cNvPr id="4" name="Marcador de texto 3">
            <a:extLst>
              <a:ext uri="{FF2B5EF4-FFF2-40B4-BE49-F238E27FC236}">
                <a16:creationId xmlns:a16="http://schemas.microsoft.com/office/drawing/2014/main" id="{7E6850F5-BDF7-6642-85E5-30F03BF6F6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US"/>
          </a:p>
        </p:txBody>
      </p:sp>
      <p:sp>
        <p:nvSpPr>
          <p:cNvPr id="5" name="Marcador de fecha 4">
            <a:extLst>
              <a:ext uri="{FF2B5EF4-FFF2-40B4-BE49-F238E27FC236}">
                <a16:creationId xmlns:a16="http://schemas.microsoft.com/office/drawing/2014/main" id="{D801137B-00D7-D247-94F8-7B70FA44D74E}"/>
              </a:ext>
            </a:extLst>
          </p:cNvPr>
          <p:cNvSpPr>
            <a:spLocks noGrp="1"/>
          </p:cNvSpPr>
          <p:nvPr>
            <p:ph type="dt" sz="half" idx="10"/>
          </p:nvPr>
        </p:nvSpPr>
        <p:spPr/>
        <p:txBody>
          <a:bodyPr/>
          <a:lstStyle/>
          <a:p>
            <a:fld id="{483C3D43-A178-D64C-9F0F-C07F7A68083E}" type="datetimeFigureOut">
              <a:rPr lang="es-US" smtClean="0"/>
              <a:t>4/30/22</a:t>
            </a:fld>
            <a:endParaRPr lang="es-US"/>
          </a:p>
        </p:txBody>
      </p:sp>
      <p:sp>
        <p:nvSpPr>
          <p:cNvPr id="6" name="Marcador de pie de página 5">
            <a:extLst>
              <a:ext uri="{FF2B5EF4-FFF2-40B4-BE49-F238E27FC236}">
                <a16:creationId xmlns:a16="http://schemas.microsoft.com/office/drawing/2014/main" id="{F5907198-07C2-704F-89CA-45AA7A0E7860}"/>
              </a:ext>
            </a:extLst>
          </p:cNvPr>
          <p:cNvSpPr>
            <a:spLocks noGrp="1"/>
          </p:cNvSpPr>
          <p:nvPr>
            <p:ph type="ftr" sz="quarter" idx="11"/>
          </p:nvPr>
        </p:nvSpPr>
        <p:spPr/>
        <p:txBody>
          <a:bodyPr/>
          <a:lstStyle/>
          <a:p>
            <a:endParaRPr lang="es-US"/>
          </a:p>
        </p:txBody>
      </p:sp>
      <p:sp>
        <p:nvSpPr>
          <p:cNvPr id="7" name="Marcador de número de diapositiva 6">
            <a:extLst>
              <a:ext uri="{FF2B5EF4-FFF2-40B4-BE49-F238E27FC236}">
                <a16:creationId xmlns:a16="http://schemas.microsoft.com/office/drawing/2014/main" id="{2C34E81B-1DA3-8243-BA62-980A3C6D0566}"/>
              </a:ext>
            </a:extLst>
          </p:cNvPr>
          <p:cNvSpPr>
            <a:spLocks noGrp="1"/>
          </p:cNvSpPr>
          <p:nvPr>
            <p:ph type="sldNum" sz="quarter" idx="12"/>
          </p:nvPr>
        </p:nvSpPr>
        <p:spPr/>
        <p:txBody>
          <a:bodyPr/>
          <a:lstStyle/>
          <a:p>
            <a:fld id="{B3754114-9D4C-9845-86D1-844AADE65172}" type="slidenum">
              <a:rPr lang="es-US" smtClean="0"/>
              <a:t>‹Nº›</a:t>
            </a:fld>
            <a:endParaRPr lang="es-US"/>
          </a:p>
        </p:txBody>
      </p:sp>
    </p:spTree>
    <p:extLst>
      <p:ext uri="{BB962C8B-B14F-4D97-AF65-F5344CB8AC3E}">
        <p14:creationId xmlns:p14="http://schemas.microsoft.com/office/powerpoint/2010/main" val="2203199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C83229-DD45-AB4E-B264-B7FB360FD2F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S"/>
          </a:p>
        </p:txBody>
      </p:sp>
      <p:sp>
        <p:nvSpPr>
          <p:cNvPr id="3" name="Marcador de posición de imagen 2">
            <a:extLst>
              <a:ext uri="{FF2B5EF4-FFF2-40B4-BE49-F238E27FC236}">
                <a16:creationId xmlns:a16="http://schemas.microsoft.com/office/drawing/2014/main" id="{BA5B160C-CB42-C443-BEF5-5336AB2CC6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S"/>
          </a:p>
        </p:txBody>
      </p:sp>
      <p:sp>
        <p:nvSpPr>
          <p:cNvPr id="4" name="Marcador de texto 3">
            <a:extLst>
              <a:ext uri="{FF2B5EF4-FFF2-40B4-BE49-F238E27FC236}">
                <a16:creationId xmlns:a16="http://schemas.microsoft.com/office/drawing/2014/main" id="{4E72B630-DC10-304E-AD55-83B47B213F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US"/>
          </a:p>
        </p:txBody>
      </p:sp>
      <p:sp>
        <p:nvSpPr>
          <p:cNvPr id="5" name="Marcador de fecha 4">
            <a:extLst>
              <a:ext uri="{FF2B5EF4-FFF2-40B4-BE49-F238E27FC236}">
                <a16:creationId xmlns:a16="http://schemas.microsoft.com/office/drawing/2014/main" id="{E37FB93D-9817-564B-94CD-C47B0A93825A}"/>
              </a:ext>
            </a:extLst>
          </p:cNvPr>
          <p:cNvSpPr>
            <a:spLocks noGrp="1"/>
          </p:cNvSpPr>
          <p:nvPr>
            <p:ph type="dt" sz="half" idx="10"/>
          </p:nvPr>
        </p:nvSpPr>
        <p:spPr/>
        <p:txBody>
          <a:bodyPr/>
          <a:lstStyle/>
          <a:p>
            <a:fld id="{483C3D43-A178-D64C-9F0F-C07F7A68083E}" type="datetimeFigureOut">
              <a:rPr lang="es-US" smtClean="0"/>
              <a:t>4/30/22</a:t>
            </a:fld>
            <a:endParaRPr lang="es-US"/>
          </a:p>
        </p:txBody>
      </p:sp>
      <p:sp>
        <p:nvSpPr>
          <p:cNvPr id="6" name="Marcador de pie de página 5">
            <a:extLst>
              <a:ext uri="{FF2B5EF4-FFF2-40B4-BE49-F238E27FC236}">
                <a16:creationId xmlns:a16="http://schemas.microsoft.com/office/drawing/2014/main" id="{EF87C2A0-59E8-D445-B5AC-EC06A9BC1E7C}"/>
              </a:ext>
            </a:extLst>
          </p:cNvPr>
          <p:cNvSpPr>
            <a:spLocks noGrp="1"/>
          </p:cNvSpPr>
          <p:nvPr>
            <p:ph type="ftr" sz="quarter" idx="11"/>
          </p:nvPr>
        </p:nvSpPr>
        <p:spPr/>
        <p:txBody>
          <a:bodyPr/>
          <a:lstStyle/>
          <a:p>
            <a:endParaRPr lang="es-US"/>
          </a:p>
        </p:txBody>
      </p:sp>
      <p:sp>
        <p:nvSpPr>
          <p:cNvPr id="7" name="Marcador de número de diapositiva 6">
            <a:extLst>
              <a:ext uri="{FF2B5EF4-FFF2-40B4-BE49-F238E27FC236}">
                <a16:creationId xmlns:a16="http://schemas.microsoft.com/office/drawing/2014/main" id="{754A5B08-71E2-034E-A1C7-DB91D4C3E516}"/>
              </a:ext>
            </a:extLst>
          </p:cNvPr>
          <p:cNvSpPr>
            <a:spLocks noGrp="1"/>
          </p:cNvSpPr>
          <p:nvPr>
            <p:ph type="sldNum" sz="quarter" idx="12"/>
          </p:nvPr>
        </p:nvSpPr>
        <p:spPr/>
        <p:txBody>
          <a:bodyPr/>
          <a:lstStyle/>
          <a:p>
            <a:fld id="{B3754114-9D4C-9845-86D1-844AADE65172}" type="slidenum">
              <a:rPr lang="es-US" smtClean="0"/>
              <a:t>‹Nº›</a:t>
            </a:fld>
            <a:endParaRPr lang="es-US"/>
          </a:p>
        </p:txBody>
      </p:sp>
    </p:spTree>
    <p:extLst>
      <p:ext uri="{BB962C8B-B14F-4D97-AF65-F5344CB8AC3E}">
        <p14:creationId xmlns:p14="http://schemas.microsoft.com/office/powerpoint/2010/main" val="915212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38E5F01-05A0-ED45-A1E8-D4566B54F8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US"/>
          </a:p>
        </p:txBody>
      </p:sp>
      <p:sp>
        <p:nvSpPr>
          <p:cNvPr id="3" name="Marcador de texto 2">
            <a:extLst>
              <a:ext uri="{FF2B5EF4-FFF2-40B4-BE49-F238E27FC236}">
                <a16:creationId xmlns:a16="http://schemas.microsoft.com/office/drawing/2014/main" id="{5D7E99B9-7EBB-2540-8EBD-65778FE6FF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US"/>
          </a:p>
        </p:txBody>
      </p:sp>
      <p:sp>
        <p:nvSpPr>
          <p:cNvPr id="4" name="Marcador de fecha 3">
            <a:extLst>
              <a:ext uri="{FF2B5EF4-FFF2-40B4-BE49-F238E27FC236}">
                <a16:creationId xmlns:a16="http://schemas.microsoft.com/office/drawing/2014/main" id="{6A7D8382-C006-FA48-837E-9184763B74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3C3D43-A178-D64C-9F0F-C07F7A68083E}" type="datetimeFigureOut">
              <a:rPr lang="es-US" smtClean="0"/>
              <a:t>4/30/22</a:t>
            </a:fld>
            <a:endParaRPr lang="es-US"/>
          </a:p>
        </p:txBody>
      </p:sp>
      <p:sp>
        <p:nvSpPr>
          <p:cNvPr id="5" name="Marcador de pie de página 4">
            <a:extLst>
              <a:ext uri="{FF2B5EF4-FFF2-40B4-BE49-F238E27FC236}">
                <a16:creationId xmlns:a16="http://schemas.microsoft.com/office/drawing/2014/main" id="{B153B4CA-A1FE-0E47-A19E-079D160024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US"/>
          </a:p>
        </p:txBody>
      </p:sp>
      <p:sp>
        <p:nvSpPr>
          <p:cNvPr id="6" name="Marcador de número de diapositiva 5">
            <a:extLst>
              <a:ext uri="{FF2B5EF4-FFF2-40B4-BE49-F238E27FC236}">
                <a16:creationId xmlns:a16="http://schemas.microsoft.com/office/drawing/2014/main" id="{DD1064C7-DC67-5E4D-9133-7F61182E3E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754114-9D4C-9845-86D1-844AADE65172}" type="slidenum">
              <a:rPr lang="es-US" smtClean="0"/>
              <a:t>‹Nº›</a:t>
            </a:fld>
            <a:endParaRPr lang="es-US"/>
          </a:p>
        </p:txBody>
      </p:sp>
    </p:spTree>
    <p:extLst>
      <p:ext uri="{BB962C8B-B14F-4D97-AF65-F5344CB8AC3E}">
        <p14:creationId xmlns:p14="http://schemas.microsoft.com/office/powerpoint/2010/main" val="1012843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image" Target="../media/image2.png"/><Relationship Id="rId7" Type="http://schemas.openxmlformats.org/officeDocument/2006/relationships/image" Target="../media/image10.png"/><Relationship Id="rId12"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microsoft.com/office/2007/relationships/hdphoto" Target="../media/hdphoto2.wdp"/><Relationship Id="rId11" Type="http://schemas.openxmlformats.org/officeDocument/2006/relationships/diagramColors" Target="../diagrams/colors3.xml"/><Relationship Id="rId5" Type="http://schemas.openxmlformats.org/officeDocument/2006/relationships/image" Target="../media/image3.png"/><Relationship Id="rId10" Type="http://schemas.openxmlformats.org/officeDocument/2006/relationships/diagramQuickStyle" Target="../diagrams/quickStyle3.xml"/><Relationship Id="rId4" Type="http://schemas.microsoft.com/office/2007/relationships/hdphoto" Target="../media/hdphoto1.wdp"/><Relationship Id="rId9"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2.png"/><Relationship Id="rId7" Type="http://schemas.openxmlformats.org/officeDocument/2006/relationships/diagramData" Target="../diagrams/data4.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microsoft.com/office/2007/relationships/hdphoto" Target="../media/hdphoto2.wdp"/><Relationship Id="rId11" Type="http://schemas.microsoft.com/office/2007/relationships/diagramDrawing" Target="../diagrams/drawing4.xml"/><Relationship Id="rId5" Type="http://schemas.openxmlformats.org/officeDocument/2006/relationships/image" Target="../media/image3.png"/><Relationship Id="rId10" Type="http://schemas.openxmlformats.org/officeDocument/2006/relationships/diagramColors" Target="../diagrams/colors4.xml"/><Relationship Id="rId4" Type="http://schemas.microsoft.com/office/2007/relationships/hdphoto" Target="../media/hdphoto1.wdp"/><Relationship Id="rId9"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image" Target="../media/image2.png"/><Relationship Id="rId7" Type="http://schemas.openxmlformats.org/officeDocument/2006/relationships/diagramData" Target="../diagrams/data5.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microsoft.com/office/2007/relationships/hdphoto" Target="../media/hdphoto2.wdp"/><Relationship Id="rId11" Type="http://schemas.microsoft.com/office/2007/relationships/diagramDrawing" Target="../diagrams/drawing5.xml"/><Relationship Id="rId5" Type="http://schemas.openxmlformats.org/officeDocument/2006/relationships/image" Target="../media/image3.png"/><Relationship Id="rId10" Type="http://schemas.openxmlformats.org/officeDocument/2006/relationships/diagramColors" Target="../diagrams/colors5.xml"/><Relationship Id="rId4" Type="http://schemas.microsoft.com/office/2007/relationships/hdphoto" Target="../media/hdphoto1.wdp"/><Relationship Id="rId9"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diagramLayout" Target="../diagrams/layout6.xml"/><Relationship Id="rId3" Type="http://schemas.openxmlformats.org/officeDocument/2006/relationships/image" Target="../media/image2.png"/><Relationship Id="rId7" Type="http://schemas.openxmlformats.org/officeDocument/2006/relationships/diagramData" Target="../diagrams/data6.xml"/><Relationship Id="rId12" Type="http://schemas.openxmlformats.org/officeDocument/2006/relationships/diagramData" Target="../diagrams/data7.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microsoft.com/office/2007/relationships/hdphoto" Target="../media/hdphoto2.wdp"/><Relationship Id="rId11" Type="http://schemas.microsoft.com/office/2007/relationships/diagramDrawing" Target="../diagrams/drawing6.xml"/><Relationship Id="rId5" Type="http://schemas.openxmlformats.org/officeDocument/2006/relationships/image" Target="../media/image3.png"/><Relationship Id="rId15" Type="http://schemas.openxmlformats.org/officeDocument/2006/relationships/diagramColors" Target="../diagrams/colors6.xml"/><Relationship Id="rId10" Type="http://schemas.openxmlformats.org/officeDocument/2006/relationships/diagramColors" Target="../diagrams/colors6.xml"/><Relationship Id="rId4" Type="http://schemas.microsoft.com/office/2007/relationships/hdphoto" Target="../media/hdphoto1.wdp"/><Relationship Id="rId9" Type="http://schemas.openxmlformats.org/officeDocument/2006/relationships/diagramQuickStyle" Target="../diagrams/quickStyle6.xml"/><Relationship Id="rId1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image" Target="../media/image2.png"/><Relationship Id="rId7" Type="http://schemas.openxmlformats.org/officeDocument/2006/relationships/diagramData" Target="../diagrams/data8.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microsoft.com/office/2007/relationships/hdphoto" Target="../media/hdphoto2.wdp"/><Relationship Id="rId11" Type="http://schemas.microsoft.com/office/2007/relationships/diagramDrawing" Target="../diagrams/drawing7.xml"/><Relationship Id="rId5" Type="http://schemas.openxmlformats.org/officeDocument/2006/relationships/image" Target="../media/image3.png"/><Relationship Id="rId10" Type="http://schemas.openxmlformats.org/officeDocument/2006/relationships/diagramColors" Target="../diagrams/colors7.xml"/><Relationship Id="rId4" Type="http://schemas.microsoft.com/office/2007/relationships/hdphoto" Target="../media/hdphoto1.wdp"/><Relationship Id="rId9"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image" Target="../media/image2.png"/><Relationship Id="rId7" Type="http://schemas.openxmlformats.org/officeDocument/2006/relationships/diagramData" Target="../diagrams/data9.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microsoft.com/office/2007/relationships/hdphoto" Target="../media/hdphoto2.wdp"/><Relationship Id="rId11" Type="http://schemas.microsoft.com/office/2007/relationships/diagramDrawing" Target="../diagrams/drawing8.xml"/><Relationship Id="rId5" Type="http://schemas.openxmlformats.org/officeDocument/2006/relationships/image" Target="../media/image3.png"/><Relationship Id="rId10" Type="http://schemas.openxmlformats.org/officeDocument/2006/relationships/diagramColors" Target="../diagrams/colors8.xml"/><Relationship Id="rId4" Type="http://schemas.microsoft.com/office/2007/relationships/hdphoto" Target="../media/hdphoto1.wdp"/><Relationship Id="rId9"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5.png"/><Relationship Id="rId7"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0.xml"/><Relationship Id="rId7" Type="http://schemas.microsoft.com/office/2007/relationships/diagramDrawing" Target="../diagrams/drawing9.xml"/><Relationship Id="rId12" Type="http://schemas.microsoft.com/office/2007/relationships/hdphoto" Target="../media/hdphoto2.wdp"/><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9.xml"/><Relationship Id="rId11" Type="http://schemas.openxmlformats.org/officeDocument/2006/relationships/image" Target="../media/image3.png"/><Relationship Id="rId5" Type="http://schemas.openxmlformats.org/officeDocument/2006/relationships/diagramQuickStyle" Target="../diagrams/quickStyle9.xml"/><Relationship Id="rId10" Type="http://schemas.openxmlformats.org/officeDocument/2006/relationships/image" Target="../media/image17.png"/><Relationship Id="rId4" Type="http://schemas.openxmlformats.org/officeDocument/2006/relationships/diagramLayout" Target="../diagrams/layout9.xml"/><Relationship Id="rId9" Type="http://schemas.microsoft.com/office/2007/relationships/hdphoto" Target="../media/hdphoto1.wdp"/></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image" Target="../media/image18.png"/><Relationship Id="rId7" Type="http://schemas.microsoft.com/office/2007/relationships/hdphoto" Target="../media/hdphoto2.wdp"/><Relationship Id="rId12" Type="http://schemas.microsoft.com/office/2007/relationships/diagramDrawing" Target="../diagrams/drawing10.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diagramColors" Target="../diagrams/colors10.xml"/><Relationship Id="rId5" Type="http://schemas.microsoft.com/office/2007/relationships/hdphoto" Target="../media/hdphoto1.wdp"/><Relationship Id="rId10" Type="http://schemas.openxmlformats.org/officeDocument/2006/relationships/diagramQuickStyle" Target="../diagrams/quickStyle10.xml"/><Relationship Id="rId4" Type="http://schemas.openxmlformats.org/officeDocument/2006/relationships/image" Target="../media/image2.png"/><Relationship Id="rId9"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2.xml"/><Relationship Id="rId7" Type="http://schemas.microsoft.com/office/2007/relationships/diagramDrawing" Target="../diagrams/drawing11.xml"/><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diagramColors" Target="../diagrams/colors11.xml"/><Relationship Id="rId11" Type="http://schemas.microsoft.com/office/2007/relationships/hdphoto" Target="../media/hdphoto2.wdp"/><Relationship Id="rId5" Type="http://schemas.openxmlformats.org/officeDocument/2006/relationships/diagramQuickStyle" Target="../diagrams/quickStyle11.xml"/><Relationship Id="rId10" Type="http://schemas.openxmlformats.org/officeDocument/2006/relationships/image" Target="../media/image3.png"/><Relationship Id="rId4" Type="http://schemas.openxmlformats.org/officeDocument/2006/relationships/diagramLayout" Target="../diagrams/layout11.xml"/><Relationship Id="rId9"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image" Target="../media/image2.png"/><Relationship Id="rId7" Type="http://schemas.openxmlformats.org/officeDocument/2006/relationships/diagramData" Target="../diagrams/data13.xm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microsoft.com/office/2007/relationships/hdphoto" Target="../media/hdphoto2.wdp"/><Relationship Id="rId11" Type="http://schemas.microsoft.com/office/2007/relationships/diagramDrawing" Target="../diagrams/drawing12.xml"/><Relationship Id="rId5" Type="http://schemas.openxmlformats.org/officeDocument/2006/relationships/image" Target="../media/image3.png"/><Relationship Id="rId10" Type="http://schemas.openxmlformats.org/officeDocument/2006/relationships/diagramColors" Target="../diagrams/colors12.xml"/><Relationship Id="rId4" Type="http://schemas.microsoft.com/office/2007/relationships/hdphoto" Target="../media/hdphoto1.wdp"/><Relationship Id="rId9" Type="http://schemas.openxmlformats.org/officeDocument/2006/relationships/diagramQuickStyle" Target="../diagrams/quickStyle1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1.png"/><Relationship Id="rId4" Type="http://schemas.microsoft.com/office/2007/relationships/hdphoto" Target="../media/hdphoto3.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diagramLayout" Target="../diagrams/layout2.xml"/><Relationship Id="rId3" Type="http://schemas.openxmlformats.org/officeDocument/2006/relationships/image" Target="../media/image2.png"/><Relationship Id="rId7" Type="http://schemas.openxmlformats.org/officeDocument/2006/relationships/diagramData" Target="../diagrams/data1.xml"/><Relationship Id="rId12" Type="http://schemas.openxmlformats.org/officeDocument/2006/relationships/diagramData" Target="../diagrams/data2.xml"/><Relationship Id="rId2" Type="http://schemas.openxmlformats.org/officeDocument/2006/relationships/notesSlide" Target="../notesSlides/notesSlide5.xml"/><Relationship Id="rId16" Type="http://schemas.microsoft.com/office/2007/relationships/diagramDrawing" Target="../diagrams/drawing2.xml"/><Relationship Id="rId1" Type="http://schemas.openxmlformats.org/officeDocument/2006/relationships/slideLayout" Target="../slideLayouts/slideLayout6.xml"/><Relationship Id="rId6" Type="http://schemas.microsoft.com/office/2007/relationships/hdphoto" Target="../media/hdphoto2.wdp"/><Relationship Id="rId11" Type="http://schemas.microsoft.com/office/2007/relationships/diagramDrawing" Target="../diagrams/drawing1.xml"/><Relationship Id="rId5" Type="http://schemas.openxmlformats.org/officeDocument/2006/relationships/image" Target="../media/image3.png"/><Relationship Id="rId15" Type="http://schemas.openxmlformats.org/officeDocument/2006/relationships/diagramColors" Target="../diagrams/colors2.xml"/><Relationship Id="rId10" Type="http://schemas.openxmlformats.org/officeDocument/2006/relationships/diagramColors" Target="../diagrams/colors1.xml"/><Relationship Id="rId4" Type="http://schemas.microsoft.com/office/2007/relationships/hdphoto" Target="../media/hdphoto1.wdp"/><Relationship Id="rId9" Type="http://schemas.openxmlformats.org/officeDocument/2006/relationships/diagramQuickStyle" Target="../diagrams/quickStyle1.xml"/><Relationship Id="rId1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32DA8"/>
        </a:solidFill>
        <a:effectLst/>
      </p:bgPr>
    </p:bg>
    <p:spTree>
      <p:nvGrpSpPr>
        <p:cNvPr id="1" name="Shape 511"/>
        <p:cNvGrpSpPr/>
        <p:nvPr/>
      </p:nvGrpSpPr>
      <p:grpSpPr>
        <a:xfrm>
          <a:off x="0" y="0"/>
          <a:ext cx="0" cy="0"/>
          <a:chOff x="0" y="0"/>
          <a:chExt cx="0" cy="0"/>
        </a:xfrm>
      </p:grpSpPr>
      <p:sp>
        <p:nvSpPr>
          <p:cNvPr id="512" name="Google Shape;512;p45"/>
          <p:cNvSpPr txBox="1">
            <a:spLocks noGrp="1"/>
          </p:cNvSpPr>
          <p:nvPr>
            <p:ph type="title"/>
          </p:nvPr>
        </p:nvSpPr>
        <p:spPr>
          <a:xfrm>
            <a:off x="1770834" y="2613931"/>
            <a:ext cx="8650333" cy="615200"/>
          </a:xfrm>
          <a:prstGeom prst="rect">
            <a:avLst/>
          </a:prstGeom>
        </p:spPr>
        <p:txBody>
          <a:bodyPr spcFirstLastPara="1" vert="horz" wrap="square" lIns="0" tIns="0" rIns="0" bIns="0" rtlCol="0" anchor="t" anchorCtr="0">
            <a:noAutofit/>
          </a:bodyPr>
          <a:lstStyle/>
          <a:p>
            <a:pPr algn="ctr">
              <a:spcBef>
                <a:spcPts val="0"/>
              </a:spcBef>
            </a:pPr>
            <a:r>
              <a:rPr lang="en" sz="5333" dirty="0">
                <a:solidFill>
                  <a:schemeClr val="bg1"/>
                </a:solidFill>
              </a:rPr>
              <a:t>Evidencia Científica:</a:t>
            </a:r>
            <a:br>
              <a:rPr lang="en" sz="5333" dirty="0">
                <a:solidFill>
                  <a:schemeClr val="bg1"/>
                </a:solidFill>
              </a:rPr>
            </a:br>
            <a:r>
              <a:rPr lang="en" sz="4267" dirty="0">
                <a:solidFill>
                  <a:srgbClr val="FFFF00"/>
                </a:solidFill>
              </a:rPr>
              <a:t>Ciclo de Patología Valvular.</a:t>
            </a:r>
            <a:endParaRPr sz="5333" dirty="0">
              <a:solidFill>
                <a:srgbClr val="FFFF00"/>
              </a:solidFill>
            </a:endParaRPr>
          </a:p>
        </p:txBody>
      </p:sp>
      <p:sp>
        <p:nvSpPr>
          <p:cNvPr id="27" name="4 CuadroTexto">
            <a:extLst>
              <a:ext uri="{FF2B5EF4-FFF2-40B4-BE49-F238E27FC236}">
                <a16:creationId xmlns:a16="http://schemas.microsoft.com/office/drawing/2014/main" id="{6F775A8B-DA25-4ADB-B392-E5E8227972D3}"/>
              </a:ext>
            </a:extLst>
          </p:cNvPr>
          <p:cNvSpPr txBox="1"/>
          <p:nvPr/>
        </p:nvSpPr>
        <p:spPr>
          <a:xfrm>
            <a:off x="680727" y="63478"/>
            <a:ext cx="10945216" cy="1200329"/>
          </a:xfrm>
          <a:prstGeom prst="rect">
            <a:avLst/>
          </a:prstGeom>
          <a:noFill/>
        </p:spPr>
        <p:txBody>
          <a:bodyPr wrap="square" rtlCol="0">
            <a:spAutoFit/>
          </a:bodyPr>
          <a:lstStyle/>
          <a:p>
            <a:pPr algn="ctr"/>
            <a:r>
              <a:rPr lang="es-US" sz="2400" dirty="0">
                <a:solidFill>
                  <a:schemeClr val="bg1"/>
                </a:solidFill>
                <a:latin typeface="Calibri" panose="020F0502020204030204" pitchFamily="34" charset="0"/>
                <a:cs typeface="Calibri" panose="020F0502020204030204" pitchFamily="34" charset="0"/>
              </a:rPr>
              <a:t>Universidad Centro Occidental Lisandro Alvarado.</a:t>
            </a:r>
          </a:p>
          <a:p>
            <a:pPr algn="ctr"/>
            <a:r>
              <a:rPr lang="es-US" sz="2400" dirty="0">
                <a:solidFill>
                  <a:schemeClr val="bg1"/>
                </a:solidFill>
                <a:latin typeface="Calibri" panose="020F0502020204030204" pitchFamily="34" charset="0"/>
                <a:cs typeface="Calibri" panose="020F0502020204030204" pitchFamily="34" charset="0"/>
              </a:rPr>
              <a:t>Centro Cardiovascular Regional Centroccidental - ASCARDIO.</a:t>
            </a:r>
          </a:p>
          <a:p>
            <a:pPr algn="ctr"/>
            <a:r>
              <a:rPr lang="es-US" sz="2400" dirty="0">
                <a:solidFill>
                  <a:schemeClr val="bg1"/>
                </a:solidFill>
                <a:latin typeface="Calibri" panose="020F0502020204030204" pitchFamily="34" charset="0"/>
                <a:cs typeface="Calibri" panose="020F0502020204030204" pitchFamily="34" charset="0"/>
              </a:rPr>
              <a:t>Postgrado de Cardiología Clínica.</a:t>
            </a:r>
          </a:p>
        </p:txBody>
      </p:sp>
      <p:pic>
        <p:nvPicPr>
          <p:cNvPr id="28" name="Picture 14" descr="Resultado de imagen para ucla">
            <a:extLst>
              <a:ext uri="{FF2B5EF4-FFF2-40B4-BE49-F238E27FC236}">
                <a16:creationId xmlns:a16="http://schemas.microsoft.com/office/drawing/2014/main" id="{DBA86D7C-E0F1-4E74-80AB-320E683BF86F}"/>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236578" y="217382"/>
            <a:ext cx="888297" cy="98902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Resultado de imagen para ascardio">
            <a:extLst>
              <a:ext uri="{FF2B5EF4-FFF2-40B4-BE49-F238E27FC236}">
                <a16:creationId xmlns:a16="http://schemas.microsoft.com/office/drawing/2014/main" id="{A4381792-1DA4-43F4-B864-BBAA5DF48B86}"/>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11049608" y="210957"/>
            <a:ext cx="893853" cy="990691"/>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17 Conector recto">
            <a:extLst>
              <a:ext uri="{FF2B5EF4-FFF2-40B4-BE49-F238E27FC236}">
                <a16:creationId xmlns:a16="http://schemas.microsoft.com/office/drawing/2014/main" id="{EE381D2E-6525-42EC-A8B4-704185669AD3}"/>
              </a:ext>
            </a:extLst>
          </p:cNvPr>
          <p:cNvCxnSpPr/>
          <p:nvPr/>
        </p:nvCxnSpPr>
        <p:spPr>
          <a:xfrm>
            <a:off x="2265453" y="4160600"/>
            <a:ext cx="7775764"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5" name="Rectángulo 4">
            <a:extLst>
              <a:ext uri="{FF2B5EF4-FFF2-40B4-BE49-F238E27FC236}">
                <a16:creationId xmlns:a16="http://schemas.microsoft.com/office/drawing/2014/main" id="{04B69488-F396-4DF7-B7EB-88A897A5089A}"/>
              </a:ext>
            </a:extLst>
          </p:cNvPr>
          <p:cNvSpPr/>
          <p:nvPr/>
        </p:nvSpPr>
        <p:spPr>
          <a:xfrm>
            <a:off x="4393965" y="6470084"/>
            <a:ext cx="3404072" cy="492443"/>
          </a:xfrm>
          <a:prstGeom prst="rect">
            <a:avLst/>
          </a:prstGeom>
          <a:noFill/>
        </p:spPr>
        <p:txBody>
          <a:bodyPr wrap="none" lIns="121920" tIns="60960" rIns="121920" bIns="60960">
            <a:spAutoFit/>
          </a:bodyPr>
          <a:lstStyle/>
          <a:p>
            <a:pPr algn="ctr"/>
            <a:r>
              <a:rPr lang="es-ES" sz="2400" dirty="0">
                <a:ln w="0"/>
                <a:solidFill>
                  <a:schemeClr val="bg1"/>
                </a:solidFill>
                <a:effectLst>
                  <a:outerShdw blurRad="38100" dist="19050" dir="2700000" algn="tl" rotWithShape="0">
                    <a:schemeClr val="dk1">
                      <a:alpha val="40000"/>
                    </a:schemeClr>
                  </a:outerShdw>
                </a:effectLst>
              </a:rPr>
              <a:t>Barquisimeto, Abril 2022.</a:t>
            </a:r>
          </a:p>
        </p:txBody>
      </p:sp>
      <p:sp>
        <p:nvSpPr>
          <p:cNvPr id="11" name="Rectángulo: esquinas redondeadas 7">
            <a:extLst>
              <a:ext uri="{FF2B5EF4-FFF2-40B4-BE49-F238E27FC236}">
                <a16:creationId xmlns:a16="http://schemas.microsoft.com/office/drawing/2014/main" id="{71F5ACC6-8D50-D54B-A268-56FA1C8C94F3}"/>
              </a:ext>
            </a:extLst>
          </p:cNvPr>
          <p:cNvSpPr/>
          <p:nvPr/>
        </p:nvSpPr>
        <p:spPr>
          <a:xfrm>
            <a:off x="6896711" y="4421804"/>
            <a:ext cx="4763509" cy="1844389"/>
          </a:xfrm>
          <a:prstGeom prst="round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419" sz="2133" b="1" dirty="0">
                <a:latin typeface="Barlow" panose="00000500000000000000" pitchFamily="2" charset="0"/>
              </a:rPr>
              <a:t>Grupo N° 1:</a:t>
            </a:r>
          </a:p>
          <a:p>
            <a:pPr algn="r"/>
            <a:r>
              <a:rPr lang="es-419" sz="2133" b="1" dirty="0">
                <a:latin typeface="Barlow" panose="00000500000000000000" pitchFamily="2" charset="0"/>
              </a:rPr>
              <a:t>Antonini, María Victoria (R2).</a:t>
            </a:r>
          </a:p>
          <a:p>
            <a:pPr algn="r"/>
            <a:r>
              <a:rPr lang="es-419" sz="2133" dirty="0">
                <a:latin typeface="Barlow" panose="00000500000000000000" pitchFamily="2" charset="0"/>
              </a:rPr>
              <a:t>Corbascio, Gianfranco (R3).</a:t>
            </a:r>
          </a:p>
          <a:p>
            <a:pPr algn="r"/>
            <a:r>
              <a:rPr lang="es-419" sz="2133" dirty="0">
                <a:latin typeface="Barlow" panose="00000500000000000000" pitchFamily="2" charset="0"/>
              </a:rPr>
              <a:t>Arroyo, Aníbal (R2 - Relator).</a:t>
            </a:r>
          </a:p>
          <a:p>
            <a:pPr algn="r"/>
            <a:r>
              <a:rPr lang="es-419" sz="2133" dirty="0">
                <a:latin typeface="Barlow" panose="00000500000000000000" pitchFamily="2" charset="0"/>
              </a:rPr>
              <a:t>Angulo, Alberto (R1).</a:t>
            </a:r>
          </a:p>
        </p:txBody>
      </p:sp>
    </p:spTree>
    <p:extLst>
      <p:ext uri="{BB962C8B-B14F-4D97-AF65-F5344CB8AC3E}">
        <p14:creationId xmlns:p14="http://schemas.microsoft.com/office/powerpoint/2010/main" val="1054022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32DA8"/>
        </a:solidFill>
        <a:effectLst/>
      </p:bgPr>
    </p:bg>
    <p:spTree>
      <p:nvGrpSpPr>
        <p:cNvPr id="1" name="Shape 74"/>
        <p:cNvGrpSpPr/>
        <p:nvPr/>
      </p:nvGrpSpPr>
      <p:grpSpPr>
        <a:xfrm>
          <a:off x="0" y="0"/>
          <a:ext cx="0" cy="0"/>
          <a:chOff x="0" y="0"/>
          <a:chExt cx="0" cy="0"/>
        </a:xfrm>
      </p:grpSpPr>
      <p:sp>
        <p:nvSpPr>
          <p:cNvPr id="8" name="Google Shape;79;p15">
            <a:extLst>
              <a:ext uri="{FF2B5EF4-FFF2-40B4-BE49-F238E27FC236}">
                <a16:creationId xmlns:a16="http://schemas.microsoft.com/office/drawing/2014/main" id="{ACA4492E-64CB-476B-AC88-6866A46AFF95}"/>
              </a:ext>
            </a:extLst>
          </p:cNvPr>
          <p:cNvSpPr txBox="1">
            <a:spLocks noGrp="1"/>
          </p:cNvSpPr>
          <p:nvPr>
            <p:ph type="sldNum" idx="12"/>
          </p:nvPr>
        </p:nvSpPr>
        <p:spPr>
          <a:prstGeom prst="rect">
            <a:avLst/>
          </a:prstGeom>
        </p:spPr>
        <p:txBody>
          <a:bodyPr spcFirstLastPara="1" vert="horz" wrap="square" lIns="0" tIns="0" rIns="0" bIns="0" rtlCol="0" anchor="t" anchorCtr="0">
            <a:noAutofit/>
          </a:bodyPr>
          <a:lstStyle/>
          <a:p>
            <a:fld id="{00000000-1234-1234-1234-123412341234}" type="slidenum">
              <a:rPr lang="en"/>
              <a:pPr/>
              <a:t>10</a:t>
            </a:fld>
            <a:endParaRPr dirty="0"/>
          </a:p>
        </p:txBody>
      </p:sp>
      <p:sp>
        <p:nvSpPr>
          <p:cNvPr id="9" name="Google Shape;512;p45">
            <a:extLst>
              <a:ext uri="{FF2B5EF4-FFF2-40B4-BE49-F238E27FC236}">
                <a16:creationId xmlns:a16="http://schemas.microsoft.com/office/drawing/2014/main" id="{30C635D0-BCE5-4265-9D73-DE3FFC02F1CF}"/>
              </a:ext>
            </a:extLst>
          </p:cNvPr>
          <p:cNvSpPr txBox="1">
            <a:spLocks/>
          </p:cNvSpPr>
          <p:nvPr/>
        </p:nvSpPr>
        <p:spPr>
          <a:xfrm>
            <a:off x="1274076" y="60608"/>
            <a:ext cx="8650333" cy="615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1pPr>
            <a:lvl2pPr marR="0" lvl="1"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2pPr>
            <a:lvl3pPr marR="0" lvl="2"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3pPr>
            <a:lvl4pPr marR="0" lvl="3"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4pPr>
            <a:lvl5pPr marR="0" lvl="4"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5pPr>
            <a:lvl6pPr marR="0" lvl="5"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6pPr>
            <a:lvl7pPr marR="0" lvl="6"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7pPr>
            <a:lvl8pPr marR="0" lvl="7"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8pPr>
            <a:lvl9pPr marR="0" lvl="8"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9pPr>
          </a:lstStyle>
          <a:p>
            <a:pPr algn="just"/>
            <a:r>
              <a:rPr lang="en-US" sz="4800" dirty="0" err="1">
                <a:solidFill>
                  <a:schemeClr val="bg1"/>
                </a:solidFill>
              </a:rPr>
              <a:t>Datos</a:t>
            </a:r>
            <a:r>
              <a:rPr lang="en-US" sz="4800" dirty="0">
                <a:solidFill>
                  <a:schemeClr val="bg1"/>
                </a:solidFill>
              </a:rPr>
              <a:t> del </a:t>
            </a:r>
            <a:r>
              <a:rPr lang="en-US" sz="4800" dirty="0" err="1">
                <a:solidFill>
                  <a:schemeClr val="bg1"/>
                </a:solidFill>
              </a:rPr>
              <a:t>estudio</a:t>
            </a:r>
            <a:endParaRPr lang="en-US" sz="4800" dirty="0">
              <a:solidFill>
                <a:schemeClr val="bg1"/>
              </a:solidFill>
            </a:endParaRPr>
          </a:p>
        </p:txBody>
      </p:sp>
      <p:cxnSp>
        <p:nvCxnSpPr>
          <p:cNvPr id="10" name="17 Conector recto">
            <a:extLst>
              <a:ext uri="{FF2B5EF4-FFF2-40B4-BE49-F238E27FC236}">
                <a16:creationId xmlns:a16="http://schemas.microsoft.com/office/drawing/2014/main" id="{75B92810-B726-4631-97A3-FDF2AB4019AB}"/>
              </a:ext>
            </a:extLst>
          </p:cNvPr>
          <p:cNvCxnSpPr>
            <a:cxnSpLocks/>
          </p:cNvCxnSpPr>
          <p:nvPr/>
        </p:nvCxnSpPr>
        <p:spPr>
          <a:xfrm>
            <a:off x="0" y="822791"/>
            <a:ext cx="12192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pic>
        <p:nvPicPr>
          <p:cNvPr id="11" name="Picture 14" descr="Resultado de imagen para ucla">
            <a:extLst>
              <a:ext uri="{FF2B5EF4-FFF2-40B4-BE49-F238E27FC236}">
                <a16:creationId xmlns:a16="http://schemas.microsoft.com/office/drawing/2014/main" id="{DAADC9A8-E919-4712-B107-B44065DCCE1B}"/>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138341" y="158150"/>
            <a:ext cx="484572" cy="5395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Resultado de imagen para ascardio">
            <a:extLst>
              <a:ext uri="{FF2B5EF4-FFF2-40B4-BE49-F238E27FC236}">
                <a16:creationId xmlns:a16="http://schemas.microsoft.com/office/drawing/2014/main" id="{8260A2FD-50FC-4251-A441-F82A28D6DE8E}"/>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636502" y="158151"/>
            <a:ext cx="486783" cy="539517"/>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n 18">
            <a:extLst>
              <a:ext uri="{FF2B5EF4-FFF2-40B4-BE49-F238E27FC236}">
                <a16:creationId xmlns:a16="http://schemas.microsoft.com/office/drawing/2014/main" id="{79E76469-D8A8-F646-9225-81A6C23030F5}"/>
              </a:ext>
            </a:extLst>
          </p:cNvPr>
          <p:cNvPicPr>
            <a:picLocks noChangeAspect="1"/>
          </p:cNvPicPr>
          <p:nvPr/>
        </p:nvPicPr>
        <p:blipFill>
          <a:blip r:embed="rId7"/>
          <a:stretch>
            <a:fillRect/>
          </a:stretch>
        </p:blipFill>
        <p:spPr>
          <a:xfrm>
            <a:off x="9058264" y="2605736"/>
            <a:ext cx="2711609" cy="2531315"/>
          </a:xfrm>
          <a:prstGeom prst="rect">
            <a:avLst/>
          </a:prstGeom>
        </p:spPr>
      </p:pic>
      <p:graphicFrame>
        <p:nvGraphicFramePr>
          <p:cNvPr id="4" name="Diagrama 3">
            <a:extLst>
              <a:ext uri="{FF2B5EF4-FFF2-40B4-BE49-F238E27FC236}">
                <a16:creationId xmlns:a16="http://schemas.microsoft.com/office/drawing/2014/main" id="{102D4CBD-9A00-4DAD-AED6-BA36D0ADD5EE}"/>
              </a:ext>
            </a:extLst>
          </p:cNvPr>
          <p:cNvGraphicFramePr/>
          <p:nvPr>
            <p:extLst>
              <p:ext uri="{D42A27DB-BD31-4B8C-83A1-F6EECF244321}">
                <p14:modId xmlns:p14="http://schemas.microsoft.com/office/powerpoint/2010/main" val="1738355532"/>
              </p:ext>
            </p:extLst>
          </p:nvPr>
        </p:nvGraphicFramePr>
        <p:xfrm>
          <a:off x="-928841" y="1534248"/>
          <a:ext cx="11125573" cy="467429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0" name="Rectángulo 19">
            <a:extLst>
              <a:ext uri="{FF2B5EF4-FFF2-40B4-BE49-F238E27FC236}">
                <a16:creationId xmlns:a16="http://schemas.microsoft.com/office/drawing/2014/main" id="{AB0021D8-C9B4-DD4E-AF52-F9AD23407461}"/>
              </a:ext>
            </a:extLst>
          </p:cNvPr>
          <p:cNvSpPr/>
          <p:nvPr/>
        </p:nvSpPr>
        <p:spPr>
          <a:xfrm>
            <a:off x="0" y="6606729"/>
            <a:ext cx="12192000" cy="276999"/>
          </a:xfrm>
          <a:prstGeom prst="rect">
            <a:avLst/>
          </a:prstGeom>
        </p:spPr>
        <p:txBody>
          <a:bodyPr wrap="square">
            <a:spAutoFit/>
          </a:bodyPr>
          <a:lstStyle/>
          <a:p>
            <a:pPr algn="r"/>
            <a:r>
              <a:rPr lang="es-US" sz="1200" b="0" i="0" dirty="0">
                <a:solidFill>
                  <a:schemeClr val="bg1"/>
                </a:solidFill>
                <a:effectLst/>
                <a:latin typeface="system-ui"/>
              </a:rPr>
              <a:t>Clin Ther-2019 Dec;41(12):2549-2557. doi: 10.1016/j.clinthera.2019.10.008.</a:t>
            </a:r>
            <a:endParaRPr lang="es-US" sz="1200" dirty="0">
              <a:solidFill>
                <a:schemeClr val="bg1"/>
              </a:solidFill>
            </a:endParaRPr>
          </a:p>
        </p:txBody>
      </p:sp>
    </p:spTree>
    <p:extLst>
      <p:ext uri="{BB962C8B-B14F-4D97-AF65-F5344CB8AC3E}">
        <p14:creationId xmlns:p14="http://schemas.microsoft.com/office/powerpoint/2010/main" val="1380671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32DA8"/>
        </a:solidFill>
        <a:effectLst/>
      </p:bgPr>
    </p:bg>
    <p:spTree>
      <p:nvGrpSpPr>
        <p:cNvPr id="1" name="Shape 511"/>
        <p:cNvGrpSpPr/>
        <p:nvPr/>
      </p:nvGrpSpPr>
      <p:grpSpPr>
        <a:xfrm>
          <a:off x="0" y="0"/>
          <a:ext cx="0" cy="0"/>
          <a:chOff x="0" y="0"/>
          <a:chExt cx="0" cy="0"/>
        </a:xfrm>
      </p:grpSpPr>
      <p:sp>
        <p:nvSpPr>
          <p:cNvPr id="12" name="Google Shape;79;p15">
            <a:extLst>
              <a:ext uri="{FF2B5EF4-FFF2-40B4-BE49-F238E27FC236}">
                <a16:creationId xmlns:a16="http://schemas.microsoft.com/office/drawing/2014/main" id="{8BB2E3AD-B425-4775-90B1-3012F460D3DA}"/>
              </a:ext>
            </a:extLst>
          </p:cNvPr>
          <p:cNvSpPr txBox="1">
            <a:spLocks noGrp="1"/>
          </p:cNvSpPr>
          <p:nvPr>
            <p:ph type="sldNum" sz="quarter" idx="12"/>
          </p:nvPr>
        </p:nvSpPr>
        <p:spPr>
          <a:prstGeom prst="rect">
            <a:avLst/>
          </a:prstGeom>
        </p:spPr>
        <p:txBody>
          <a:bodyPr spcFirstLastPara="1" vert="horz" wrap="square" lIns="0" tIns="0" rIns="0" bIns="0" rtlCol="0" anchor="t" anchorCtr="0">
            <a:noAutofit/>
          </a:bodyPr>
          <a:lstStyle/>
          <a:p>
            <a:fld id="{00000000-1234-1234-1234-123412341234}" type="slidenum">
              <a:rPr lang="en"/>
              <a:pPr/>
              <a:t>11</a:t>
            </a:fld>
            <a:endParaRPr dirty="0"/>
          </a:p>
        </p:txBody>
      </p:sp>
      <p:sp>
        <p:nvSpPr>
          <p:cNvPr id="13" name="Google Shape;512;p45">
            <a:extLst>
              <a:ext uri="{FF2B5EF4-FFF2-40B4-BE49-F238E27FC236}">
                <a16:creationId xmlns:a16="http://schemas.microsoft.com/office/drawing/2014/main" id="{88FF4D85-5D05-48DD-8C50-6C95578D3306}"/>
              </a:ext>
            </a:extLst>
          </p:cNvPr>
          <p:cNvSpPr txBox="1">
            <a:spLocks/>
          </p:cNvSpPr>
          <p:nvPr/>
        </p:nvSpPr>
        <p:spPr>
          <a:xfrm>
            <a:off x="1274076" y="60608"/>
            <a:ext cx="8650333" cy="615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1pPr>
            <a:lvl2pPr marR="0" lvl="1"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2pPr>
            <a:lvl3pPr marR="0" lvl="2"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3pPr>
            <a:lvl4pPr marR="0" lvl="3"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4pPr>
            <a:lvl5pPr marR="0" lvl="4"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5pPr>
            <a:lvl6pPr marR="0" lvl="5"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6pPr>
            <a:lvl7pPr marR="0" lvl="6"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7pPr>
            <a:lvl8pPr marR="0" lvl="7"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8pPr>
            <a:lvl9pPr marR="0" lvl="8"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9pPr>
          </a:lstStyle>
          <a:p>
            <a:pPr algn="just"/>
            <a:r>
              <a:rPr lang="en-US" sz="4800" dirty="0" err="1">
                <a:solidFill>
                  <a:schemeClr val="bg1"/>
                </a:solidFill>
              </a:rPr>
              <a:t>Diseño</a:t>
            </a:r>
            <a:r>
              <a:rPr lang="en-US" sz="4800" dirty="0">
                <a:solidFill>
                  <a:schemeClr val="bg1"/>
                </a:solidFill>
              </a:rPr>
              <a:t> del </a:t>
            </a:r>
            <a:r>
              <a:rPr lang="en-US" sz="4800" dirty="0" err="1">
                <a:solidFill>
                  <a:schemeClr val="bg1"/>
                </a:solidFill>
              </a:rPr>
              <a:t>estudio</a:t>
            </a:r>
            <a:endParaRPr lang="en-US" sz="4800" dirty="0">
              <a:solidFill>
                <a:schemeClr val="bg1"/>
              </a:solidFill>
            </a:endParaRPr>
          </a:p>
        </p:txBody>
      </p:sp>
      <p:cxnSp>
        <p:nvCxnSpPr>
          <p:cNvPr id="14" name="17 Conector recto">
            <a:extLst>
              <a:ext uri="{FF2B5EF4-FFF2-40B4-BE49-F238E27FC236}">
                <a16:creationId xmlns:a16="http://schemas.microsoft.com/office/drawing/2014/main" id="{6F1A7A40-F14A-4B82-A9ED-F542B6467CB5}"/>
              </a:ext>
            </a:extLst>
          </p:cNvPr>
          <p:cNvCxnSpPr>
            <a:cxnSpLocks/>
          </p:cNvCxnSpPr>
          <p:nvPr/>
        </p:nvCxnSpPr>
        <p:spPr>
          <a:xfrm>
            <a:off x="0" y="822791"/>
            <a:ext cx="12192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pic>
        <p:nvPicPr>
          <p:cNvPr id="15" name="Picture 14" descr="Resultado de imagen para ucla">
            <a:extLst>
              <a:ext uri="{FF2B5EF4-FFF2-40B4-BE49-F238E27FC236}">
                <a16:creationId xmlns:a16="http://schemas.microsoft.com/office/drawing/2014/main" id="{F5434B01-6CBB-488E-80C2-F1EFF65DD34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138341" y="158150"/>
            <a:ext cx="484572" cy="53952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Resultado de imagen para ascardio">
            <a:extLst>
              <a:ext uri="{FF2B5EF4-FFF2-40B4-BE49-F238E27FC236}">
                <a16:creationId xmlns:a16="http://schemas.microsoft.com/office/drawing/2014/main" id="{A14B06A5-8AFF-4C6B-B40E-F8DF0AA6CA7C}"/>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636502" y="158151"/>
            <a:ext cx="486783" cy="539517"/>
          </a:xfrm>
          <a:prstGeom prst="rect">
            <a:avLst/>
          </a:prstGeom>
          <a:noFill/>
          <a:extLst>
            <a:ext uri="{909E8E84-426E-40DD-AFC4-6F175D3DCCD1}">
              <a14:hiddenFill xmlns:a14="http://schemas.microsoft.com/office/drawing/2010/main">
                <a:solidFill>
                  <a:srgbClr val="FFFFFF"/>
                </a:solidFill>
              </a14:hiddenFill>
            </a:ext>
          </a:extLst>
        </p:spPr>
      </p:pic>
      <p:sp>
        <p:nvSpPr>
          <p:cNvPr id="27" name="Rectángulo 26">
            <a:extLst>
              <a:ext uri="{FF2B5EF4-FFF2-40B4-BE49-F238E27FC236}">
                <a16:creationId xmlns:a16="http://schemas.microsoft.com/office/drawing/2014/main" id="{05E80194-116B-9449-A4B1-91244E59DECF}"/>
              </a:ext>
            </a:extLst>
          </p:cNvPr>
          <p:cNvSpPr/>
          <p:nvPr/>
        </p:nvSpPr>
        <p:spPr>
          <a:xfrm>
            <a:off x="0" y="6606729"/>
            <a:ext cx="12192000" cy="276999"/>
          </a:xfrm>
          <a:prstGeom prst="rect">
            <a:avLst/>
          </a:prstGeom>
        </p:spPr>
        <p:txBody>
          <a:bodyPr wrap="square">
            <a:spAutoFit/>
          </a:bodyPr>
          <a:lstStyle/>
          <a:p>
            <a:pPr algn="r"/>
            <a:r>
              <a:rPr lang="es-US" sz="1200" b="0" i="0" dirty="0">
                <a:solidFill>
                  <a:schemeClr val="bg1"/>
                </a:solidFill>
                <a:effectLst/>
                <a:latin typeface="system-ui"/>
              </a:rPr>
              <a:t>Clin Ther-2019 Dec;41(12):2549-2557. doi: 10.1016/j.clinthera.2019.10.008.</a:t>
            </a:r>
            <a:endParaRPr lang="es-US" sz="1200" dirty="0">
              <a:solidFill>
                <a:schemeClr val="bg1"/>
              </a:solidFill>
            </a:endParaRPr>
          </a:p>
        </p:txBody>
      </p:sp>
      <p:graphicFrame>
        <p:nvGraphicFramePr>
          <p:cNvPr id="3" name="Diagrama 2">
            <a:extLst>
              <a:ext uri="{FF2B5EF4-FFF2-40B4-BE49-F238E27FC236}">
                <a16:creationId xmlns:a16="http://schemas.microsoft.com/office/drawing/2014/main" id="{45676825-F102-BB45-BF3D-5BD17E415DCA}"/>
              </a:ext>
            </a:extLst>
          </p:cNvPr>
          <p:cNvGraphicFramePr/>
          <p:nvPr>
            <p:extLst>
              <p:ext uri="{D42A27DB-BD31-4B8C-83A1-F6EECF244321}">
                <p14:modId xmlns:p14="http://schemas.microsoft.com/office/powerpoint/2010/main" val="4136290893"/>
              </p:ext>
            </p:extLst>
          </p:nvPr>
        </p:nvGraphicFramePr>
        <p:xfrm>
          <a:off x="380627" y="1438257"/>
          <a:ext cx="10959487" cy="455300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20003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32DA8"/>
        </a:solidFill>
        <a:effectLst/>
      </p:bgPr>
    </p:bg>
    <p:spTree>
      <p:nvGrpSpPr>
        <p:cNvPr id="1" name="Shape 511"/>
        <p:cNvGrpSpPr/>
        <p:nvPr/>
      </p:nvGrpSpPr>
      <p:grpSpPr>
        <a:xfrm>
          <a:off x="0" y="0"/>
          <a:ext cx="0" cy="0"/>
          <a:chOff x="0" y="0"/>
          <a:chExt cx="0" cy="0"/>
        </a:xfrm>
      </p:grpSpPr>
      <p:sp>
        <p:nvSpPr>
          <p:cNvPr id="12" name="Google Shape;79;p15">
            <a:extLst>
              <a:ext uri="{FF2B5EF4-FFF2-40B4-BE49-F238E27FC236}">
                <a16:creationId xmlns:a16="http://schemas.microsoft.com/office/drawing/2014/main" id="{8BB2E3AD-B425-4775-90B1-3012F460D3DA}"/>
              </a:ext>
            </a:extLst>
          </p:cNvPr>
          <p:cNvSpPr txBox="1">
            <a:spLocks noGrp="1"/>
          </p:cNvSpPr>
          <p:nvPr>
            <p:ph type="sldNum" sz="quarter" idx="12"/>
          </p:nvPr>
        </p:nvSpPr>
        <p:spPr>
          <a:prstGeom prst="rect">
            <a:avLst/>
          </a:prstGeom>
        </p:spPr>
        <p:txBody>
          <a:bodyPr spcFirstLastPara="1" vert="horz" wrap="square" lIns="0" tIns="0" rIns="0" bIns="0" rtlCol="0" anchor="t" anchorCtr="0">
            <a:noAutofit/>
          </a:bodyPr>
          <a:lstStyle/>
          <a:p>
            <a:fld id="{00000000-1234-1234-1234-123412341234}" type="slidenum">
              <a:rPr lang="en"/>
              <a:pPr/>
              <a:t>12</a:t>
            </a:fld>
            <a:endParaRPr dirty="0"/>
          </a:p>
        </p:txBody>
      </p:sp>
      <p:sp>
        <p:nvSpPr>
          <p:cNvPr id="13" name="Google Shape;512;p45">
            <a:extLst>
              <a:ext uri="{FF2B5EF4-FFF2-40B4-BE49-F238E27FC236}">
                <a16:creationId xmlns:a16="http://schemas.microsoft.com/office/drawing/2014/main" id="{88FF4D85-5D05-48DD-8C50-6C95578D3306}"/>
              </a:ext>
            </a:extLst>
          </p:cNvPr>
          <p:cNvSpPr txBox="1">
            <a:spLocks/>
          </p:cNvSpPr>
          <p:nvPr/>
        </p:nvSpPr>
        <p:spPr>
          <a:xfrm>
            <a:off x="1274076" y="60608"/>
            <a:ext cx="8650333" cy="615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1pPr>
            <a:lvl2pPr marR="0" lvl="1"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2pPr>
            <a:lvl3pPr marR="0" lvl="2"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3pPr>
            <a:lvl4pPr marR="0" lvl="3"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4pPr>
            <a:lvl5pPr marR="0" lvl="4"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5pPr>
            <a:lvl6pPr marR="0" lvl="5"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6pPr>
            <a:lvl7pPr marR="0" lvl="6"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7pPr>
            <a:lvl8pPr marR="0" lvl="7"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8pPr>
            <a:lvl9pPr marR="0" lvl="8"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9pPr>
          </a:lstStyle>
          <a:p>
            <a:pPr algn="just"/>
            <a:r>
              <a:rPr lang="en-US" sz="4800" dirty="0" err="1">
                <a:solidFill>
                  <a:schemeClr val="bg1"/>
                </a:solidFill>
              </a:rPr>
              <a:t>Criterios</a:t>
            </a:r>
            <a:r>
              <a:rPr lang="en-US" sz="4800" dirty="0">
                <a:solidFill>
                  <a:schemeClr val="bg1"/>
                </a:solidFill>
              </a:rPr>
              <a:t> de </a:t>
            </a:r>
            <a:r>
              <a:rPr lang="en-US" sz="4800" dirty="0" err="1">
                <a:solidFill>
                  <a:schemeClr val="bg1"/>
                </a:solidFill>
              </a:rPr>
              <a:t>Inclusión</a:t>
            </a:r>
            <a:endParaRPr lang="en-US" sz="4800" dirty="0">
              <a:solidFill>
                <a:schemeClr val="bg1"/>
              </a:solidFill>
            </a:endParaRPr>
          </a:p>
        </p:txBody>
      </p:sp>
      <p:cxnSp>
        <p:nvCxnSpPr>
          <p:cNvPr id="14" name="17 Conector recto">
            <a:extLst>
              <a:ext uri="{FF2B5EF4-FFF2-40B4-BE49-F238E27FC236}">
                <a16:creationId xmlns:a16="http://schemas.microsoft.com/office/drawing/2014/main" id="{6F1A7A40-F14A-4B82-A9ED-F542B6467CB5}"/>
              </a:ext>
            </a:extLst>
          </p:cNvPr>
          <p:cNvCxnSpPr>
            <a:cxnSpLocks/>
          </p:cNvCxnSpPr>
          <p:nvPr/>
        </p:nvCxnSpPr>
        <p:spPr>
          <a:xfrm>
            <a:off x="0" y="822791"/>
            <a:ext cx="12192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pic>
        <p:nvPicPr>
          <p:cNvPr id="15" name="Picture 14" descr="Resultado de imagen para ucla">
            <a:extLst>
              <a:ext uri="{FF2B5EF4-FFF2-40B4-BE49-F238E27FC236}">
                <a16:creationId xmlns:a16="http://schemas.microsoft.com/office/drawing/2014/main" id="{F5434B01-6CBB-488E-80C2-F1EFF65DD34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138341" y="158150"/>
            <a:ext cx="484572" cy="53952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Resultado de imagen para ascardio">
            <a:extLst>
              <a:ext uri="{FF2B5EF4-FFF2-40B4-BE49-F238E27FC236}">
                <a16:creationId xmlns:a16="http://schemas.microsoft.com/office/drawing/2014/main" id="{A14B06A5-8AFF-4C6B-B40E-F8DF0AA6CA7C}"/>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636502" y="158151"/>
            <a:ext cx="486783" cy="539517"/>
          </a:xfrm>
          <a:prstGeom prst="rect">
            <a:avLst/>
          </a:prstGeom>
          <a:noFill/>
          <a:extLst>
            <a:ext uri="{909E8E84-426E-40DD-AFC4-6F175D3DCCD1}">
              <a14:hiddenFill xmlns:a14="http://schemas.microsoft.com/office/drawing/2010/main">
                <a:solidFill>
                  <a:srgbClr val="FFFFFF"/>
                </a:solidFill>
              </a14:hiddenFill>
            </a:ext>
          </a:extLst>
        </p:spPr>
      </p:pic>
      <p:sp>
        <p:nvSpPr>
          <p:cNvPr id="23" name="Marcador de texto 1">
            <a:extLst>
              <a:ext uri="{FF2B5EF4-FFF2-40B4-BE49-F238E27FC236}">
                <a16:creationId xmlns:a16="http://schemas.microsoft.com/office/drawing/2014/main" id="{06B1F53E-675C-499B-90D6-558ADDFE53FB}"/>
              </a:ext>
            </a:extLst>
          </p:cNvPr>
          <p:cNvSpPr txBox="1">
            <a:spLocks/>
          </p:cNvSpPr>
          <p:nvPr/>
        </p:nvSpPr>
        <p:spPr>
          <a:xfrm>
            <a:off x="883406" y="5290143"/>
            <a:ext cx="10646484" cy="71219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69329"/>
            <a:endParaRPr lang="es-VE" sz="3333" dirty="0">
              <a:solidFill>
                <a:schemeClr val="tx1"/>
              </a:solidFill>
              <a:latin typeface="Karla" pitchFamily="2" charset="0"/>
            </a:endParaRPr>
          </a:p>
        </p:txBody>
      </p:sp>
      <p:graphicFrame>
        <p:nvGraphicFramePr>
          <p:cNvPr id="3" name="Diagrama 2">
            <a:extLst>
              <a:ext uri="{FF2B5EF4-FFF2-40B4-BE49-F238E27FC236}">
                <a16:creationId xmlns:a16="http://schemas.microsoft.com/office/drawing/2014/main" id="{F72E8009-9319-4648-8CC7-F9061DB2F841}"/>
              </a:ext>
            </a:extLst>
          </p:cNvPr>
          <p:cNvGraphicFramePr/>
          <p:nvPr>
            <p:extLst>
              <p:ext uri="{D42A27DB-BD31-4B8C-83A1-F6EECF244321}">
                <p14:modId xmlns:p14="http://schemas.microsoft.com/office/powerpoint/2010/main" val="4278091248"/>
              </p:ext>
            </p:extLst>
          </p:nvPr>
        </p:nvGraphicFramePr>
        <p:xfrm>
          <a:off x="720961" y="1725561"/>
          <a:ext cx="10808929" cy="41564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4" name="Rectángulo 23">
            <a:extLst>
              <a:ext uri="{FF2B5EF4-FFF2-40B4-BE49-F238E27FC236}">
                <a16:creationId xmlns:a16="http://schemas.microsoft.com/office/drawing/2014/main" id="{C95EA1C9-F0A1-5D4D-86A1-92230F8FC160}"/>
              </a:ext>
            </a:extLst>
          </p:cNvPr>
          <p:cNvSpPr/>
          <p:nvPr/>
        </p:nvSpPr>
        <p:spPr>
          <a:xfrm>
            <a:off x="0" y="6606729"/>
            <a:ext cx="12192000" cy="276999"/>
          </a:xfrm>
          <a:prstGeom prst="rect">
            <a:avLst/>
          </a:prstGeom>
        </p:spPr>
        <p:txBody>
          <a:bodyPr wrap="square">
            <a:spAutoFit/>
          </a:bodyPr>
          <a:lstStyle/>
          <a:p>
            <a:pPr algn="r"/>
            <a:r>
              <a:rPr lang="es-US" sz="1200" b="0" i="0" dirty="0">
                <a:solidFill>
                  <a:schemeClr val="bg1"/>
                </a:solidFill>
                <a:effectLst/>
                <a:latin typeface="system-ui"/>
              </a:rPr>
              <a:t>Clin Ther-2019 Dec;41(12):2549-2557. doi: 10.1016/j.clinthera.2019.10.008.</a:t>
            </a:r>
            <a:endParaRPr lang="es-US" sz="1200" dirty="0">
              <a:solidFill>
                <a:schemeClr val="bg1"/>
              </a:solidFill>
            </a:endParaRPr>
          </a:p>
        </p:txBody>
      </p:sp>
    </p:spTree>
    <p:extLst>
      <p:ext uri="{BB962C8B-B14F-4D97-AF65-F5344CB8AC3E}">
        <p14:creationId xmlns:p14="http://schemas.microsoft.com/office/powerpoint/2010/main" val="2845153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32DA8"/>
        </a:solidFill>
        <a:effectLst/>
      </p:bgPr>
    </p:bg>
    <p:spTree>
      <p:nvGrpSpPr>
        <p:cNvPr id="1" name="Shape 511"/>
        <p:cNvGrpSpPr/>
        <p:nvPr/>
      </p:nvGrpSpPr>
      <p:grpSpPr>
        <a:xfrm>
          <a:off x="0" y="0"/>
          <a:ext cx="0" cy="0"/>
          <a:chOff x="0" y="0"/>
          <a:chExt cx="0" cy="0"/>
        </a:xfrm>
      </p:grpSpPr>
      <p:sp>
        <p:nvSpPr>
          <p:cNvPr id="12" name="Google Shape;79;p15">
            <a:extLst>
              <a:ext uri="{FF2B5EF4-FFF2-40B4-BE49-F238E27FC236}">
                <a16:creationId xmlns:a16="http://schemas.microsoft.com/office/drawing/2014/main" id="{8BB2E3AD-B425-4775-90B1-3012F460D3DA}"/>
              </a:ext>
            </a:extLst>
          </p:cNvPr>
          <p:cNvSpPr txBox="1">
            <a:spLocks noGrp="1"/>
          </p:cNvSpPr>
          <p:nvPr>
            <p:ph type="sldNum" sz="quarter" idx="12"/>
          </p:nvPr>
        </p:nvSpPr>
        <p:spPr>
          <a:prstGeom prst="rect">
            <a:avLst/>
          </a:prstGeom>
        </p:spPr>
        <p:txBody>
          <a:bodyPr spcFirstLastPara="1" vert="horz" wrap="square" lIns="0" tIns="0" rIns="0" bIns="0" rtlCol="0" anchor="t" anchorCtr="0">
            <a:noAutofit/>
          </a:bodyPr>
          <a:lstStyle/>
          <a:p>
            <a:fld id="{00000000-1234-1234-1234-123412341234}" type="slidenum">
              <a:rPr lang="en"/>
              <a:pPr/>
              <a:t>13</a:t>
            </a:fld>
            <a:endParaRPr dirty="0"/>
          </a:p>
        </p:txBody>
      </p:sp>
      <p:sp>
        <p:nvSpPr>
          <p:cNvPr id="13" name="Google Shape;512;p45">
            <a:extLst>
              <a:ext uri="{FF2B5EF4-FFF2-40B4-BE49-F238E27FC236}">
                <a16:creationId xmlns:a16="http://schemas.microsoft.com/office/drawing/2014/main" id="{88FF4D85-5D05-48DD-8C50-6C95578D3306}"/>
              </a:ext>
            </a:extLst>
          </p:cNvPr>
          <p:cNvSpPr txBox="1">
            <a:spLocks/>
          </p:cNvSpPr>
          <p:nvPr/>
        </p:nvSpPr>
        <p:spPr>
          <a:xfrm>
            <a:off x="1274076" y="60608"/>
            <a:ext cx="8650333" cy="615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1pPr>
            <a:lvl2pPr marR="0" lvl="1"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2pPr>
            <a:lvl3pPr marR="0" lvl="2"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3pPr>
            <a:lvl4pPr marR="0" lvl="3"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4pPr>
            <a:lvl5pPr marR="0" lvl="4"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5pPr>
            <a:lvl6pPr marR="0" lvl="5"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6pPr>
            <a:lvl7pPr marR="0" lvl="6"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7pPr>
            <a:lvl8pPr marR="0" lvl="7"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8pPr>
            <a:lvl9pPr marR="0" lvl="8"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9pPr>
          </a:lstStyle>
          <a:p>
            <a:pPr algn="just"/>
            <a:r>
              <a:rPr lang="en-US" sz="4800" dirty="0" err="1">
                <a:solidFill>
                  <a:schemeClr val="bg1"/>
                </a:solidFill>
              </a:rPr>
              <a:t>Criterios</a:t>
            </a:r>
            <a:r>
              <a:rPr lang="en-US" sz="4800" dirty="0">
                <a:solidFill>
                  <a:schemeClr val="bg1"/>
                </a:solidFill>
              </a:rPr>
              <a:t> de </a:t>
            </a:r>
            <a:r>
              <a:rPr lang="en-US" sz="4800" dirty="0" err="1">
                <a:solidFill>
                  <a:schemeClr val="bg1"/>
                </a:solidFill>
              </a:rPr>
              <a:t>Exclusión</a:t>
            </a:r>
            <a:endParaRPr lang="en-US" sz="4800" dirty="0">
              <a:solidFill>
                <a:schemeClr val="bg1"/>
              </a:solidFill>
            </a:endParaRPr>
          </a:p>
        </p:txBody>
      </p:sp>
      <p:cxnSp>
        <p:nvCxnSpPr>
          <p:cNvPr id="14" name="17 Conector recto">
            <a:extLst>
              <a:ext uri="{FF2B5EF4-FFF2-40B4-BE49-F238E27FC236}">
                <a16:creationId xmlns:a16="http://schemas.microsoft.com/office/drawing/2014/main" id="{6F1A7A40-F14A-4B82-A9ED-F542B6467CB5}"/>
              </a:ext>
            </a:extLst>
          </p:cNvPr>
          <p:cNvCxnSpPr>
            <a:cxnSpLocks/>
          </p:cNvCxnSpPr>
          <p:nvPr/>
        </p:nvCxnSpPr>
        <p:spPr>
          <a:xfrm>
            <a:off x="0" y="822791"/>
            <a:ext cx="12192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pic>
        <p:nvPicPr>
          <p:cNvPr id="15" name="Picture 14" descr="Resultado de imagen para ucla">
            <a:extLst>
              <a:ext uri="{FF2B5EF4-FFF2-40B4-BE49-F238E27FC236}">
                <a16:creationId xmlns:a16="http://schemas.microsoft.com/office/drawing/2014/main" id="{F5434B01-6CBB-488E-80C2-F1EFF65DD34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138341" y="158150"/>
            <a:ext cx="484572" cy="53952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Resultado de imagen para ascardio">
            <a:extLst>
              <a:ext uri="{FF2B5EF4-FFF2-40B4-BE49-F238E27FC236}">
                <a16:creationId xmlns:a16="http://schemas.microsoft.com/office/drawing/2014/main" id="{A14B06A5-8AFF-4C6B-B40E-F8DF0AA6CA7C}"/>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636502" y="158151"/>
            <a:ext cx="486783" cy="53951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graphicFrame>
            <p:nvGraphicFramePr>
              <p:cNvPr id="10" name="Diagrama 9">
                <a:extLst>
                  <a:ext uri="{FF2B5EF4-FFF2-40B4-BE49-F238E27FC236}">
                    <a16:creationId xmlns:a16="http://schemas.microsoft.com/office/drawing/2014/main" id="{AB9C5551-C8DA-184B-B9E6-B39E1ABCA99C}"/>
                  </a:ext>
                </a:extLst>
              </p:cNvPr>
              <p:cNvGraphicFramePr/>
              <p:nvPr>
                <p:extLst>
                  <p:ext uri="{D42A27DB-BD31-4B8C-83A1-F6EECF244321}">
                    <p14:modId xmlns:p14="http://schemas.microsoft.com/office/powerpoint/2010/main" val="2539774438"/>
                  </p:ext>
                </p:extLst>
              </p:nvPr>
            </p:nvGraphicFramePr>
            <p:xfrm>
              <a:off x="691535" y="1636546"/>
              <a:ext cx="10808929" cy="41564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Choice>
        <mc:Fallback xmlns="">
          <p:graphicFrame>
            <p:nvGraphicFramePr>
              <p:cNvPr id="10" name="Diagrama 9">
                <a:extLst>
                  <a:ext uri="{FF2B5EF4-FFF2-40B4-BE49-F238E27FC236}">
                    <a16:creationId xmlns:a16="http://schemas.microsoft.com/office/drawing/2014/main" id="{AB9C5551-C8DA-184B-B9E6-B39E1ABCA99C}"/>
                  </a:ext>
                </a:extLst>
              </p:cNvPr>
              <p:cNvGraphicFramePr/>
              <p:nvPr>
                <p:extLst>
                  <p:ext uri="{D42A27DB-BD31-4B8C-83A1-F6EECF244321}">
                    <p14:modId xmlns:p14="http://schemas.microsoft.com/office/powerpoint/2010/main" val="2539774438"/>
                  </p:ext>
                </p:extLst>
              </p:nvPr>
            </p:nvGraphicFramePr>
            <p:xfrm>
              <a:off x="691535" y="1636546"/>
              <a:ext cx="10808929" cy="415642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mc:Fallback>
      </mc:AlternateContent>
      <p:sp>
        <p:nvSpPr>
          <p:cNvPr id="11" name="Rectángulo 10">
            <a:extLst>
              <a:ext uri="{FF2B5EF4-FFF2-40B4-BE49-F238E27FC236}">
                <a16:creationId xmlns:a16="http://schemas.microsoft.com/office/drawing/2014/main" id="{4E875CF3-F510-BC48-A598-1AE1D1FF268D}"/>
              </a:ext>
            </a:extLst>
          </p:cNvPr>
          <p:cNvSpPr/>
          <p:nvPr/>
        </p:nvSpPr>
        <p:spPr>
          <a:xfrm>
            <a:off x="0" y="6606729"/>
            <a:ext cx="12192000" cy="276999"/>
          </a:xfrm>
          <a:prstGeom prst="rect">
            <a:avLst/>
          </a:prstGeom>
        </p:spPr>
        <p:txBody>
          <a:bodyPr wrap="square">
            <a:spAutoFit/>
          </a:bodyPr>
          <a:lstStyle/>
          <a:p>
            <a:pPr algn="r"/>
            <a:r>
              <a:rPr lang="es-US" sz="1200" b="0" i="0" dirty="0">
                <a:solidFill>
                  <a:schemeClr val="bg1"/>
                </a:solidFill>
                <a:effectLst/>
                <a:latin typeface="system-ui"/>
              </a:rPr>
              <a:t>Clin Ther-2019 Dec;41(12):2549-2557. doi: 10.1016/j.clinthera.2019.10.008.</a:t>
            </a:r>
            <a:endParaRPr lang="es-US" sz="1200" dirty="0">
              <a:solidFill>
                <a:schemeClr val="bg1"/>
              </a:solidFill>
            </a:endParaRPr>
          </a:p>
        </p:txBody>
      </p:sp>
    </p:spTree>
    <p:extLst>
      <p:ext uri="{BB962C8B-B14F-4D97-AF65-F5344CB8AC3E}">
        <p14:creationId xmlns:p14="http://schemas.microsoft.com/office/powerpoint/2010/main" val="1015434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32DA8"/>
        </a:solidFill>
        <a:effectLst/>
      </p:bgPr>
    </p:bg>
    <p:spTree>
      <p:nvGrpSpPr>
        <p:cNvPr id="1" name=""/>
        <p:cNvGrpSpPr/>
        <p:nvPr/>
      </p:nvGrpSpPr>
      <p:grpSpPr>
        <a:xfrm>
          <a:off x="0" y="0"/>
          <a:ext cx="0" cy="0"/>
          <a:chOff x="0" y="0"/>
          <a:chExt cx="0" cy="0"/>
        </a:xfrm>
      </p:grpSpPr>
      <p:sp>
        <p:nvSpPr>
          <p:cNvPr id="3" name="Google Shape;512;p45">
            <a:extLst>
              <a:ext uri="{FF2B5EF4-FFF2-40B4-BE49-F238E27FC236}">
                <a16:creationId xmlns:a16="http://schemas.microsoft.com/office/drawing/2014/main" id="{FF8DDE7F-DB9E-1345-AEA2-BB0CBB793993}"/>
              </a:ext>
            </a:extLst>
          </p:cNvPr>
          <p:cNvSpPr txBox="1">
            <a:spLocks/>
          </p:cNvSpPr>
          <p:nvPr/>
        </p:nvSpPr>
        <p:spPr>
          <a:xfrm>
            <a:off x="1274076" y="60608"/>
            <a:ext cx="8650333" cy="615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1pPr>
            <a:lvl2pPr marR="0" lvl="1"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2pPr>
            <a:lvl3pPr marR="0" lvl="2"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3pPr>
            <a:lvl4pPr marR="0" lvl="3"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4pPr>
            <a:lvl5pPr marR="0" lvl="4"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5pPr>
            <a:lvl6pPr marR="0" lvl="5"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6pPr>
            <a:lvl7pPr marR="0" lvl="6"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7pPr>
            <a:lvl8pPr marR="0" lvl="7"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8pPr>
            <a:lvl9pPr marR="0" lvl="8"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9pPr>
          </a:lstStyle>
          <a:p>
            <a:pPr algn="just"/>
            <a:r>
              <a:rPr lang="en-US" sz="4800" dirty="0" err="1">
                <a:solidFill>
                  <a:schemeClr val="bg1"/>
                </a:solidFill>
              </a:rPr>
              <a:t>Población</a:t>
            </a:r>
            <a:endParaRPr lang="en-US" sz="4800" dirty="0">
              <a:solidFill>
                <a:schemeClr val="bg1"/>
              </a:solidFill>
            </a:endParaRPr>
          </a:p>
        </p:txBody>
      </p:sp>
      <p:cxnSp>
        <p:nvCxnSpPr>
          <p:cNvPr id="4" name="17 Conector recto">
            <a:extLst>
              <a:ext uri="{FF2B5EF4-FFF2-40B4-BE49-F238E27FC236}">
                <a16:creationId xmlns:a16="http://schemas.microsoft.com/office/drawing/2014/main" id="{69D96E74-0EAF-D94F-A93A-ADFEF8FCAAFE}"/>
              </a:ext>
            </a:extLst>
          </p:cNvPr>
          <p:cNvCxnSpPr>
            <a:cxnSpLocks/>
          </p:cNvCxnSpPr>
          <p:nvPr/>
        </p:nvCxnSpPr>
        <p:spPr>
          <a:xfrm>
            <a:off x="0" y="822791"/>
            <a:ext cx="12192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pic>
        <p:nvPicPr>
          <p:cNvPr id="5" name="Picture 14" descr="Resultado de imagen para ucla">
            <a:extLst>
              <a:ext uri="{FF2B5EF4-FFF2-40B4-BE49-F238E27FC236}">
                <a16:creationId xmlns:a16="http://schemas.microsoft.com/office/drawing/2014/main" id="{E4887381-F49B-2148-A54A-F0F8EC20B1E8}"/>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138341" y="158150"/>
            <a:ext cx="484572" cy="5395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Resultado de imagen para ascardio">
            <a:extLst>
              <a:ext uri="{FF2B5EF4-FFF2-40B4-BE49-F238E27FC236}">
                <a16:creationId xmlns:a16="http://schemas.microsoft.com/office/drawing/2014/main" id="{194CCBD8-A50C-0F4A-A301-B86FE8E8EC8A}"/>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636502" y="158151"/>
            <a:ext cx="486783" cy="539517"/>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3ACC98C3-EAAE-4E47-9D1D-83DD354BD627}"/>
              </a:ext>
            </a:extLst>
          </p:cNvPr>
          <p:cNvSpPr/>
          <p:nvPr/>
        </p:nvSpPr>
        <p:spPr>
          <a:xfrm>
            <a:off x="0" y="6606729"/>
            <a:ext cx="12192000" cy="276999"/>
          </a:xfrm>
          <a:prstGeom prst="rect">
            <a:avLst/>
          </a:prstGeom>
        </p:spPr>
        <p:txBody>
          <a:bodyPr wrap="square">
            <a:spAutoFit/>
          </a:bodyPr>
          <a:lstStyle/>
          <a:p>
            <a:pPr algn="r"/>
            <a:r>
              <a:rPr lang="es-US" sz="1200" b="0" i="0" dirty="0">
                <a:solidFill>
                  <a:schemeClr val="bg1"/>
                </a:solidFill>
                <a:effectLst/>
                <a:latin typeface="system-ui"/>
              </a:rPr>
              <a:t>Clin Ther-2019 Dec;41(12):2549-2557. doi: 10.1016/j.clinthera.2019.10.008.</a:t>
            </a:r>
            <a:endParaRPr lang="es-US" sz="1200" dirty="0">
              <a:solidFill>
                <a:schemeClr val="bg1"/>
              </a:solidFill>
            </a:endParaRPr>
          </a:p>
        </p:txBody>
      </p:sp>
      <p:graphicFrame>
        <p:nvGraphicFramePr>
          <p:cNvPr id="10" name="Diagrama 9">
            <a:extLst>
              <a:ext uri="{FF2B5EF4-FFF2-40B4-BE49-F238E27FC236}">
                <a16:creationId xmlns:a16="http://schemas.microsoft.com/office/drawing/2014/main" id="{60B2155E-30E1-8343-B5FC-588CD6EB3451}"/>
              </a:ext>
            </a:extLst>
          </p:cNvPr>
          <p:cNvGraphicFramePr/>
          <p:nvPr>
            <p:extLst>
              <p:ext uri="{D42A27DB-BD31-4B8C-83A1-F6EECF244321}">
                <p14:modId xmlns:p14="http://schemas.microsoft.com/office/powerpoint/2010/main" val="3152840835"/>
              </p:ext>
            </p:extLst>
          </p:nvPr>
        </p:nvGraphicFramePr>
        <p:xfrm>
          <a:off x="0" y="1290320"/>
          <a:ext cx="12192000" cy="484801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Rectángulo 10">
            <a:extLst>
              <a:ext uri="{FF2B5EF4-FFF2-40B4-BE49-F238E27FC236}">
                <a16:creationId xmlns:a16="http://schemas.microsoft.com/office/drawing/2014/main" id="{AA876CF2-BCEA-3042-BE64-2CA7EE60C373}"/>
              </a:ext>
            </a:extLst>
          </p:cNvPr>
          <p:cNvSpPr/>
          <p:nvPr/>
        </p:nvSpPr>
        <p:spPr>
          <a:xfrm>
            <a:off x="5842930" y="5668988"/>
            <a:ext cx="990977" cy="400110"/>
          </a:xfrm>
          <a:prstGeom prst="rect">
            <a:avLst/>
          </a:prstGeom>
        </p:spPr>
        <p:txBody>
          <a:bodyPr wrap="none">
            <a:spAutoFit/>
          </a:bodyPr>
          <a:lstStyle/>
          <a:p>
            <a:pPr lvl="0"/>
            <a:r>
              <a:rPr lang="es-ES" sz="2000" b="1" dirty="0"/>
              <a:t>(n=130)</a:t>
            </a:r>
          </a:p>
        </p:txBody>
      </p:sp>
      <p:sp>
        <p:nvSpPr>
          <p:cNvPr id="12" name="Rectángulo 11">
            <a:extLst>
              <a:ext uri="{FF2B5EF4-FFF2-40B4-BE49-F238E27FC236}">
                <a16:creationId xmlns:a16="http://schemas.microsoft.com/office/drawing/2014/main" id="{89174239-098D-054B-B1A3-42D333E6F280}"/>
              </a:ext>
            </a:extLst>
          </p:cNvPr>
          <p:cNvSpPr/>
          <p:nvPr/>
        </p:nvSpPr>
        <p:spPr>
          <a:xfrm>
            <a:off x="8524221" y="5649932"/>
            <a:ext cx="990977" cy="400110"/>
          </a:xfrm>
          <a:prstGeom prst="rect">
            <a:avLst/>
          </a:prstGeom>
        </p:spPr>
        <p:txBody>
          <a:bodyPr wrap="none">
            <a:spAutoFit/>
          </a:bodyPr>
          <a:lstStyle/>
          <a:p>
            <a:pPr lvl="0"/>
            <a:r>
              <a:rPr lang="es-ES" sz="2000" b="1" dirty="0"/>
              <a:t>(n=130)</a:t>
            </a:r>
          </a:p>
        </p:txBody>
      </p:sp>
    </p:spTree>
    <p:extLst>
      <p:ext uri="{BB962C8B-B14F-4D97-AF65-F5344CB8AC3E}">
        <p14:creationId xmlns:p14="http://schemas.microsoft.com/office/powerpoint/2010/main" val="1010790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32DA8"/>
        </a:solidFill>
        <a:effectLst/>
      </p:bgPr>
    </p:bg>
    <p:spTree>
      <p:nvGrpSpPr>
        <p:cNvPr id="1" name="Shape 511"/>
        <p:cNvGrpSpPr/>
        <p:nvPr/>
      </p:nvGrpSpPr>
      <p:grpSpPr>
        <a:xfrm>
          <a:off x="0" y="0"/>
          <a:ext cx="0" cy="0"/>
          <a:chOff x="0" y="0"/>
          <a:chExt cx="0" cy="0"/>
        </a:xfrm>
      </p:grpSpPr>
      <p:sp>
        <p:nvSpPr>
          <p:cNvPr id="12" name="Google Shape;79;p15">
            <a:extLst>
              <a:ext uri="{FF2B5EF4-FFF2-40B4-BE49-F238E27FC236}">
                <a16:creationId xmlns:a16="http://schemas.microsoft.com/office/drawing/2014/main" id="{8BB2E3AD-B425-4775-90B1-3012F460D3DA}"/>
              </a:ext>
            </a:extLst>
          </p:cNvPr>
          <p:cNvSpPr txBox="1">
            <a:spLocks noGrp="1"/>
          </p:cNvSpPr>
          <p:nvPr>
            <p:ph type="sldNum" sz="quarter" idx="12"/>
          </p:nvPr>
        </p:nvSpPr>
        <p:spPr>
          <a:prstGeom prst="rect">
            <a:avLst/>
          </a:prstGeom>
        </p:spPr>
        <p:txBody>
          <a:bodyPr spcFirstLastPara="1" vert="horz" wrap="square" lIns="0" tIns="0" rIns="0" bIns="0" rtlCol="0" anchor="t" anchorCtr="0">
            <a:noAutofit/>
          </a:bodyPr>
          <a:lstStyle/>
          <a:p>
            <a:fld id="{00000000-1234-1234-1234-123412341234}" type="slidenum">
              <a:rPr lang="en"/>
              <a:pPr/>
              <a:t>15</a:t>
            </a:fld>
            <a:endParaRPr dirty="0"/>
          </a:p>
        </p:txBody>
      </p:sp>
      <p:sp>
        <p:nvSpPr>
          <p:cNvPr id="13" name="Google Shape;512;p45">
            <a:extLst>
              <a:ext uri="{FF2B5EF4-FFF2-40B4-BE49-F238E27FC236}">
                <a16:creationId xmlns:a16="http://schemas.microsoft.com/office/drawing/2014/main" id="{88FF4D85-5D05-48DD-8C50-6C95578D3306}"/>
              </a:ext>
            </a:extLst>
          </p:cNvPr>
          <p:cNvSpPr txBox="1">
            <a:spLocks/>
          </p:cNvSpPr>
          <p:nvPr/>
        </p:nvSpPr>
        <p:spPr>
          <a:xfrm>
            <a:off x="1274076" y="60608"/>
            <a:ext cx="8650333" cy="615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1pPr>
            <a:lvl2pPr marR="0" lvl="1"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2pPr>
            <a:lvl3pPr marR="0" lvl="2"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3pPr>
            <a:lvl4pPr marR="0" lvl="3"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4pPr>
            <a:lvl5pPr marR="0" lvl="4"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5pPr>
            <a:lvl6pPr marR="0" lvl="5"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6pPr>
            <a:lvl7pPr marR="0" lvl="6"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7pPr>
            <a:lvl8pPr marR="0" lvl="7"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8pPr>
            <a:lvl9pPr marR="0" lvl="8"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9pPr>
          </a:lstStyle>
          <a:p>
            <a:pPr algn="just"/>
            <a:r>
              <a:rPr lang="en-US" sz="4800" dirty="0" err="1">
                <a:solidFill>
                  <a:schemeClr val="bg1"/>
                </a:solidFill>
              </a:rPr>
              <a:t>Puntos</a:t>
            </a:r>
            <a:r>
              <a:rPr lang="en-US" sz="4800" dirty="0">
                <a:solidFill>
                  <a:schemeClr val="bg1"/>
                </a:solidFill>
              </a:rPr>
              <a:t> finales </a:t>
            </a:r>
          </a:p>
        </p:txBody>
      </p:sp>
      <p:cxnSp>
        <p:nvCxnSpPr>
          <p:cNvPr id="14" name="17 Conector recto">
            <a:extLst>
              <a:ext uri="{FF2B5EF4-FFF2-40B4-BE49-F238E27FC236}">
                <a16:creationId xmlns:a16="http://schemas.microsoft.com/office/drawing/2014/main" id="{6F1A7A40-F14A-4B82-A9ED-F542B6467CB5}"/>
              </a:ext>
            </a:extLst>
          </p:cNvPr>
          <p:cNvCxnSpPr>
            <a:cxnSpLocks/>
          </p:cNvCxnSpPr>
          <p:nvPr/>
        </p:nvCxnSpPr>
        <p:spPr>
          <a:xfrm>
            <a:off x="0" y="822791"/>
            <a:ext cx="12192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pic>
        <p:nvPicPr>
          <p:cNvPr id="15" name="Picture 14" descr="Resultado de imagen para ucla">
            <a:extLst>
              <a:ext uri="{FF2B5EF4-FFF2-40B4-BE49-F238E27FC236}">
                <a16:creationId xmlns:a16="http://schemas.microsoft.com/office/drawing/2014/main" id="{F5434B01-6CBB-488E-80C2-F1EFF65DD34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138341" y="158150"/>
            <a:ext cx="484572" cy="53952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Resultado de imagen para ascardio">
            <a:extLst>
              <a:ext uri="{FF2B5EF4-FFF2-40B4-BE49-F238E27FC236}">
                <a16:creationId xmlns:a16="http://schemas.microsoft.com/office/drawing/2014/main" id="{A14B06A5-8AFF-4C6B-B40E-F8DF0AA6CA7C}"/>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636502" y="158151"/>
            <a:ext cx="486783" cy="539517"/>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a:extLst>
              <a:ext uri="{FF2B5EF4-FFF2-40B4-BE49-F238E27FC236}">
                <a16:creationId xmlns:a16="http://schemas.microsoft.com/office/drawing/2014/main" id="{464FA9F1-DC84-684A-9AC6-F3B57D64D89D}"/>
              </a:ext>
            </a:extLst>
          </p:cNvPr>
          <p:cNvSpPr/>
          <p:nvPr/>
        </p:nvSpPr>
        <p:spPr>
          <a:xfrm>
            <a:off x="0" y="6606729"/>
            <a:ext cx="12192000" cy="276999"/>
          </a:xfrm>
          <a:prstGeom prst="rect">
            <a:avLst/>
          </a:prstGeom>
        </p:spPr>
        <p:txBody>
          <a:bodyPr wrap="square">
            <a:spAutoFit/>
          </a:bodyPr>
          <a:lstStyle/>
          <a:p>
            <a:pPr algn="r"/>
            <a:r>
              <a:rPr lang="es-US" sz="1200" b="0" i="0" dirty="0">
                <a:solidFill>
                  <a:schemeClr val="bg1"/>
                </a:solidFill>
                <a:effectLst/>
                <a:latin typeface="system-ui"/>
              </a:rPr>
              <a:t>Clin Ther-2019 Dec;41(12):2549-2557. doi: 10.1016/j.clinthera.2019.10.008.</a:t>
            </a:r>
            <a:endParaRPr lang="es-US" sz="1200" dirty="0">
              <a:solidFill>
                <a:schemeClr val="bg1"/>
              </a:solidFill>
            </a:endParaRPr>
          </a:p>
        </p:txBody>
      </p:sp>
      <p:graphicFrame>
        <p:nvGraphicFramePr>
          <p:cNvPr id="4" name="Diagrama 3">
            <a:extLst>
              <a:ext uri="{FF2B5EF4-FFF2-40B4-BE49-F238E27FC236}">
                <a16:creationId xmlns:a16="http://schemas.microsoft.com/office/drawing/2014/main" id="{040C66D8-E571-CE44-BE5C-46B4AAE7407D}"/>
              </a:ext>
            </a:extLst>
          </p:cNvPr>
          <p:cNvGraphicFramePr/>
          <p:nvPr>
            <p:extLst>
              <p:ext uri="{D42A27DB-BD31-4B8C-83A1-F6EECF244321}">
                <p14:modId xmlns:p14="http://schemas.microsoft.com/office/powerpoint/2010/main" val="2899352256"/>
              </p:ext>
            </p:extLst>
          </p:nvPr>
        </p:nvGraphicFramePr>
        <p:xfrm>
          <a:off x="2096246" y="969775"/>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Rectángulo 7">
            <a:extLst>
              <a:ext uri="{FF2B5EF4-FFF2-40B4-BE49-F238E27FC236}">
                <a16:creationId xmlns:a16="http://schemas.microsoft.com/office/drawing/2014/main" id="{52EE7CB5-4908-D943-896C-375D9CA8B0DC}"/>
              </a:ext>
            </a:extLst>
          </p:cNvPr>
          <p:cNvSpPr/>
          <p:nvPr/>
        </p:nvSpPr>
        <p:spPr>
          <a:xfrm>
            <a:off x="561788" y="3386720"/>
            <a:ext cx="2319866" cy="584775"/>
          </a:xfrm>
          <a:prstGeom prst="rect">
            <a:avLst/>
          </a:prstGeom>
        </p:spPr>
        <p:txBody>
          <a:bodyPr wrap="none">
            <a:spAutoFit/>
          </a:bodyPr>
          <a:lstStyle/>
          <a:p>
            <a:r>
              <a:rPr lang="es-VE" sz="3200" dirty="0">
                <a:solidFill>
                  <a:srgbClr val="FFFF00"/>
                </a:solidFill>
                <a:latin typeface="Karla" pitchFamily="2" charset="0"/>
              </a:rPr>
              <a:t>Tolerabilidad</a:t>
            </a:r>
            <a:endParaRPr lang="es-US" sz="3200" dirty="0"/>
          </a:p>
        </p:txBody>
      </p:sp>
      <p:sp>
        <p:nvSpPr>
          <p:cNvPr id="20" name="Rectángulo 19">
            <a:extLst>
              <a:ext uri="{FF2B5EF4-FFF2-40B4-BE49-F238E27FC236}">
                <a16:creationId xmlns:a16="http://schemas.microsoft.com/office/drawing/2014/main" id="{733301F3-88C0-2344-845E-AE1CEFBD69DB}"/>
              </a:ext>
            </a:extLst>
          </p:cNvPr>
          <p:cNvSpPr/>
          <p:nvPr/>
        </p:nvSpPr>
        <p:spPr>
          <a:xfrm>
            <a:off x="9270402" y="3275389"/>
            <a:ext cx="1423595" cy="584775"/>
          </a:xfrm>
          <a:prstGeom prst="rect">
            <a:avLst/>
          </a:prstGeom>
        </p:spPr>
        <p:txBody>
          <a:bodyPr wrap="none">
            <a:spAutoFit/>
          </a:bodyPr>
          <a:lstStyle/>
          <a:p>
            <a:r>
              <a:rPr lang="es-VE" sz="3200" dirty="0">
                <a:solidFill>
                  <a:srgbClr val="FFFF00"/>
                </a:solidFill>
                <a:latin typeface="Karla" pitchFamily="2" charset="0"/>
              </a:rPr>
              <a:t>Eficacia</a:t>
            </a:r>
            <a:endParaRPr lang="es-US" sz="3200" dirty="0"/>
          </a:p>
        </p:txBody>
      </p:sp>
      <p:sp>
        <p:nvSpPr>
          <p:cNvPr id="19" name="Rectángulo 18">
            <a:extLst>
              <a:ext uri="{FF2B5EF4-FFF2-40B4-BE49-F238E27FC236}">
                <a16:creationId xmlns:a16="http://schemas.microsoft.com/office/drawing/2014/main" id="{9EEF7F9D-5642-7C4D-B63A-1D1072458C4E}"/>
              </a:ext>
            </a:extLst>
          </p:cNvPr>
          <p:cNvSpPr/>
          <p:nvPr/>
        </p:nvSpPr>
        <p:spPr>
          <a:xfrm>
            <a:off x="3023260" y="1975165"/>
            <a:ext cx="837089" cy="923330"/>
          </a:xfrm>
          <a:prstGeom prst="rect">
            <a:avLst/>
          </a:prstGeom>
          <a:noFill/>
        </p:spPr>
        <p:txBody>
          <a:bodyPr wrap="none" lIns="91440" tIns="45720" rIns="91440" bIns="45720">
            <a:spAutoFit/>
          </a:bodyPr>
          <a:lstStyle/>
          <a:p>
            <a:pPr algn="ctr"/>
            <a:r>
              <a:rPr lang="es-E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1º</a:t>
            </a:r>
          </a:p>
        </p:txBody>
      </p:sp>
      <p:sp>
        <p:nvSpPr>
          <p:cNvPr id="22" name="Rectángulo 21">
            <a:extLst>
              <a:ext uri="{FF2B5EF4-FFF2-40B4-BE49-F238E27FC236}">
                <a16:creationId xmlns:a16="http://schemas.microsoft.com/office/drawing/2014/main" id="{CE1E6CF9-E738-AA4C-8A52-82F20D70AFF0}"/>
              </a:ext>
            </a:extLst>
          </p:cNvPr>
          <p:cNvSpPr/>
          <p:nvPr/>
        </p:nvSpPr>
        <p:spPr>
          <a:xfrm>
            <a:off x="8528230" y="1975165"/>
            <a:ext cx="837089" cy="923330"/>
          </a:xfrm>
          <a:prstGeom prst="rect">
            <a:avLst/>
          </a:prstGeom>
          <a:noFill/>
        </p:spPr>
        <p:txBody>
          <a:bodyPr wrap="none" lIns="91440" tIns="45720" rIns="91440" bIns="45720">
            <a:spAutoFit/>
          </a:bodyPr>
          <a:lstStyle/>
          <a:p>
            <a:pPr algn="ctr"/>
            <a:r>
              <a:rPr lang="es-E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1º</a:t>
            </a:r>
          </a:p>
        </p:txBody>
      </p:sp>
      <p:sp>
        <p:nvSpPr>
          <p:cNvPr id="23" name="Rectángulo 22">
            <a:extLst>
              <a:ext uri="{FF2B5EF4-FFF2-40B4-BE49-F238E27FC236}">
                <a16:creationId xmlns:a16="http://schemas.microsoft.com/office/drawing/2014/main" id="{34EE0D09-AD95-C846-A11C-B8B43C52C248}"/>
              </a:ext>
            </a:extLst>
          </p:cNvPr>
          <p:cNvSpPr/>
          <p:nvPr/>
        </p:nvSpPr>
        <p:spPr>
          <a:xfrm>
            <a:off x="3023261" y="4441306"/>
            <a:ext cx="837089" cy="923330"/>
          </a:xfrm>
          <a:prstGeom prst="rect">
            <a:avLst/>
          </a:prstGeom>
          <a:noFill/>
        </p:spPr>
        <p:txBody>
          <a:bodyPr wrap="none" lIns="91440" tIns="45720" rIns="91440" bIns="45720">
            <a:spAutoFit/>
          </a:bodyPr>
          <a:lstStyle/>
          <a:p>
            <a:pPr algn="ctr"/>
            <a:r>
              <a:rPr lang="es-E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2</a:t>
            </a:r>
            <a:r>
              <a:rPr lang="es-E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º</a:t>
            </a:r>
          </a:p>
        </p:txBody>
      </p:sp>
      <p:sp>
        <p:nvSpPr>
          <p:cNvPr id="24" name="Rectángulo 23">
            <a:extLst>
              <a:ext uri="{FF2B5EF4-FFF2-40B4-BE49-F238E27FC236}">
                <a16:creationId xmlns:a16="http://schemas.microsoft.com/office/drawing/2014/main" id="{EEC4032E-CB95-F044-93B6-46FF9261D823}"/>
              </a:ext>
            </a:extLst>
          </p:cNvPr>
          <p:cNvSpPr/>
          <p:nvPr/>
        </p:nvSpPr>
        <p:spPr>
          <a:xfrm>
            <a:off x="8528229" y="4441306"/>
            <a:ext cx="837089" cy="923330"/>
          </a:xfrm>
          <a:prstGeom prst="rect">
            <a:avLst/>
          </a:prstGeom>
          <a:noFill/>
        </p:spPr>
        <p:txBody>
          <a:bodyPr wrap="none" lIns="91440" tIns="45720" rIns="91440" bIns="45720">
            <a:spAutoFit/>
          </a:bodyPr>
          <a:lstStyle/>
          <a:p>
            <a:pPr algn="ctr"/>
            <a:r>
              <a:rPr lang="es-E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2</a:t>
            </a:r>
            <a:r>
              <a:rPr lang="es-E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º</a:t>
            </a:r>
          </a:p>
        </p:txBody>
      </p:sp>
    </p:spTree>
    <p:extLst>
      <p:ext uri="{BB962C8B-B14F-4D97-AF65-F5344CB8AC3E}">
        <p14:creationId xmlns:p14="http://schemas.microsoft.com/office/powerpoint/2010/main" val="1129136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32DA8"/>
        </a:solidFill>
        <a:effectLst/>
      </p:bgPr>
    </p:bg>
    <p:spTree>
      <p:nvGrpSpPr>
        <p:cNvPr id="1" name="Shape 511"/>
        <p:cNvGrpSpPr/>
        <p:nvPr/>
      </p:nvGrpSpPr>
      <p:grpSpPr>
        <a:xfrm>
          <a:off x="0" y="0"/>
          <a:ext cx="0" cy="0"/>
          <a:chOff x="0" y="0"/>
          <a:chExt cx="0" cy="0"/>
        </a:xfrm>
      </p:grpSpPr>
      <p:sp>
        <p:nvSpPr>
          <p:cNvPr id="12" name="Google Shape;79;p15">
            <a:extLst>
              <a:ext uri="{FF2B5EF4-FFF2-40B4-BE49-F238E27FC236}">
                <a16:creationId xmlns:a16="http://schemas.microsoft.com/office/drawing/2014/main" id="{8BB2E3AD-B425-4775-90B1-3012F460D3DA}"/>
              </a:ext>
            </a:extLst>
          </p:cNvPr>
          <p:cNvSpPr txBox="1">
            <a:spLocks noGrp="1"/>
          </p:cNvSpPr>
          <p:nvPr>
            <p:ph type="sldNum" sz="quarter" idx="12"/>
          </p:nvPr>
        </p:nvSpPr>
        <p:spPr>
          <a:prstGeom prst="rect">
            <a:avLst/>
          </a:prstGeom>
        </p:spPr>
        <p:txBody>
          <a:bodyPr spcFirstLastPara="1" vert="horz" wrap="square" lIns="0" tIns="0" rIns="0" bIns="0" rtlCol="0" anchor="t" anchorCtr="0">
            <a:noAutofit/>
          </a:bodyPr>
          <a:lstStyle/>
          <a:p>
            <a:fld id="{00000000-1234-1234-1234-123412341234}" type="slidenum">
              <a:rPr lang="en"/>
              <a:pPr/>
              <a:t>16</a:t>
            </a:fld>
            <a:endParaRPr dirty="0"/>
          </a:p>
        </p:txBody>
      </p:sp>
      <p:sp>
        <p:nvSpPr>
          <p:cNvPr id="13" name="Google Shape;512;p45">
            <a:extLst>
              <a:ext uri="{FF2B5EF4-FFF2-40B4-BE49-F238E27FC236}">
                <a16:creationId xmlns:a16="http://schemas.microsoft.com/office/drawing/2014/main" id="{88FF4D85-5D05-48DD-8C50-6C95578D3306}"/>
              </a:ext>
            </a:extLst>
          </p:cNvPr>
          <p:cNvSpPr txBox="1">
            <a:spLocks/>
          </p:cNvSpPr>
          <p:nvPr/>
        </p:nvSpPr>
        <p:spPr>
          <a:xfrm>
            <a:off x="1274076" y="60608"/>
            <a:ext cx="8650333" cy="615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1pPr>
            <a:lvl2pPr marR="0" lvl="1"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2pPr>
            <a:lvl3pPr marR="0" lvl="2"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3pPr>
            <a:lvl4pPr marR="0" lvl="3"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4pPr>
            <a:lvl5pPr marR="0" lvl="4"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5pPr>
            <a:lvl6pPr marR="0" lvl="5"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6pPr>
            <a:lvl7pPr marR="0" lvl="6"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7pPr>
            <a:lvl8pPr marR="0" lvl="7"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8pPr>
            <a:lvl9pPr marR="0" lvl="8"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9pPr>
          </a:lstStyle>
          <a:p>
            <a:pPr algn="just"/>
            <a:r>
              <a:rPr lang="en-US" sz="4800" dirty="0" err="1">
                <a:solidFill>
                  <a:schemeClr val="bg1"/>
                </a:solidFill>
              </a:rPr>
              <a:t>Análisis</a:t>
            </a:r>
            <a:r>
              <a:rPr lang="en-US" sz="4800" dirty="0">
                <a:solidFill>
                  <a:schemeClr val="bg1"/>
                </a:solidFill>
              </a:rPr>
              <a:t> </a:t>
            </a:r>
            <a:r>
              <a:rPr lang="en-US" sz="4800" dirty="0" err="1">
                <a:solidFill>
                  <a:schemeClr val="bg1"/>
                </a:solidFill>
              </a:rPr>
              <a:t>Estadístico</a:t>
            </a:r>
            <a:endParaRPr lang="en-US" sz="4800" dirty="0">
              <a:solidFill>
                <a:schemeClr val="bg1"/>
              </a:solidFill>
            </a:endParaRPr>
          </a:p>
        </p:txBody>
      </p:sp>
      <p:cxnSp>
        <p:nvCxnSpPr>
          <p:cNvPr id="14" name="17 Conector recto">
            <a:extLst>
              <a:ext uri="{FF2B5EF4-FFF2-40B4-BE49-F238E27FC236}">
                <a16:creationId xmlns:a16="http://schemas.microsoft.com/office/drawing/2014/main" id="{6F1A7A40-F14A-4B82-A9ED-F542B6467CB5}"/>
              </a:ext>
            </a:extLst>
          </p:cNvPr>
          <p:cNvCxnSpPr>
            <a:cxnSpLocks/>
          </p:cNvCxnSpPr>
          <p:nvPr/>
        </p:nvCxnSpPr>
        <p:spPr>
          <a:xfrm>
            <a:off x="0" y="822791"/>
            <a:ext cx="12192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pic>
        <p:nvPicPr>
          <p:cNvPr id="15" name="Picture 14" descr="Resultado de imagen para ucla">
            <a:extLst>
              <a:ext uri="{FF2B5EF4-FFF2-40B4-BE49-F238E27FC236}">
                <a16:creationId xmlns:a16="http://schemas.microsoft.com/office/drawing/2014/main" id="{F5434B01-6CBB-488E-80C2-F1EFF65DD34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138341" y="158150"/>
            <a:ext cx="484572" cy="53952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Resultado de imagen para ascardio">
            <a:extLst>
              <a:ext uri="{FF2B5EF4-FFF2-40B4-BE49-F238E27FC236}">
                <a16:creationId xmlns:a16="http://schemas.microsoft.com/office/drawing/2014/main" id="{A14B06A5-8AFF-4C6B-B40E-F8DF0AA6CA7C}"/>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636502" y="158151"/>
            <a:ext cx="486783" cy="539517"/>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18">
            <a:extLst>
              <a:ext uri="{FF2B5EF4-FFF2-40B4-BE49-F238E27FC236}">
                <a16:creationId xmlns:a16="http://schemas.microsoft.com/office/drawing/2014/main" id="{29077CC6-E156-A940-A267-C5E5586CF078}"/>
              </a:ext>
            </a:extLst>
          </p:cNvPr>
          <p:cNvSpPr/>
          <p:nvPr/>
        </p:nvSpPr>
        <p:spPr>
          <a:xfrm>
            <a:off x="0" y="6606729"/>
            <a:ext cx="12192000" cy="276999"/>
          </a:xfrm>
          <a:prstGeom prst="rect">
            <a:avLst/>
          </a:prstGeom>
        </p:spPr>
        <p:txBody>
          <a:bodyPr wrap="square">
            <a:spAutoFit/>
          </a:bodyPr>
          <a:lstStyle/>
          <a:p>
            <a:pPr algn="r"/>
            <a:r>
              <a:rPr lang="es-US" sz="1200" b="0" i="0" dirty="0">
                <a:solidFill>
                  <a:schemeClr val="bg1"/>
                </a:solidFill>
                <a:effectLst/>
                <a:latin typeface="system-ui"/>
              </a:rPr>
              <a:t>Clin Ther-2019 Dec;41(12):2549-2557. doi: 10.1016/j.clinthera.2019.10.008.</a:t>
            </a:r>
            <a:endParaRPr lang="es-US" sz="1200" dirty="0">
              <a:solidFill>
                <a:schemeClr val="bg1"/>
              </a:solidFill>
            </a:endParaRPr>
          </a:p>
        </p:txBody>
      </p:sp>
      <p:sp>
        <p:nvSpPr>
          <p:cNvPr id="2" name="Rectángulo 1">
            <a:extLst>
              <a:ext uri="{FF2B5EF4-FFF2-40B4-BE49-F238E27FC236}">
                <a16:creationId xmlns:a16="http://schemas.microsoft.com/office/drawing/2014/main" id="{23C399E9-79BE-2745-8A26-84EB41279DF8}"/>
              </a:ext>
            </a:extLst>
          </p:cNvPr>
          <p:cNvSpPr/>
          <p:nvPr/>
        </p:nvSpPr>
        <p:spPr>
          <a:xfrm>
            <a:off x="575650" y="1073171"/>
            <a:ext cx="10992825" cy="5262979"/>
          </a:xfrm>
          <a:prstGeom prst="rect">
            <a:avLst/>
          </a:prstGeom>
        </p:spPr>
        <p:txBody>
          <a:bodyPr wrap="square">
            <a:spAutoFit/>
          </a:bodyPr>
          <a:lstStyle/>
          <a:p>
            <a:pPr marL="285750" indent="-285750">
              <a:buFont typeface="Arial" panose="020B0604020202020204" pitchFamily="34" charset="0"/>
              <a:buChar char="•"/>
            </a:pPr>
            <a:r>
              <a:rPr lang="es-US" sz="2800" dirty="0">
                <a:solidFill>
                  <a:schemeClr val="bg1"/>
                </a:solidFill>
              </a:rPr>
              <a:t>Se realizaron estadísticas descriptivas de las características de los pacientes.</a:t>
            </a:r>
          </a:p>
          <a:p>
            <a:pPr marL="285750" indent="-285750">
              <a:buFont typeface="Arial" panose="020B0604020202020204" pitchFamily="34" charset="0"/>
              <a:buChar char="•"/>
            </a:pPr>
            <a:endParaRPr lang="es-US" sz="2800" dirty="0">
              <a:solidFill>
                <a:schemeClr val="bg1"/>
              </a:solidFill>
            </a:endParaRPr>
          </a:p>
          <a:p>
            <a:pPr marL="285750" indent="-285750">
              <a:buFont typeface="Arial" panose="020B0604020202020204" pitchFamily="34" charset="0"/>
              <a:buChar char="•"/>
            </a:pPr>
            <a:r>
              <a:rPr lang="es-US" sz="2800" dirty="0">
                <a:solidFill>
                  <a:schemeClr val="bg1"/>
                </a:solidFill>
              </a:rPr>
              <a:t> Se reportan la frecuencia y el porcentaje de las </a:t>
            </a:r>
            <a:r>
              <a:rPr lang="es-US" sz="2800" b="1" dirty="0">
                <a:solidFill>
                  <a:schemeClr val="bg1"/>
                </a:solidFill>
              </a:rPr>
              <a:t>variables categóricas </a:t>
            </a:r>
            <a:r>
              <a:rPr lang="es-US" sz="2800" dirty="0">
                <a:solidFill>
                  <a:schemeClr val="bg1"/>
                </a:solidFill>
              </a:rPr>
              <a:t>y se compararon con Chi cuadrado.</a:t>
            </a:r>
          </a:p>
          <a:p>
            <a:pPr marL="285750" indent="-285750">
              <a:buFont typeface="Arial" panose="020B0604020202020204" pitchFamily="34" charset="0"/>
              <a:buChar char="•"/>
            </a:pPr>
            <a:endParaRPr lang="es-US" sz="2800" dirty="0">
              <a:solidFill>
                <a:schemeClr val="bg1"/>
              </a:solidFill>
            </a:endParaRPr>
          </a:p>
          <a:p>
            <a:pPr marL="285750" indent="-285750">
              <a:buFont typeface="Arial" panose="020B0604020202020204" pitchFamily="34" charset="0"/>
              <a:buChar char="•"/>
            </a:pPr>
            <a:r>
              <a:rPr lang="es-US" sz="2800" dirty="0">
                <a:solidFill>
                  <a:schemeClr val="bg1"/>
                </a:solidFill>
              </a:rPr>
              <a:t>Se utilizaron medias (DE) para resumir las </a:t>
            </a:r>
            <a:r>
              <a:rPr lang="es-US" sz="2800" b="1" dirty="0">
                <a:solidFill>
                  <a:schemeClr val="bg1"/>
                </a:solidFill>
              </a:rPr>
              <a:t>variables continuas </a:t>
            </a:r>
            <a:r>
              <a:rPr lang="es-US" sz="2800" dirty="0">
                <a:solidFill>
                  <a:schemeClr val="bg1"/>
                </a:solidFill>
              </a:rPr>
              <a:t>y se compararon utilizando la T de student.</a:t>
            </a:r>
          </a:p>
          <a:p>
            <a:endParaRPr lang="es-US" sz="2800" dirty="0">
              <a:solidFill>
                <a:schemeClr val="bg1"/>
              </a:solidFill>
            </a:endParaRPr>
          </a:p>
          <a:p>
            <a:pPr marL="285750" indent="-285750">
              <a:buFont typeface="Arial" panose="020B0604020202020204" pitchFamily="34" charset="0"/>
              <a:buChar char="•"/>
            </a:pPr>
            <a:r>
              <a:rPr lang="es-US" sz="2800" dirty="0">
                <a:solidFill>
                  <a:schemeClr val="bg1"/>
                </a:solidFill>
              </a:rPr>
              <a:t>La incidencia de sangrado se calculó como tasa de incidencia cada 100 años-paciente, y como incidencia acumulada. </a:t>
            </a:r>
          </a:p>
          <a:p>
            <a:endParaRPr lang="es-US" sz="2800" dirty="0">
              <a:solidFill>
                <a:schemeClr val="bg1"/>
              </a:solidFill>
            </a:endParaRPr>
          </a:p>
        </p:txBody>
      </p:sp>
    </p:spTree>
    <p:extLst>
      <p:ext uri="{BB962C8B-B14F-4D97-AF65-F5344CB8AC3E}">
        <p14:creationId xmlns:p14="http://schemas.microsoft.com/office/powerpoint/2010/main" val="1642545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32DA8"/>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DC510857-E46C-6640-8A36-E736091B3F3F}"/>
              </a:ext>
            </a:extLst>
          </p:cNvPr>
          <p:cNvSpPr/>
          <p:nvPr/>
        </p:nvSpPr>
        <p:spPr>
          <a:xfrm>
            <a:off x="544009" y="1157288"/>
            <a:ext cx="10986003" cy="3108543"/>
          </a:xfrm>
          <a:prstGeom prst="rect">
            <a:avLst/>
          </a:prstGeom>
        </p:spPr>
        <p:txBody>
          <a:bodyPr wrap="square">
            <a:spAutoFit/>
          </a:bodyPr>
          <a:lstStyle/>
          <a:p>
            <a:pPr marL="285750" indent="-285750">
              <a:buFont typeface="Arial" panose="020B0604020202020204" pitchFamily="34" charset="0"/>
              <a:buChar char="•"/>
            </a:pPr>
            <a:endParaRPr lang="es-US" sz="2800" dirty="0">
              <a:solidFill>
                <a:schemeClr val="bg1"/>
              </a:solidFill>
            </a:endParaRPr>
          </a:p>
          <a:p>
            <a:pPr marL="285750" indent="-285750">
              <a:buFont typeface="Arial" panose="020B0604020202020204" pitchFamily="34" charset="0"/>
              <a:buChar char="•"/>
            </a:pPr>
            <a:r>
              <a:rPr lang="es-US" sz="2800" dirty="0">
                <a:solidFill>
                  <a:schemeClr val="bg1"/>
                </a:solidFill>
              </a:rPr>
              <a:t>Se utilizó el emparejamiento por puntuación de propensión </a:t>
            </a:r>
            <a:r>
              <a:rPr lang="es-US" sz="2800" dirty="0">
                <a:solidFill>
                  <a:schemeClr val="bg1"/>
                </a:solidFill>
                <a:sym typeface="Wingdings" pitchFamily="2" charset="2"/>
              </a:rPr>
              <a:t> vecino.</a:t>
            </a:r>
          </a:p>
          <a:p>
            <a:pPr marL="285750" indent="-285750">
              <a:buFont typeface="Arial" panose="020B0604020202020204" pitchFamily="34" charset="0"/>
              <a:buChar char="•"/>
            </a:pPr>
            <a:endParaRPr lang="es-US" sz="2800" dirty="0">
              <a:solidFill>
                <a:schemeClr val="bg1"/>
              </a:solidFill>
              <a:sym typeface="Wingdings" pitchFamily="2" charset="2"/>
            </a:endParaRPr>
          </a:p>
          <a:p>
            <a:pPr marL="285750" indent="-285750">
              <a:buFont typeface="Arial" panose="020B0604020202020204" pitchFamily="34" charset="0"/>
              <a:buChar char="•"/>
            </a:pPr>
            <a:r>
              <a:rPr lang="es-US" sz="2800" dirty="0">
                <a:solidFill>
                  <a:schemeClr val="bg1"/>
                </a:solidFill>
                <a:sym typeface="Wingdings" pitchFamily="2" charset="2"/>
              </a:rPr>
              <a:t>El riesgo acumulado para los puntos finales primarios a lo largo del tiempo se estimo calculando Kaplan Meier.</a:t>
            </a:r>
          </a:p>
          <a:p>
            <a:pPr marL="285750" indent="-285750">
              <a:buFont typeface="Arial" panose="020B0604020202020204" pitchFamily="34" charset="0"/>
              <a:buChar char="•"/>
            </a:pPr>
            <a:endParaRPr lang="es-US" sz="2800" dirty="0">
              <a:solidFill>
                <a:schemeClr val="bg1"/>
              </a:solidFill>
              <a:sym typeface="Wingdings" pitchFamily="2" charset="2"/>
            </a:endParaRPr>
          </a:p>
          <a:p>
            <a:pPr marL="285750" indent="-285750">
              <a:buFont typeface="Arial" panose="020B0604020202020204" pitchFamily="34" charset="0"/>
              <a:buChar char="•"/>
            </a:pPr>
            <a:r>
              <a:rPr lang="es-US" sz="2800" dirty="0">
                <a:solidFill>
                  <a:schemeClr val="bg1"/>
                </a:solidFill>
                <a:sym typeface="Wingdings" pitchFamily="2" charset="2"/>
              </a:rPr>
              <a:t>Valor de p &lt; 0.05 de dos colas.</a:t>
            </a:r>
          </a:p>
        </p:txBody>
      </p:sp>
      <p:sp>
        <p:nvSpPr>
          <p:cNvPr id="5" name="Google Shape;512;p45">
            <a:extLst>
              <a:ext uri="{FF2B5EF4-FFF2-40B4-BE49-F238E27FC236}">
                <a16:creationId xmlns:a16="http://schemas.microsoft.com/office/drawing/2014/main" id="{0A41C38E-3E9A-1149-A49B-E3C620E79C71}"/>
              </a:ext>
            </a:extLst>
          </p:cNvPr>
          <p:cNvSpPr txBox="1">
            <a:spLocks/>
          </p:cNvSpPr>
          <p:nvPr/>
        </p:nvSpPr>
        <p:spPr>
          <a:xfrm>
            <a:off x="1274076" y="60608"/>
            <a:ext cx="8650333" cy="615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1pPr>
            <a:lvl2pPr marR="0" lvl="1"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2pPr>
            <a:lvl3pPr marR="0" lvl="2"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3pPr>
            <a:lvl4pPr marR="0" lvl="3"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4pPr>
            <a:lvl5pPr marR="0" lvl="4"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5pPr>
            <a:lvl6pPr marR="0" lvl="5"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6pPr>
            <a:lvl7pPr marR="0" lvl="6"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7pPr>
            <a:lvl8pPr marR="0" lvl="7"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8pPr>
            <a:lvl9pPr marR="0" lvl="8"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9pPr>
          </a:lstStyle>
          <a:p>
            <a:pPr algn="just"/>
            <a:r>
              <a:rPr lang="en-US" sz="4800" dirty="0" err="1">
                <a:solidFill>
                  <a:schemeClr val="bg1"/>
                </a:solidFill>
              </a:rPr>
              <a:t>Análisis</a:t>
            </a:r>
            <a:r>
              <a:rPr lang="en-US" sz="4800" dirty="0">
                <a:solidFill>
                  <a:schemeClr val="bg1"/>
                </a:solidFill>
              </a:rPr>
              <a:t> </a:t>
            </a:r>
            <a:r>
              <a:rPr lang="en-US" sz="4800" dirty="0" err="1">
                <a:solidFill>
                  <a:schemeClr val="bg1"/>
                </a:solidFill>
              </a:rPr>
              <a:t>Estadístico</a:t>
            </a:r>
            <a:endParaRPr lang="en-US" sz="4800" dirty="0">
              <a:solidFill>
                <a:schemeClr val="bg1"/>
              </a:solidFill>
            </a:endParaRPr>
          </a:p>
        </p:txBody>
      </p:sp>
      <p:cxnSp>
        <p:nvCxnSpPr>
          <p:cNvPr id="6" name="17 Conector recto">
            <a:extLst>
              <a:ext uri="{FF2B5EF4-FFF2-40B4-BE49-F238E27FC236}">
                <a16:creationId xmlns:a16="http://schemas.microsoft.com/office/drawing/2014/main" id="{92814B3D-F2EE-A74D-B361-CB98CEB8731D}"/>
              </a:ext>
            </a:extLst>
          </p:cNvPr>
          <p:cNvCxnSpPr>
            <a:cxnSpLocks/>
          </p:cNvCxnSpPr>
          <p:nvPr/>
        </p:nvCxnSpPr>
        <p:spPr>
          <a:xfrm>
            <a:off x="0" y="822791"/>
            <a:ext cx="12192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pic>
        <p:nvPicPr>
          <p:cNvPr id="7" name="Picture 14" descr="Resultado de imagen para ucla">
            <a:extLst>
              <a:ext uri="{FF2B5EF4-FFF2-40B4-BE49-F238E27FC236}">
                <a16:creationId xmlns:a16="http://schemas.microsoft.com/office/drawing/2014/main" id="{4F3C817F-BA05-804F-BA93-C07684551738}"/>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138341" y="158150"/>
            <a:ext cx="484572" cy="5395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Resultado de imagen para ascardio">
            <a:extLst>
              <a:ext uri="{FF2B5EF4-FFF2-40B4-BE49-F238E27FC236}">
                <a16:creationId xmlns:a16="http://schemas.microsoft.com/office/drawing/2014/main" id="{B915B68F-047E-FD4E-9C76-049AA1042A79}"/>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636502" y="158151"/>
            <a:ext cx="486783" cy="539517"/>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a:extLst>
              <a:ext uri="{FF2B5EF4-FFF2-40B4-BE49-F238E27FC236}">
                <a16:creationId xmlns:a16="http://schemas.microsoft.com/office/drawing/2014/main" id="{719F399A-D03F-414A-9F9D-C2A64DA812AD}"/>
              </a:ext>
            </a:extLst>
          </p:cNvPr>
          <p:cNvSpPr/>
          <p:nvPr/>
        </p:nvSpPr>
        <p:spPr>
          <a:xfrm>
            <a:off x="0" y="6606729"/>
            <a:ext cx="12192000" cy="276999"/>
          </a:xfrm>
          <a:prstGeom prst="rect">
            <a:avLst/>
          </a:prstGeom>
        </p:spPr>
        <p:txBody>
          <a:bodyPr wrap="square">
            <a:spAutoFit/>
          </a:bodyPr>
          <a:lstStyle/>
          <a:p>
            <a:pPr algn="r"/>
            <a:r>
              <a:rPr lang="es-US" sz="1200" b="0" i="0" dirty="0">
                <a:solidFill>
                  <a:schemeClr val="bg1"/>
                </a:solidFill>
                <a:effectLst/>
                <a:latin typeface="system-ui"/>
              </a:rPr>
              <a:t>Clin Ther-2019 Dec;41(12):2549-2557. doi: 10.1016/j.clinthera.2019.10.008.</a:t>
            </a:r>
            <a:endParaRPr lang="es-US" sz="1200" dirty="0">
              <a:solidFill>
                <a:schemeClr val="bg1"/>
              </a:solidFill>
            </a:endParaRPr>
          </a:p>
        </p:txBody>
      </p:sp>
    </p:spTree>
    <p:extLst>
      <p:ext uri="{BB962C8B-B14F-4D97-AF65-F5344CB8AC3E}">
        <p14:creationId xmlns:p14="http://schemas.microsoft.com/office/powerpoint/2010/main" val="2699732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32DA8"/>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10CB838-76E1-104B-994C-A51624BA57B6}"/>
              </a:ext>
            </a:extLst>
          </p:cNvPr>
          <p:cNvSpPr/>
          <p:nvPr/>
        </p:nvSpPr>
        <p:spPr>
          <a:xfrm>
            <a:off x="0" y="6567788"/>
            <a:ext cx="12192000" cy="276999"/>
          </a:xfrm>
          <a:prstGeom prst="rect">
            <a:avLst/>
          </a:prstGeom>
        </p:spPr>
        <p:txBody>
          <a:bodyPr wrap="square">
            <a:spAutoFit/>
          </a:bodyPr>
          <a:lstStyle/>
          <a:p>
            <a:pPr algn="r"/>
            <a:r>
              <a:rPr lang="es-US" sz="1200" dirty="0">
                <a:solidFill>
                  <a:schemeClr val="bg1"/>
                </a:solidFill>
                <a:latin typeface="AdvOTd5523b6f"/>
              </a:rPr>
              <a:t>Singer DE, Chang Y, Fang MC, et al. The net clinical bene</a:t>
            </a:r>
            <a:r>
              <a:rPr lang="es-US" sz="1200" dirty="0">
                <a:solidFill>
                  <a:schemeClr val="bg1"/>
                </a:solidFill>
                <a:latin typeface="AdvOTd5523b6f+fb"/>
              </a:rPr>
              <a:t>fi</a:t>
            </a:r>
            <a:r>
              <a:rPr lang="es-US" sz="1200" dirty="0">
                <a:solidFill>
                  <a:schemeClr val="bg1"/>
                </a:solidFill>
                <a:latin typeface="AdvOTd5523b6f"/>
              </a:rPr>
              <a:t>t of warfarin anticoagulation in atrial </a:t>
            </a:r>
            <a:r>
              <a:rPr lang="es-US" sz="1200" dirty="0">
                <a:solidFill>
                  <a:schemeClr val="bg1"/>
                </a:solidFill>
                <a:latin typeface="AdvOTd5523b6f+fb"/>
              </a:rPr>
              <a:t>fi</a:t>
            </a:r>
            <a:r>
              <a:rPr lang="es-US" sz="1200" dirty="0">
                <a:solidFill>
                  <a:schemeClr val="bg1"/>
                </a:solidFill>
                <a:latin typeface="AdvOTd5523b6f"/>
              </a:rPr>
              <a:t>brillation. </a:t>
            </a:r>
            <a:r>
              <a:rPr lang="es-US" sz="1200" dirty="0">
                <a:solidFill>
                  <a:schemeClr val="bg1"/>
                </a:solidFill>
                <a:latin typeface="AdvOTcfa8f876.I"/>
              </a:rPr>
              <a:t>Ann Intern Med</a:t>
            </a:r>
            <a:r>
              <a:rPr lang="es-US" sz="1200" dirty="0">
                <a:solidFill>
                  <a:schemeClr val="bg1"/>
                </a:solidFill>
                <a:latin typeface="AdvOTd5523b6f"/>
              </a:rPr>
              <a:t>. 2009;151:297</a:t>
            </a:r>
            <a:r>
              <a:rPr lang="es-US" sz="1200" dirty="0">
                <a:solidFill>
                  <a:schemeClr val="bg1"/>
                </a:solidFill>
                <a:latin typeface="AdvPS44A44B"/>
              </a:rPr>
              <a:t>e</a:t>
            </a:r>
            <a:r>
              <a:rPr lang="es-US" sz="1200" dirty="0">
                <a:solidFill>
                  <a:schemeClr val="bg1"/>
                </a:solidFill>
                <a:latin typeface="AdvOTd5523b6f"/>
              </a:rPr>
              <a:t>305. </a:t>
            </a:r>
          </a:p>
        </p:txBody>
      </p:sp>
      <p:sp>
        <p:nvSpPr>
          <p:cNvPr id="5" name="Google Shape;512;p45">
            <a:extLst>
              <a:ext uri="{FF2B5EF4-FFF2-40B4-BE49-F238E27FC236}">
                <a16:creationId xmlns:a16="http://schemas.microsoft.com/office/drawing/2014/main" id="{DC8CF4EE-E23B-B24F-9602-A41FA7FEB143}"/>
              </a:ext>
            </a:extLst>
          </p:cNvPr>
          <p:cNvSpPr txBox="1">
            <a:spLocks/>
          </p:cNvSpPr>
          <p:nvPr/>
        </p:nvSpPr>
        <p:spPr>
          <a:xfrm>
            <a:off x="1274076" y="60608"/>
            <a:ext cx="8650333" cy="615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1pPr>
            <a:lvl2pPr marR="0" lvl="1"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2pPr>
            <a:lvl3pPr marR="0" lvl="2"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3pPr>
            <a:lvl4pPr marR="0" lvl="3"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4pPr>
            <a:lvl5pPr marR="0" lvl="4"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5pPr>
            <a:lvl6pPr marR="0" lvl="5"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6pPr>
            <a:lvl7pPr marR="0" lvl="6"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7pPr>
            <a:lvl8pPr marR="0" lvl="7"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8pPr>
            <a:lvl9pPr marR="0" lvl="8"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9pPr>
          </a:lstStyle>
          <a:p>
            <a:pPr algn="just"/>
            <a:r>
              <a:rPr lang="en-US" sz="4800" dirty="0" err="1">
                <a:solidFill>
                  <a:schemeClr val="bg1"/>
                </a:solidFill>
              </a:rPr>
              <a:t>Beneficio</a:t>
            </a:r>
            <a:r>
              <a:rPr lang="en-US" sz="4800" dirty="0">
                <a:solidFill>
                  <a:schemeClr val="bg1"/>
                </a:solidFill>
              </a:rPr>
              <a:t> </a:t>
            </a:r>
            <a:r>
              <a:rPr lang="en-US" sz="4800" dirty="0" err="1">
                <a:solidFill>
                  <a:schemeClr val="bg1"/>
                </a:solidFill>
              </a:rPr>
              <a:t>clínico</a:t>
            </a:r>
            <a:r>
              <a:rPr lang="en-US" sz="4800" dirty="0">
                <a:solidFill>
                  <a:schemeClr val="bg1"/>
                </a:solidFill>
              </a:rPr>
              <a:t> </a:t>
            </a:r>
            <a:r>
              <a:rPr lang="en-US" sz="4800" dirty="0" err="1">
                <a:solidFill>
                  <a:schemeClr val="bg1"/>
                </a:solidFill>
              </a:rPr>
              <a:t>neto</a:t>
            </a:r>
            <a:endParaRPr lang="en-US" sz="4800" dirty="0">
              <a:solidFill>
                <a:schemeClr val="bg1"/>
              </a:solidFill>
            </a:endParaRPr>
          </a:p>
        </p:txBody>
      </p:sp>
      <p:cxnSp>
        <p:nvCxnSpPr>
          <p:cNvPr id="6" name="17 Conector recto">
            <a:extLst>
              <a:ext uri="{FF2B5EF4-FFF2-40B4-BE49-F238E27FC236}">
                <a16:creationId xmlns:a16="http://schemas.microsoft.com/office/drawing/2014/main" id="{B9E2D336-5E17-0F41-BF78-0CE2EE858BF7}"/>
              </a:ext>
            </a:extLst>
          </p:cNvPr>
          <p:cNvCxnSpPr>
            <a:cxnSpLocks/>
          </p:cNvCxnSpPr>
          <p:nvPr/>
        </p:nvCxnSpPr>
        <p:spPr>
          <a:xfrm>
            <a:off x="0" y="822791"/>
            <a:ext cx="12192000" cy="0"/>
          </a:xfrm>
          <a:prstGeom prst="line">
            <a:avLst/>
          </a:prstGeom>
          <a:ln>
            <a:noFill/>
          </a:ln>
        </p:spPr>
        <p:style>
          <a:lnRef idx="1">
            <a:schemeClr val="dk1"/>
          </a:lnRef>
          <a:fillRef idx="0">
            <a:schemeClr val="dk1"/>
          </a:fillRef>
          <a:effectRef idx="0">
            <a:schemeClr val="dk1"/>
          </a:effectRef>
          <a:fontRef idx="minor">
            <a:schemeClr val="tx1"/>
          </a:fontRef>
        </p:style>
      </p:cxnSp>
      <p:pic>
        <p:nvPicPr>
          <p:cNvPr id="7" name="Picture 14" descr="Resultado de imagen para ucla">
            <a:extLst>
              <a:ext uri="{FF2B5EF4-FFF2-40B4-BE49-F238E27FC236}">
                <a16:creationId xmlns:a16="http://schemas.microsoft.com/office/drawing/2014/main" id="{5116FC37-829E-AD4F-B650-A5993D47E53A}"/>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138341" y="158150"/>
            <a:ext cx="484572" cy="53952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 name="Picture 10" descr="Resultado de imagen para ascardio">
            <a:extLst>
              <a:ext uri="{FF2B5EF4-FFF2-40B4-BE49-F238E27FC236}">
                <a16:creationId xmlns:a16="http://schemas.microsoft.com/office/drawing/2014/main" id="{F957E69D-644B-CD44-9560-8F75273A8B72}"/>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636502" y="158151"/>
            <a:ext cx="486783" cy="53951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4" name="Rectángulo 13">
            <a:extLst>
              <a:ext uri="{FF2B5EF4-FFF2-40B4-BE49-F238E27FC236}">
                <a16:creationId xmlns:a16="http://schemas.microsoft.com/office/drawing/2014/main" id="{A563589E-6EDC-174B-8D29-5E45891EDD27}"/>
              </a:ext>
            </a:extLst>
          </p:cNvPr>
          <p:cNvSpPr/>
          <p:nvPr/>
        </p:nvSpPr>
        <p:spPr>
          <a:xfrm>
            <a:off x="622913" y="1591794"/>
            <a:ext cx="10701337" cy="1323439"/>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s-ES" sz="3200" dirty="0">
                <a:ln w="0">
                  <a:solidFill>
                    <a:schemeClr val="bg1"/>
                  </a:solidFill>
                </a:ln>
                <a:solidFill>
                  <a:schemeClr val="bg1"/>
                </a:solidFill>
                <a:effectLst>
                  <a:outerShdw blurRad="38100" dist="19050" dir="2700000" algn="tl" rotWithShape="0">
                    <a:schemeClr val="dk1">
                      <a:alpha val="40000"/>
                    </a:schemeClr>
                  </a:outerShdw>
                </a:effectLst>
              </a:rPr>
              <a:t>BCN </a:t>
            </a:r>
            <a:r>
              <a:rPr lang="es-ES" sz="2400" dirty="0">
                <a:ln w="0">
                  <a:solidFill>
                    <a:schemeClr val="bg1"/>
                  </a:solidFill>
                </a:ln>
                <a:solidFill>
                  <a:schemeClr val="bg1"/>
                </a:solidFill>
                <a:effectLst>
                  <a:outerShdw blurRad="38100" dist="19050" dir="2700000" algn="tl" rotWithShape="0">
                    <a:schemeClr val="dk1">
                      <a:alpha val="40000"/>
                    </a:schemeClr>
                  </a:outerShdw>
                </a:effectLst>
              </a:rPr>
              <a:t>= (Tasa de incidencia de </a:t>
            </a:r>
            <a:r>
              <a:rPr lang="es-ES" sz="2400" dirty="0">
                <a:ln w="0">
                  <a:solidFill>
                    <a:srgbClr val="FFFF00"/>
                  </a:solidFill>
                </a:ln>
                <a:solidFill>
                  <a:srgbClr val="FFFF00"/>
                </a:solidFill>
                <a:effectLst>
                  <a:outerShdw blurRad="38100" dist="19050" dir="2700000" algn="tl" rotWithShape="0">
                    <a:schemeClr val="dk1">
                      <a:alpha val="40000"/>
                    </a:schemeClr>
                  </a:outerShdw>
                </a:effectLst>
              </a:rPr>
              <a:t>ET</a:t>
            </a:r>
            <a:r>
              <a:rPr lang="es-ES" sz="2400" dirty="0">
                <a:ln w="0">
                  <a:solidFill>
                    <a:schemeClr val="bg1"/>
                  </a:solidFill>
                </a:ln>
                <a:solidFill>
                  <a:srgbClr val="FFFF00"/>
                </a:solidFill>
                <a:effectLst>
                  <a:outerShdw blurRad="38100" dist="19050" dir="2700000" algn="tl" rotWithShape="0">
                    <a:schemeClr val="dk1">
                      <a:alpha val="40000"/>
                    </a:schemeClr>
                  </a:outerShdw>
                </a:effectLst>
              </a:rPr>
              <a:t> </a:t>
            </a:r>
            <a:r>
              <a:rPr lang="es-ES" sz="2400" dirty="0">
                <a:ln w="0">
                  <a:solidFill>
                    <a:schemeClr val="bg1"/>
                  </a:solidFill>
                </a:ln>
                <a:solidFill>
                  <a:schemeClr val="bg1"/>
                </a:solidFill>
                <a:effectLst>
                  <a:outerShdw blurRad="38100" dist="19050" dir="2700000" algn="tl" rotWithShape="0">
                    <a:schemeClr val="dk1">
                      <a:alpha val="40000"/>
                    </a:schemeClr>
                  </a:outerShdw>
                </a:effectLst>
              </a:rPr>
              <a:t>con </a:t>
            </a:r>
            <a:r>
              <a:rPr lang="es-ES" sz="2400" dirty="0">
                <a:ln w="0">
                  <a:solidFill>
                    <a:srgbClr val="FFFF00"/>
                  </a:solidFill>
                </a:ln>
                <a:solidFill>
                  <a:srgbClr val="FFFF00"/>
                </a:solidFill>
                <a:effectLst>
                  <a:outerShdw blurRad="38100" dist="19050" dir="2700000" algn="tl" rotWithShape="0">
                    <a:schemeClr val="dk1">
                      <a:alpha val="40000"/>
                    </a:schemeClr>
                  </a:outerShdw>
                </a:effectLst>
              </a:rPr>
              <a:t>AVK</a:t>
            </a:r>
            <a:r>
              <a:rPr lang="es-ES" sz="2400" dirty="0">
                <a:ln w="0">
                  <a:solidFill>
                    <a:schemeClr val="bg1"/>
                  </a:solidFill>
                </a:ln>
                <a:solidFill>
                  <a:srgbClr val="FFFF00"/>
                </a:solidFill>
                <a:effectLst>
                  <a:outerShdw blurRad="38100" dist="19050" dir="2700000" algn="tl" rotWithShape="0">
                    <a:schemeClr val="dk1">
                      <a:alpha val="40000"/>
                    </a:schemeClr>
                  </a:outerShdw>
                </a:effectLst>
              </a:rPr>
              <a:t> </a:t>
            </a:r>
            <a:r>
              <a:rPr lang="es-ES" sz="2400" dirty="0">
                <a:ln w="0">
                  <a:solidFill>
                    <a:schemeClr val="bg1"/>
                  </a:solidFill>
                </a:ln>
                <a:solidFill>
                  <a:schemeClr val="bg1"/>
                </a:solidFill>
                <a:effectLst>
                  <a:outerShdw blurRad="38100" dist="19050" dir="2700000" algn="tl" rotWithShape="0">
                    <a:schemeClr val="dk1">
                      <a:alpha val="40000"/>
                    </a:schemeClr>
                  </a:outerShdw>
                </a:effectLst>
              </a:rPr>
              <a:t>- Tasa de incidencia de </a:t>
            </a:r>
            <a:r>
              <a:rPr lang="es-ES" sz="2400" dirty="0">
                <a:ln w="0">
                  <a:solidFill>
                    <a:srgbClr val="FFFF00"/>
                  </a:solidFill>
                </a:ln>
                <a:solidFill>
                  <a:srgbClr val="FFFF00"/>
                </a:solidFill>
                <a:effectLst>
                  <a:outerShdw blurRad="38100" dist="19050" dir="2700000" algn="tl" rotWithShape="0">
                    <a:schemeClr val="dk1">
                      <a:alpha val="40000"/>
                    </a:schemeClr>
                  </a:outerShdw>
                </a:effectLst>
              </a:rPr>
              <a:t>ET</a:t>
            </a:r>
            <a:r>
              <a:rPr lang="es-ES" sz="2400" dirty="0">
                <a:ln w="0">
                  <a:solidFill>
                    <a:schemeClr val="bg1"/>
                  </a:solidFill>
                </a:ln>
                <a:solidFill>
                  <a:schemeClr val="bg1"/>
                </a:solidFill>
                <a:effectLst>
                  <a:outerShdw blurRad="38100" dist="19050" dir="2700000" algn="tl" rotWithShape="0">
                    <a:schemeClr val="dk1">
                      <a:alpha val="40000"/>
                    </a:schemeClr>
                  </a:outerShdw>
                </a:effectLst>
              </a:rPr>
              <a:t> con </a:t>
            </a:r>
            <a:r>
              <a:rPr lang="es-ES" sz="2400" dirty="0">
                <a:ln w="0">
                  <a:solidFill>
                    <a:srgbClr val="FFFF00"/>
                  </a:solidFill>
                </a:ln>
                <a:solidFill>
                  <a:srgbClr val="FFFF00"/>
                </a:solidFill>
                <a:effectLst>
                  <a:outerShdw blurRad="38100" dist="19050" dir="2700000" algn="tl" rotWithShape="0">
                    <a:schemeClr val="dk1">
                      <a:alpha val="40000"/>
                    </a:schemeClr>
                  </a:outerShdw>
                </a:effectLst>
              </a:rPr>
              <a:t>ACOD</a:t>
            </a:r>
            <a:r>
              <a:rPr lang="es-ES" sz="2400" dirty="0">
                <a:ln w="0">
                  <a:solidFill>
                    <a:schemeClr val="bg1"/>
                  </a:solidFill>
                </a:ln>
                <a:solidFill>
                  <a:schemeClr val="bg1"/>
                </a:solidFill>
                <a:effectLst>
                  <a:outerShdw blurRad="38100" dist="19050" dir="2700000" algn="tl" rotWithShape="0">
                    <a:schemeClr val="dk1">
                      <a:alpha val="40000"/>
                    </a:schemeClr>
                  </a:outerShdw>
                </a:effectLst>
              </a:rPr>
              <a:t>) – Factor de ponderación </a:t>
            </a:r>
          </a:p>
          <a:p>
            <a:pPr algn="ctr"/>
            <a:r>
              <a:rPr lang="es-ES" sz="2400" dirty="0">
                <a:ln w="0">
                  <a:solidFill>
                    <a:schemeClr val="bg1"/>
                  </a:solidFill>
                </a:ln>
                <a:solidFill>
                  <a:schemeClr val="bg1"/>
                </a:solidFill>
                <a:effectLst>
                  <a:outerShdw blurRad="38100" dist="19050" dir="2700000" algn="tl" rotWithShape="0">
                    <a:schemeClr val="dk1">
                      <a:alpha val="40000"/>
                    </a:schemeClr>
                  </a:outerShdw>
                </a:effectLst>
              </a:rPr>
              <a:t>x (Tasa de incidencia de </a:t>
            </a:r>
            <a:r>
              <a:rPr lang="es-ES" sz="2400" dirty="0">
                <a:ln w="0">
                  <a:solidFill>
                    <a:srgbClr val="FF0000"/>
                  </a:solidFill>
                </a:ln>
                <a:solidFill>
                  <a:srgbClr val="FF0000"/>
                </a:solidFill>
                <a:effectLst>
                  <a:outerShdw blurRad="38100" dist="19050" dir="2700000" algn="tl" rotWithShape="0">
                    <a:schemeClr val="dk1">
                      <a:alpha val="40000"/>
                    </a:schemeClr>
                  </a:outerShdw>
                </a:effectLst>
              </a:rPr>
              <a:t>HIC </a:t>
            </a:r>
            <a:r>
              <a:rPr lang="es-ES" sz="2400" dirty="0">
                <a:ln w="0">
                  <a:solidFill>
                    <a:schemeClr val="bg1"/>
                  </a:solidFill>
                </a:ln>
                <a:solidFill>
                  <a:schemeClr val="bg1"/>
                </a:solidFill>
                <a:effectLst>
                  <a:outerShdw blurRad="38100" dist="19050" dir="2700000" algn="tl" rotWithShape="0">
                    <a:schemeClr val="dk1">
                      <a:alpha val="40000"/>
                    </a:schemeClr>
                  </a:outerShdw>
                </a:effectLst>
              </a:rPr>
              <a:t>con </a:t>
            </a:r>
            <a:r>
              <a:rPr lang="es-ES" sz="2400" dirty="0">
                <a:ln w="0">
                  <a:solidFill>
                    <a:srgbClr val="FF0000"/>
                  </a:solidFill>
                </a:ln>
                <a:solidFill>
                  <a:srgbClr val="FF0000"/>
                </a:solidFill>
                <a:effectLst>
                  <a:outerShdw blurRad="38100" dist="19050" dir="2700000" algn="tl" rotWithShape="0">
                    <a:schemeClr val="dk1">
                      <a:alpha val="40000"/>
                    </a:schemeClr>
                  </a:outerShdw>
                </a:effectLst>
              </a:rPr>
              <a:t>ACOD</a:t>
            </a:r>
            <a:r>
              <a:rPr lang="es-ES" sz="2400" dirty="0">
                <a:ln w="0">
                  <a:solidFill>
                    <a:schemeClr val="bg1"/>
                  </a:solidFill>
                </a:ln>
                <a:solidFill>
                  <a:schemeClr val="bg1"/>
                </a:solidFill>
                <a:effectLst>
                  <a:outerShdw blurRad="38100" dist="19050" dir="2700000" algn="tl" rotWithShape="0">
                    <a:schemeClr val="dk1">
                      <a:alpha val="40000"/>
                    </a:schemeClr>
                  </a:outerShdw>
                </a:effectLst>
              </a:rPr>
              <a:t> - Tasa de incidencia de </a:t>
            </a:r>
            <a:r>
              <a:rPr lang="es-ES" sz="2400" dirty="0">
                <a:ln w="0">
                  <a:solidFill>
                    <a:srgbClr val="FF0000"/>
                  </a:solidFill>
                </a:ln>
                <a:solidFill>
                  <a:srgbClr val="FF0000"/>
                </a:solidFill>
                <a:effectLst>
                  <a:outerShdw blurRad="38100" dist="19050" dir="2700000" algn="tl" rotWithShape="0">
                    <a:schemeClr val="dk1">
                      <a:alpha val="40000"/>
                    </a:schemeClr>
                  </a:outerShdw>
                </a:effectLst>
              </a:rPr>
              <a:t>HIC</a:t>
            </a:r>
            <a:r>
              <a:rPr lang="es-ES" sz="2400" dirty="0">
                <a:ln w="0">
                  <a:solidFill>
                    <a:schemeClr val="bg1"/>
                  </a:solidFill>
                </a:ln>
                <a:solidFill>
                  <a:schemeClr val="bg1"/>
                </a:solidFill>
                <a:effectLst>
                  <a:outerShdw blurRad="38100" dist="19050" dir="2700000" algn="tl" rotWithShape="0">
                    <a:schemeClr val="dk1">
                      <a:alpha val="40000"/>
                    </a:schemeClr>
                  </a:outerShdw>
                </a:effectLst>
              </a:rPr>
              <a:t> con </a:t>
            </a:r>
            <a:r>
              <a:rPr lang="es-ES" sz="2400" dirty="0">
                <a:ln w="0">
                  <a:solidFill>
                    <a:srgbClr val="FF0000"/>
                  </a:solidFill>
                </a:ln>
                <a:solidFill>
                  <a:srgbClr val="FF0000"/>
                </a:solidFill>
                <a:effectLst>
                  <a:outerShdw blurRad="38100" dist="19050" dir="2700000" algn="tl" rotWithShape="0">
                    <a:schemeClr val="dk1">
                      <a:alpha val="40000"/>
                    </a:schemeClr>
                  </a:outerShdw>
                </a:effectLst>
              </a:rPr>
              <a:t>AVK</a:t>
            </a:r>
            <a:r>
              <a:rPr lang="es-ES" sz="2400" dirty="0">
                <a:ln w="0">
                  <a:solidFill>
                    <a:schemeClr val="bg1"/>
                  </a:solidFill>
                </a:ln>
                <a:solidFill>
                  <a:schemeClr val="bg1"/>
                </a:solidFill>
                <a:effectLst>
                  <a:outerShdw blurRad="38100" dist="19050" dir="2700000" algn="tl" rotWithShape="0">
                    <a:schemeClr val="dk1">
                      <a:alpha val="40000"/>
                    </a:schemeClr>
                  </a:outerShdw>
                </a:effectLst>
              </a:rPr>
              <a:t>)</a:t>
            </a:r>
            <a:endParaRPr lang="es-US" sz="2400" dirty="0">
              <a:ln w="0">
                <a:solidFill>
                  <a:schemeClr val="bg1"/>
                </a:solidFill>
              </a:ln>
              <a:solidFill>
                <a:schemeClr val="bg1"/>
              </a:solidFill>
              <a:effectLst>
                <a:outerShdw blurRad="38100" dist="19050" dir="2700000" algn="tl" rotWithShape="0">
                  <a:schemeClr val="dk1">
                    <a:alpha val="40000"/>
                  </a:schemeClr>
                </a:outerShdw>
              </a:effectLst>
            </a:endParaRPr>
          </a:p>
        </p:txBody>
      </p:sp>
      <p:sp>
        <p:nvSpPr>
          <p:cNvPr id="15" name="Rectángulo 14">
            <a:extLst>
              <a:ext uri="{FF2B5EF4-FFF2-40B4-BE49-F238E27FC236}">
                <a16:creationId xmlns:a16="http://schemas.microsoft.com/office/drawing/2014/main" id="{BB842FB2-46D5-0D41-8731-6B8687CD5025}"/>
              </a:ext>
            </a:extLst>
          </p:cNvPr>
          <p:cNvSpPr/>
          <p:nvPr/>
        </p:nvSpPr>
        <p:spPr>
          <a:xfrm>
            <a:off x="372881" y="4059848"/>
            <a:ext cx="5600700" cy="830997"/>
          </a:xfrm>
          <a:prstGeom prst="rect">
            <a:avLst/>
          </a:prstGeom>
        </p:spPr>
        <p:txBody>
          <a:bodyPr wrap="square">
            <a:spAutoFit/>
          </a:bodyPr>
          <a:lstStyle/>
          <a:p>
            <a:r>
              <a:rPr lang="es-ES" sz="2400" dirty="0">
                <a:ln w="0">
                  <a:solidFill>
                    <a:srgbClr val="FFFF00"/>
                  </a:solidFill>
                </a:ln>
                <a:solidFill>
                  <a:srgbClr val="FFFF00"/>
                </a:solidFill>
                <a:effectLst>
                  <a:outerShdw blurRad="38100" dist="19050" dir="2700000" algn="tl" rotWithShape="0">
                    <a:schemeClr val="dk1">
                      <a:alpha val="40000"/>
                    </a:schemeClr>
                  </a:outerShdw>
                </a:effectLst>
              </a:rPr>
              <a:t>ET:  Eventos </a:t>
            </a:r>
            <a:r>
              <a:rPr lang="es-ES" sz="2400" dirty="0" err="1">
                <a:ln w="0">
                  <a:solidFill>
                    <a:srgbClr val="FFFF00"/>
                  </a:solidFill>
                </a:ln>
                <a:solidFill>
                  <a:srgbClr val="FFFF00"/>
                </a:solidFill>
                <a:effectLst>
                  <a:outerShdw blurRad="38100" dist="19050" dir="2700000" algn="tl" rotWithShape="0">
                    <a:schemeClr val="dk1">
                      <a:alpha val="40000"/>
                    </a:schemeClr>
                  </a:outerShdw>
                </a:effectLst>
              </a:rPr>
              <a:t>tromboembolicos</a:t>
            </a:r>
            <a:r>
              <a:rPr lang="es-ES" sz="2400" dirty="0">
                <a:ln w="0">
                  <a:solidFill>
                    <a:srgbClr val="FFFF00"/>
                  </a:solidFill>
                </a:ln>
                <a:solidFill>
                  <a:srgbClr val="FFFF00"/>
                </a:solidFill>
                <a:effectLst>
                  <a:outerShdw blurRad="38100" dist="19050" dir="2700000" algn="tl" rotWithShape="0">
                    <a:schemeClr val="dk1">
                      <a:alpha val="40000"/>
                    </a:schemeClr>
                  </a:outerShdw>
                </a:effectLst>
              </a:rPr>
              <a:t> .</a:t>
            </a:r>
          </a:p>
          <a:p>
            <a:r>
              <a:rPr lang="es-ES" sz="2400" dirty="0">
                <a:ln w="0">
                  <a:solidFill>
                    <a:srgbClr val="FF0000"/>
                  </a:solidFill>
                </a:ln>
                <a:solidFill>
                  <a:srgbClr val="FF0000"/>
                </a:solidFill>
                <a:effectLst>
                  <a:outerShdw blurRad="38100" dist="19050" dir="2700000" algn="tl" rotWithShape="0">
                    <a:schemeClr val="dk1">
                      <a:alpha val="40000"/>
                    </a:schemeClr>
                  </a:outerShdw>
                </a:effectLst>
              </a:rPr>
              <a:t>HIC: Hemorragia intracraneal.</a:t>
            </a:r>
            <a:endParaRPr lang="es-US" sz="2400" dirty="0"/>
          </a:p>
        </p:txBody>
      </p:sp>
      <p:sp>
        <p:nvSpPr>
          <p:cNvPr id="16" name="Rectángulo 15">
            <a:extLst>
              <a:ext uri="{FF2B5EF4-FFF2-40B4-BE49-F238E27FC236}">
                <a16:creationId xmlns:a16="http://schemas.microsoft.com/office/drawing/2014/main" id="{C38B2BB7-FB3C-FC40-BCA6-FD1B8AA1594C}"/>
              </a:ext>
            </a:extLst>
          </p:cNvPr>
          <p:cNvSpPr/>
          <p:nvPr/>
        </p:nvSpPr>
        <p:spPr>
          <a:xfrm>
            <a:off x="1274076" y="4890845"/>
            <a:ext cx="2895344" cy="923330"/>
          </a:xfrm>
          <a:prstGeom prst="rect">
            <a:avLst/>
          </a:prstGeom>
        </p:spPr>
        <p:txBody>
          <a:bodyPr wrap="none">
            <a:spAutoFit/>
          </a:bodyPr>
          <a:lstStyle/>
          <a:p>
            <a:r>
              <a:rPr lang="es-US" dirty="0">
                <a:solidFill>
                  <a:schemeClr val="bg1"/>
                </a:solidFill>
              </a:rPr>
              <a:t>Hemorragias intracerebrales.</a:t>
            </a:r>
          </a:p>
          <a:p>
            <a:r>
              <a:rPr lang="es-US" dirty="0">
                <a:solidFill>
                  <a:schemeClr val="bg1"/>
                </a:solidFill>
              </a:rPr>
              <a:t>Hemorragias subdurales.</a:t>
            </a:r>
          </a:p>
          <a:p>
            <a:r>
              <a:rPr lang="es-US" dirty="0">
                <a:solidFill>
                  <a:schemeClr val="bg1"/>
                </a:solidFill>
              </a:rPr>
              <a:t>Hemorragias subaracnoideas</a:t>
            </a:r>
          </a:p>
        </p:txBody>
      </p:sp>
      <p:sp>
        <p:nvSpPr>
          <p:cNvPr id="17" name="Rectángulo 16">
            <a:extLst>
              <a:ext uri="{FF2B5EF4-FFF2-40B4-BE49-F238E27FC236}">
                <a16:creationId xmlns:a16="http://schemas.microsoft.com/office/drawing/2014/main" id="{1EF96C92-8A09-8B4E-8194-9BB3F56361EB}"/>
              </a:ext>
            </a:extLst>
          </p:cNvPr>
          <p:cNvSpPr/>
          <p:nvPr/>
        </p:nvSpPr>
        <p:spPr>
          <a:xfrm>
            <a:off x="0" y="6416342"/>
            <a:ext cx="12192000" cy="276999"/>
          </a:xfrm>
          <a:prstGeom prst="rect">
            <a:avLst/>
          </a:prstGeom>
        </p:spPr>
        <p:txBody>
          <a:bodyPr wrap="square">
            <a:spAutoFit/>
          </a:bodyPr>
          <a:lstStyle/>
          <a:p>
            <a:pPr algn="r"/>
            <a:r>
              <a:rPr lang="es-US" sz="1200" b="0" i="0" dirty="0">
                <a:solidFill>
                  <a:schemeClr val="bg1"/>
                </a:solidFill>
                <a:effectLst/>
                <a:latin typeface="system-ui"/>
              </a:rPr>
              <a:t>Clin Ther-2019 Dec;41(12):2549-2557. doi: 10.1016/j.clinthera.2019.10.008.</a:t>
            </a:r>
            <a:endParaRPr lang="es-US" sz="1200" dirty="0">
              <a:solidFill>
                <a:schemeClr val="bg1"/>
              </a:solidFill>
            </a:endParaRPr>
          </a:p>
        </p:txBody>
      </p:sp>
      <p:cxnSp>
        <p:nvCxnSpPr>
          <p:cNvPr id="18" name="17 Conector recto">
            <a:extLst>
              <a:ext uri="{FF2B5EF4-FFF2-40B4-BE49-F238E27FC236}">
                <a16:creationId xmlns:a16="http://schemas.microsoft.com/office/drawing/2014/main" id="{8FF7F92D-3202-4B44-9F5E-693099003F10}"/>
              </a:ext>
            </a:extLst>
          </p:cNvPr>
          <p:cNvCxnSpPr>
            <a:cxnSpLocks/>
          </p:cNvCxnSpPr>
          <p:nvPr/>
        </p:nvCxnSpPr>
        <p:spPr>
          <a:xfrm>
            <a:off x="9520" y="775159"/>
            <a:ext cx="12192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37839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32DA8"/>
        </a:solidFill>
        <a:effectLst/>
      </p:bgPr>
    </p:bg>
    <p:spTree>
      <p:nvGrpSpPr>
        <p:cNvPr id="1" name="Shape 355"/>
        <p:cNvGrpSpPr/>
        <p:nvPr/>
      </p:nvGrpSpPr>
      <p:grpSpPr>
        <a:xfrm>
          <a:off x="0" y="0"/>
          <a:ext cx="0" cy="0"/>
          <a:chOff x="0" y="0"/>
          <a:chExt cx="0" cy="0"/>
        </a:xfrm>
      </p:grpSpPr>
      <p:sp>
        <p:nvSpPr>
          <p:cNvPr id="356" name="Google Shape;356;p39"/>
          <p:cNvSpPr txBox="1">
            <a:spLocks noGrp="1"/>
          </p:cNvSpPr>
          <p:nvPr>
            <p:ph type="ctrTitle"/>
          </p:nvPr>
        </p:nvSpPr>
        <p:spPr>
          <a:prstGeom prst="rect">
            <a:avLst/>
          </a:prstGeom>
        </p:spPr>
        <p:txBody>
          <a:bodyPr spcFirstLastPara="1" vert="horz" wrap="square" lIns="0" tIns="0" rIns="0" bIns="0" rtlCol="0" anchor="b" anchorCtr="0">
            <a:noAutofit/>
          </a:bodyPr>
          <a:lstStyle/>
          <a:p>
            <a:r>
              <a:rPr lang="en" dirty="0">
                <a:solidFill>
                  <a:schemeClr val="bg1"/>
                </a:solidFill>
              </a:rPr>
              <a:t>Resultados.</a:t>
            </a:r>
            <a:endParaRPr dirty="0">
              <a:solidFill>
                <a:schemeClr val="bg1"/>
              </a:solidFill>
            </a:endParaRPr>
          </a:p>
        </p:txBody>
      </p:sp>
      <p:sp>
        <p:nvSpPr>
          <p:cNvPr id="358" name="Google Shape;358;p39"/>
          <p:cNvSpPr/>
          <p:nvPr/>
        </p:nvSpPr>
        <p:spPr>
          <a:xfrm>
            <a:off x="2047965" y="2091066"/>
            <a:ext cx="2129184" cy="3434185"/>
          </a:xfrm>
          <a:prstGeom prst="rect">
            <a:avLst/>
          </a:prstGeom>
        </p:spPr>
        <p:txBody>
          <a:bodyPr>
            <a:prstTxWarp prst="textPlain">
              <a:avLst/>
            </a:prstTxWarp>
          </a:bodyPr>
          <a:lstStyle/>
          <a:p>
            <a:pPr lvl="0" algn="ctr"/>
            <a:r>
              <a:rPr lang="es-VE" sz="2400" b="1" dirty="0">
                <a:solidFill>
                  <a:schemeClr val="lt1"/>
                </a:solidFill>
                <a:latin typeface="Encode Sans Semi Condensed"/>
              </a:rPr>
              <a:t>3</a:t>
            </a:r>
            <a:endParaRPr sz="2400" b="1" dirty="0">
              <a:solidFill>
                <a:schemeClr val="lt1"/>
              </a:solidFill>
              <a:latin typeface="Encode Sans Semi Condensed"/>
            </a:endParaRPr>
          </a:p>
        </p:txBody>
      </p:sp>
      <p:pic>
        <p:nvPicPr>
          <p:cNvPr id="5" name="Picture 14" descr="Resultado de imagen para ucla">
            <a:extLst>
              <a:ext uri="{FF2B5EF4-FFF2-40B4-BE49-F238E27FC236}">
                <a16:creationId xmlns:a16="http://schemas.microsoft.com/office/drawing/2014/main" id="{BF42F950-993E-4551-A895-8DD5772BCCC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138341" y="158151"/>
            <a:ext cx="612564" cy="6820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Resultado de imagen para ascardio">
            <a:extLst>
              <a:ext uri="{FF2B5EF4-FFF2-40B4-BE49-F238E27FC236}">
                <a16:creationId xmlns:a16="http://schemas.microsoft.com/office/drawing/2014/main" id="{A126800E-300E-45D3-AF32-C91411C1747F}"/>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750905" y="158151"/>
            <a:ext cx="615356" cy="682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563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32DA8"/>
        </a:solidFill>
        <a:effectLst/>
      </p:bgPr>
    </p:bg>
    <p:spTree>
      <p:nvGrpSpPr>
        <p:cNvPr id="1" name="Shape 74"/>
        <p:cNvGrpSpPr/>
        <p:nvPr/>
      </p:nvGrpSpPr>
      <p:grpSpPr>
        <a:xfrm>
          <a:off x="0" y="0"/>
          <a:ext cx="0" cy="0"/>
          <a:chOff x="0" y="0"/>
          <a:chExt cx="0" cy="0"/>
        </a:xfrm>
      </p:grpSpPr>
      <p:sp>
        <p:nvSpPr>
          <p:cNvPr id="21" name="Google Shape;99;p18">
            <a:extLst>
              <a:ext uri="{FF2B5EF4-FFF2-40B4-BE49-F238E27FC236}">
                <a16:creationId xmlns:a16="http://schemas.microsoft.com/office/drawing/2014/main" id="{7408AD4A-D9A0-48B1-B7D2-B805207A85BE}"/>
              </a:ext>
            </a:extLst>
          </p:cNvPr>
          <p:cNvSpPr txBox="1">
            <a:spLocks noGrp="1"/>
          </p:cNvSpPr>
          <p:nvPr>
            <p:ph type="body" idx="1"/>
          </p:nvPr>
        </p:nvSpPr>
        <p:spPr>
          <a:xfrm>
            <a:off x="552431" y="1857154"/>
            <a:ext cx="11086112" cy="2067783"/>
          </a:xfrm>
          <a:prstGeom prst="rect">
            <a:avLst/>
          </a:prstGeom>
        </p:spPr>
        <p:txBody>
          <a:bodyPr spcFirstLastPara="1" vert="horz" wrap="square" lIns="0" tIns="0" rIns="0" bIns="0" rtlCol="0" anchor="ctr" anchorCtr="0">
            <a:noAutofit/>
          </a:bodyPr>
          <a:lstStyle/>
          <a:p>
            <a:pPr marL="0" indent="0" algn="ctr">
              <a:spcAft>
                <a:spcPts val="800"/>
              </a:spcAft>
              <a:buNone/>
            </a:pPr>
            <a:endParaRPr lang="en" sz="4267" b="1" dirty="0">
              <a:solidFill>
                <a:schemeClr val="bg1"/>
              </a:solidFill>
            </a:endParaRPr>
          </a:p>
          <a:p>
            <a:pPr marL="0" indent="0" algn="ctr">
              <a:spcAft>
                <a:spcPts val="800"/>
              </a:spcAft>
              <a:buNone/>
            </a:pPr>
            <a:r>
              <a:rPr lang="en" sz="2667" dirty="0">
                <a:solidFill>
                  <a:schemeClr val="bg1"/>
                </a:solidFill>
              </a:rPr>
              <a:t>En pacientes portadores de prótesis valvulares (biológica o </a:t>
            </a:r>
            <a:r>
              <a:rPr lang="en" sz="2667" dirty="0" err="1">
                <a:solidFill>
                  <a:schemeClr val="bg1"/>
                </a:solidFill>
              </a:rPr>
              <a:t>mecánica</a:t>
            </a:r>
            <a:r>
              <a:rPr lang="en" sz="2667" dirty="0">
                <a:solidFill>
                  <a:schemeClr val="bg1"/>
                </a:solidFill>
              </a:rPr>
              <a:t>),</a:t>
            </a:r>
          </a:p>
          <a:p>
            <a:pPr marL="0" indent="0" algn="ctr">
              <a:spcAft>
                <a:spcPts val="800"/>
              </a:spcAft>
              <a:buNone/>
            </a:pPr>
            <a:r>
              <a:rPr lang="en" sz="2667" dirty="0">
                <a:solidFill>
                  <a:srgbClr val="FFFF00"/>
                </a:solidFill>
              </a:rPr>
              <a:t>¿La administración de </a:t>
            </a:r>
            <a:r>
              <a:rPr lang="en" sz="2667" dirty="0" err="1">
                <a:solidFill>
                  <a:srgbClr val="FFFF00"/>
                </a:solidFill>
              </a:rPr>
              <a:t>inhibidores</a:t>
            </a:r>
            <a:r>
              <a:rPr lang="en" sz="2667" dirty="0">
                <a:solidFill>
                  <a:srgbClr val="FFFF00"/>
                </a:solidFill>
              </a:rPr>
              <a:t> directos del factor Xa </a:t>
            </a:r>
            <a:r>
              <a:rPr lang="en" sz="2667" b="1" dirty="0">
                <a:solidFill>
                  <a:srgbClr val="FFFF00"/>
                </a:solidFill>
              </a:rPr>
              <a:t>reduce la presencia de eventos trombóticos</a:t>
            </a:r>
            <a:r>
              <a:rPr lang="en" sz="2667" dirty="0">
                <a:solidFill>
                  <a:srgbClr val="FFFF00"/>
                </a:solidFill>
              </a:rPr>
              <a:t>, en comparación con los antagonistas de la Vitamina K?. </a:t>
            </a:r>
            <a:endParaRPr sz="2667" dirty="0">
              <a:solidFill>
                <a:srgbClr val="FFFF00"/>
              </a:solidFill>
            </a:endParaRPr>
          </a:p>
        </p:txBody>
      </p:sp>
      <p:sp>
        <p:nvSpPr>
          <p:cNvPr id="79" name="Google Shape;79;p15"/>
          <p:cNvSpPr txBox="1">
            <a:spLocks noGrp="1"/>
          </p:cNvSpPr>
          <p:nvPr>
            <p:ph type="sldNum" idx="12"/>
          </p:nvPr>
        </p:nvSpPr>
        <p:spPr>
          <a:prstGeom prst="rect">
            <a:avLst/>
          </a:prstGeom>
        </p:spPr>
        <p:txBody>
          <a:bodyPr spcFirstLastPara="1" vert="horz" wrap="square" lIns="0" tIns="0" rIns="0" bIns="0" rtlCol="0" anchor="t" anchorCtr="0">
            <a:noAutofit/>
          </a:bodyPr>
          <a:lstStyle/>
          <a:p>
            <a:fld id="{00000000-1234-1234-1234-123412341234}" type="slidenum">
              <a:rPr lang="en"/>
              <a:pPr/>
              <a:t>2</a:t>
            </a:fld>
            <a:endParaRPr/>
          </a:p>
        </p:txBody>
      </p:sp>
      <p:sp>
        <p:nvSpPr>
          <p:cNvPr id="13" name="Google Shape;512;p45">
            <a:extLst>
              <a:ext uri="{FF2B5EF4-FFF2-40B4-BE49-F238E27FC236}">
                <a16:creationId xmlns:a16="http://schemas.microsoft.com/office/drawing/2014/main" id="{95E350F6-AE0C-4085-A355-B06891C02663}"/>
              </a:ext>
            </a:extLst>
          </p:cNvPr>
          <p:cNvSpPr txBox="1">
            <a:spLocks/>
          </p:cNvSpPr>
          <p:nvPr/>
        </p:nvSpPr>
        <p:spPr>
          <a:xfrm>
            <a:off x="444622" y="127668"/>
            <a:ext cx="8650333" cy="615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1pPr>
            <a:lvl2pPr marR="0" lvl="1"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2pPr>
            <a:lvl3pPr marR="0" lvl="2"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3pPr>
            <a:lvl4pPr marR="0" lvl="3"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4pPr>
            <a:lvl5pPr marR="0" lvl="4"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5pPr>
            <a:lvl6pPr marR="0" lvl="5"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6pPr>
            <a:lvl7pPr marR="0" lvl="6"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7pPr>
            <a:lvl8pPr marR="0" lvl="7"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8pPr>
            <a:lvl9pPr marR="0" lvl="8"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9pPr>
          </a:lstStyle>
          <a:p>
            <a:pPr algn="ctr"/>
            <a:r>
              <a:rPr lang="en-US" sz="5333" dirty="0" err="1">
                <a:solidFill>
                  <a:schemeClr val="bg1"/>
                </a:solidFill>
              </a:rPr>
              <a:t>Interrogante</a:t>
            </a:r>
            <a:r>
              <a:rPr lang="en-US" sz="5333" dirty="0">
                <a:solidFill>
                  <a:schemeClr val="bg1"/>
                </a:solidFill>
              </a:rPr>
              <a:t> del </a:t>
            </a:r>
            <a:r>
              <a:rPr lang="en-US" sz="5333" dirty="0" err="1">
                <a:solidFill>
                  <a:schemeClr val="bg1"/>
                </a:solidFill>
              </a:rPr>
              <a:t>Ciclo</a:t>
            </a:r>
            <a:endParaRPr lang="en-US" sz="5333" dirty="0">
              <a:solidFill>
                <a:schemeClr val="bg1"/>
              </a:solidFill>
            </a:endParaRPr>
          </a:p>
        </p:txBody>
      </p:sp>
      <p:cxnSp>
        <p:nvCxnSpPr>
          <p:cNvPr id="16" name="17 Conector recto">
            <a:extLst>
              <a:ext uri="{FF2B5EF4-FFF2-40B4-BE49-F238E27FC236}">
                <a16:creationId xmlns:a16="http://schemas.microsoft.com/office/drawing/2014/main" id="{BA8EA229-3E9E-4439-AA4B-45C782FFE8B4}"/>
              </a:ext>
            </a:extLst>
          </p:cNvPr>
          <p:cNvCxnSpPr>
            <a:cxnSpLocks/>
          </p:cNvCxnSpPr>
          <p:nvPr/>
        </p:nvCxnSpPr>
        <p:spPr>
          <a:xfrm>
            <a:off x="0" y="982685"/>
            <a:ext cx="12192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pic>
        <p:nvPicPr>
          <p:cNvPr id="18" name="Picture 14" descr="Resultado de imagen para ucla">
            <a:extLst>
              <a:ext uri="{FF2B5EF4-FFF2-40B4-BE49-F238E27FC236}">
                <a16:creationId xmlns:a16="http://schemas.microsoft.com/office/drawing/2014/main" id="{E676C554-66BD-470E-AE2B-1CE5B6D82BC4}"/>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138341" y="158151"/>
            <a:ext cx="612564" cy="68202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Resultado de imagen para ascardio">
            <a:extLst>
              <a:ext uri="{FF2B5EF4-FFF2-40B4-BE49-F238E27FC236}">
                <a16:creationId xmlns:a16="http://schemas.microsoft.com/office/drawing/2014/main" id="{3280B41B-C996-4387-AEBC-6FF8273D37DD}"/>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750905" y="158151"/>
            <a:ext cx="615356" cy="682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413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32DA8"/>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EEAE313-6EC1-8749-8C49-B4F4FD017F21}"/>
              </a:ext>
            </a:extLst>
          </p:cNvPr>
          <p:cNvPicPr>
            <a:picLocks noChangeAspect="1"/>
          </p:cNvPicPr>
          <p:nvPr/>
        </p:nvPicPr>
        <p:blipFill>
          <a:blip r:embed="rId3">
            <a:extLst>
              <a:ext uri="{BEBA8EAE-BF5A-486C-A8C5-ECC9F3942E4B}">
                <a14:imgProps xmlns:a14="http://schemas.microsoft.com/office/drawing/2010/main">
                  <a14:imgLayer>
                    <a14:imgEffect>
                      <a14:sharpenSoften amount="50000"/>
                    </a14:imgEffect>
                  </a14:imgLayer>
                </a14:imgProps>
              </a:ext>
            </a:extLst>
          </a:blip>
          <a:stretch>
            <a:fillRect/>
          </a:stretch>
        </p:blipFill>
        <p:spPr>
          <a:xfrm>
            <a:off x="234950" y="152400"/>
            <a:ext cx="11722100" cy="6553200"/>
          </a:xfrm>
          <a:prstGeom prst="rect">
            <a:avLst/>
          </a:prstGeom>
        </p:spPr>
      </p:pic>
      <p:sp>
        <p:nvSpPr>
          <p:cNvPr id="5" name="Rectángulo 4">
            <a:extLst>
              <a:ext uri="{FF2B5EF4-FFF2-40B4-BE49-F238E27FC236}">
                <a16:creationId xmlns:a16="http://schemas.microsoft.com/office/drawing/2014/main" id="{A5E05F8E-95A7-3441-90BC-9B43A43156E7}"/>
              </a:ext>
            </a:extLst>
          </p:cNvPr>
          <p:cNvSpPr/>
          <p:nvPr/>
        </p:nvSpPr>
        <p:spPr>
          <a:xfrm>
            <a:off x="7386642" y="857250"/>
            <a:ext cx="4500563" cy="5848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6" name="Rectángulo 5">
            <a:extLst>
              <a:ext uri="{FF2B5EF4-FFF2-40B4-BE49-F238E27FC236}">
                <a16:creationId xmlns:a16="http://schemas.microsoft.com/office/drawing/2014/main" id="{0D61B32C-413C-4C42-9A53-316ED214ED05}"/>
              </a:ext>
            </a:extLst>
          </p:cNvPr>
          <p:cNvSpPr/>
          <p:nvPr/>
        </p:nvSpPr>
        <p:spPr>
          <a:xfrm>
            <a:off x="10897832" y="1415534"/>
            <a:ext cx="989373" cy="369332"/>
          </a:xfrm>
          <a:prstGeom prst="rect">
            <a:avLst/>
          </a:prstGeom>
        </p:spPr>
        <p:txBody>
          <a:bodyPr wrap="none">
            <a:spAutoFit/>
          </a:bodyPr>
          <a:lstStyle/>
          <a:p>
            <a:r>
              <a:rPr lang="es-US" dirty="0">
                <a:solidFill>
                  <a:srgbClr val="FF0000"/>
                </a:solidFill>
                <a:sym typeface="Wingdings" pitchFamily="2" charset="2"/>
              </a:rPr>
              <a:t>p &lt; 0.05 </a:t>
            </a:r>
            <a:endParaRPr lang="es-US" dirty="0">
              <a:solidFill>
                <a:srgbClr val="FF0000"/>
              </a:solidFill>
            </a:endParaRPr>
          </a:p>
        </p:txBody>
      </p:sp>
      <p:sp>
        <p:nvSpPr>
          <p:cNvPr id="7" name="Rectángulo 6">
            <a:extLst>
              <a:ext uri="{FF2B5EF4-FFF2-40B4-BE49-F238E27FC236}">
                <a16:creationId xmlns:a16="http://schemas.microsoft.com/office/drawing/2014/main" id="{7BE3B724-5228-CD45-9150-14E6EBED6650}"/>
              </a:ext>
            </a:extLst>
          </p:cNvPr>
          <p:cNvSpPr/>
          <p:nvPr/>
        </p:nvSpPr>
        <p:spPr>
          <a:xfrm>
            <a:off x="7386642" y="6415087"/>
            <a:ext cx="4570408" cy="290513"/>
          </a:xfrm>
          <a:prstGeom prst="rect">
            <a:avLst/>
          </a:prstGeom>
          <a:solidFill>
            <a:srgbClr val="FF0000">
              <a:alpha val="3607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8" name="Rectángulo 7">
            <a:extLst>
              <a:ext uri="{FF2B5EF4-FFF2-40B4-BE49-F238E27FC236}">
                <a16:creationId xmlns:a16="http://schemas.microsoft.com/office/drawing/2014/main" id="{C624BA46-1A38-FD4D-BB45-D23B59988E40}"/>
              </a:ext>
            </a:extLst>
          </p:cNvPr>
          <p:cNvSpPr/>
          <p:nvPr/>
        </p:nvSpPr>
        <p:spPr>
          <a:xfrm>
            <a:off x="10897832" y="1784866"/>
            <a:ext cx="989373" cy="4920734"/>
          </a:xfrm>
          <a:prstGeom prst="rect">
            <a:avLst/>
          </a:prstGeom>
          <a:solidFill>
            <a:srgbClr val="FF0000">
              <a:alpha val="23922"/>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Tree>
    <p:extLst>
      <p:ext uri="{BB962C8B-B14F-4D97-AF65-F5344CB8AC3E}">
        <p14:creationId xmlns:p14="http://schemas.microsoft.com/office/powerpoint/2010/main" val="1587754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32DA8"/>
        </a:solidFill>
        <a:effectLst/>
      </p:bgPr>
    </p:bg>
    <p:spTree>
      <p:nvGrpSpPr>
        <p:cNvPr id="1" name=""/>
        <p:cNvGrpSpPr/>
        <p:nvPr/>
      </p:nvGrpSpPr>
      <p:grpSpPr>
        <a:xfrm>
          <a:off x="0" y="0"/>
          <a:ext cx="0" cy="0"/>
          <a:chOff x="0" y="0"/>
          <a:chExt cx="0" cy="0"/>
        </a:xfrm>
      </p:grpSpPr>
      <p:grpSp>
        <p:nvGrpSpPr>
          <p:cNvPr id="7" name="Grupo 6">
            <a:extLst>
              <a:ext uri="{FF2B5EF4-FFF2-40B4-BE49-F238E27FC236}">
                <a16:creationId xmlns:a16="http://schemas.microsoft.com/office/drawing/2014/main" id="{C0E64A0D-96C3-2C49-B796-E01F30E5D268}"/>
              </a:ext>
            </a:extLst>
          </p:cNvPr>
          <p:cNvGrpSpPr/>
          <p:nvPr/>
        </p:nvGrpSpPr>
        <p:grpSpPr>
          <a:xfrm>
            <a:off x="569548" y="310662"/>
            <a:ext cx="11010900" cy="6296757"/>
            <a:chOff x="710224" y="52756"/>
            <a:chExt cx="11010900" cy="6296757"/>
          </a:xfrm>
        </p:grpSpPr>
        <p:pic>
          <p:nvPicPr>
            <p:cNvPr id="5" name="Imagen 4">
              <a:extLst>
                <a:ext uri="{FF2B5EF4-FFF2-40B4-BE49-F238E27FC236}">
                  <a16:creationId xmlns:a16="http://schemas.microsoft.com/office/drawing/2014/main" id="{495AF075-08DD-0846-9F10-E73854EA2A1C}"/>
                </a:ext>
              </a:extLst>
            </p:cNvPr>
            <p:cNvPicPr>
              <a:picLocks noChangeAspect="1"/>
            </p:cNvPicPr>
            <p:nvPr/>
          </p:nvPicPr>
          <p:blipFill>
            <a:blip r:embed="rId3">
              <a:extLst>
                <a:ext uri="{BEBA8EAE-BF5A-486C-A8C5-ECC9F3942E4B}">
                  <a14:imgProps xmlns:a14="http://schemas.microsoft.com/office/drawing/2010/main">
                    <a14:imgLayer>
                      <a14:imgEffect>
                        <a14:sharpenSoften amount="50000"/>
                      </a14:imgEffect>
                    </a14:imgLayer>
                  </a14:imgProps>
                </a:ext>
              </a:extLst>
            </a:blip>
            <a:stretch>
              <a:fillRect/>
            </a:stretch>
          </p:blipFill>
          <p:spPr>
            <a:xfrm>
              <a:off x="710224" y="52756"/>
              <a:ext cx="11010900" cy="4038600"/>
            </a:xfrm>
            <a:prstGeom prst="rect">
              <a:avLst/>
            </a:prstGeom>
          </p:spPr>
        </p:pic>
        <p:pic>
          <p:nvPicPr>
            <p:cNvPr id="3" name="Imagen 2">
              <a:extLst>
                <a:ext uri="{FF2B5EF4-FFF2-40B4-BE49-F238E27FC236}">
                  <a16:creationId xmlns:a16="http://schemas.microsoft.com/office/drawing/2014/main" id="{3DB712DE-6235-9E41-837E-575546F7EB95}"/>
                </a:ext>
              </a:extLst>
            </p:cNvPr>
            <p:cNvPicPr>
              <a:picLocks noChangeAspect="1"/>
            </p:cNvPicPr>
            <p:nvPr/>
          </p:nvPicPr>
          <p:blipFill>
            <a:blip r:embed="rId4"/>
            <a:stretch>
              <a:fillRect/>
            </a:stretch>
          </p:blipFill>
          <p:spPr>
            <a:xfrm>
              <a:off x="710224" y="948106"/>
              <a:ext cx="11010900" cy="2476500"/>
            </a:xfrm>
            <a:prstGeom prst="rect">
              <a:avLst/>
            </a:prstGeom>
          </p:spPr>
        </p:pic>
        <p:pic>
          <p:nvPicPr>
            <p:cNvPr id="6" name="Imagen 5">
              <a:extLst>
                <a:ext uri="{FF2B5EF4-FFF2-40B4-BE49-F238E27FC236}">
                  <a16:creationId xmlns:a16="http://schemas.microsoft.com/office/drawing/2014/main" id="{2B5815BA-A1B6-9142-B0A6-591766A71B89}"/>
                </a:ext>
              </a:extLst>
            </p:cNvPr>
            <p:cNvPicPr>
              <a:picLocks noChangeAspect="1"/>
            </p:cNvPicPr>
            <p:nvPr/>
          </p:nvPicPr>
          <p:blipFill rotWithShape="1">
            <a:blip r:embed="rId5"/>
            <a:srcRect t="23040"/>
            <a:stretch/>
          </p:blipFill>
          <p:spPr>
            <a:xfrm>
              <a:off x="710224" y="3241434"/>
              <a:ext cx="11010900" cy="3108079"/>
            </a:xfrm>
            <a:prstGeom prst="rect">
              <a:avLst/>
            </a:prstGeom>
          </p:spPr>
        </p:pic>
      </p:grpSp>
      <p:sp>
        <p:nvSpPr>
          <p:cNvPr id="8" name="Rectángulo 7">
            <a:extLst>
              <a:ext uri="{FF2B5EF4-FFF2-40B4-BE49-F238E27FC236}">
                <a16:creationId xmlns:a16="http://schemas.microsoft.com/office/drawing/2014/main" id="{63E3F881-CDB9-1345-B68F-0F326A0FB277}"/>
              </a:ext>
            </a:extLst>
          </p:cNvPr>
          <p:cNvSpPr/>
          <p:nvPr/>
        </p:nvSpPr>
        <p:spPr>
          <a:xfrm>
            <a:off x="7543800" y="310662"/>
            <a:ext cx="4036648" cy="48757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9" name="Rectángulo 8">
            <a:extLst>
              <a:ext uri="{FF2B5EF4-FFF2-40B4-BE49-F238E27FC236}">
                <a16:creationId xmlns:a16="http://schemas.microsoft.com/office/drawing/2014/main" id="{D89D8FF3-4A04-AF4E-9C06-CEF1A5F49C27}"/>
              </a:ext>
            </a:extLst>
          </p:cNvPr>
          <p:cNvSpPr/>
          <p:nvPr/>
        </p:nvSpPr>
        <p:spPr>
          <a:xfrm>
            <a:off x="1014413" y="1614488"/>
            <a:ext cx="7658100" cy="285750"/>
          </a:xfrm>
          <a:prstGeom prst="rect">
            <a:avLst/>
          </a:prstGeom>
          <a:solidFill>
            <a:srgbClr val="FF0000">
              <a:alpha val="14902"/>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0" name="Rectángulo 9">
            <a:extLst>
              <a:ext uri="{FF2B5EF4-FFF2-40B4-BE49-F238E27FC236}">
                <a16:creationId xmlns:a16="http://schemas.microsoft.com/office/drawing/2014/main" id="{484C3A83-0915-944D-90C1-B319F4954887}"/>
              </a:ext>
            </a:extLst>
          </p:cNvPr>
          <p:cNvSpPr/>
          <p:nvPr/>
        </p:nvSpPr>
        <p:spPr>
          <a:xfrm>
            <a:off x="1038222" y="2052645"/>
            <a:ext cx="7658100" cy="285750"/>
          </a:xfrm>
          <a:prstGeom prst="rect">
            <a:avLst/>
          </a:prstGeom>
          <a:solidFill>
            <a:srgbClr val="FF0000">
              <a:alpha val="14902"/>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1" name="Rectángulo 10">
            <a:extLst>
              <a:ext uri="{FF2B5EF4-FFF2-40B4-BE49-F238E27FC236}">
                <a16:creationId xmlns:a16="http://schemas.microsoft.com/office/drawing/2014/main" id="{F575D6B5-5B6B-8D41-9A5A-907C0C350D97}"/>
              </a:ext>
            </a:extLst>
          </p:cNvPr>
          <p:cNvSpPr/>
          <p:nvPr/>
        </p:nvSpPr>
        <p:spPr>
          <a:xfrm>
            <a:off x="1038221" y="2509846"/>
            <a:ext cx="7658100" cy="285750"/>
          </a:xfrm>
          <a:prstGeom prst="rect">
            <a:avLst/>
          </a:prstGeom>
          <a:solidFill>
            <a:srgbClr val="FF0000">
              <a:alpha val="14902"/>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2" name="Rectángulo 11">
            <a:extLst>
              <a:ext uri="{FF2B5EF4-FFF2-40B4-BE49-F238E27FC236}">
                <a16:creationId xmlns:a16="http://schemas.microsoft.com/office/drawing/2014/main" id="{DFDB3925-E0A6-A448-85B9-29BDE277B704}"/>
              </a:ext>
            </a:extLst>
          </p:cNvPr>
          <p:cNvSpPr/>
          <p:nvPr/>
        </p:nvSpPr>
        <p:spPr>
          <a:xfrm>
            <a:off x="919157" y="3690952"/>
            <a:ext cx="9396418" cy="265589"/>
          </a:xfrm>
          <a:prstGeom prst="rect">
            <a:avLst/>
          </a:prstGeom>
          <a:solidFill>
            <a:srgbClr val="FF0000">
              <a:alpha val="14902"/>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Tree>
    <p:extLst>
      <p:ext uri="{BB962C8B-B14F-4D97-AF65-F5344CB8AC3E}">
        <p14:creationId xmlns:p14="http://schemas.microsoft.com/office/powerpoint/2010/main" val="319403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32DA8"/>
        </a:solid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427B98A4-CD7A-2943-8957-5079F5D4A2F7}"/>
              </a:ext>
            </a:extLst>
          </p:cNvPr>
          <p:cNvSpPr/>
          <p:nvPr/>
        </p:nvSpPr>
        <p:spPr>
          <a:xfrm>
            <a:off x="0" y="6606729"/>
            <a:ext cx="12192000" cy="276999"/>
          </a:xfrm>
          <a:prstGeom prst="rect">
            <a:avLst/>
          </a:prstGeom>
        </p:spPr>
        <p:txBody>
          <a:bodyPr wrap="square">
            <a:spAutoFit/>
          </a:bodyPr>
          <a:lstStyle/>
          <a:p>
            <a:pPr algn="r"/>
            <a:r>
              <a:rPr lang="es-US" sz="1200" b="0" i="0" dirty="0">
                <a:solidFill>
                  <a:schemeClr val="bg1"/>
                </a:solidFill>
                <a:effectLst/>
                <a:latin typeface="system-ui"/>
              </a:rPr>
              <a:t>Clin Ther-2019 Dec;41(12):2549-2557. doi: 10.1016/j.clinthera.2019.10.008.</a:t>
            </a:r>
            <a:endParaRPr lang="es-US" sz="1200" dirty="0">
              <a:solidFill>
                <a:schemeClr val="bg1"/>
              </a:solidFill>
            </a:endParaRPr>
          </a:p>
        </p:txBody>
      </p:sp>
      <p:pic>
        <p:nvPicPr>
          <p:cNvPr id="8" name="Imagen 7">
            <a:extLst>
              <a:ext uri="{FF2B5EF4-FFF2-40B4-BE49-F238E27FC236}">
                <a16:creationId xmlns:a16="http://schemas.microsoft.com/office/drawing/2014/main" id="{C364CB79-197E-EF4D-B8EA-E28766147B12}"/>
              </a:ext>
            </a:extLst>
          </p:cNvPr>
          <p:cNvPicPr>
            <a:picLocks noChangeAspect="1"/>
          </p:cNvPicPr>
          <p:nvPr/>
        </p:nvPicPr>
        <p:blipFill>
          <a:blip r:embed="rId3">
            <a:extLst>
              <a:ext uri="{BEBA8EAE-BF5A-486C-A8C5-ECC9F3942E4B}">
                <a14:imgProps xmlns:a14="http://schemas.microsoft.com/office/drawing/2010/main">
                  <a14:imgLayer>
                    <a14:imgEffect>
                      <a14:sharpenSoften amount="50000"/>
                    </a14:imgEffect>
                    <a14:imgEffect>
                      <a14:brightnessContrast contrast="-20000"/>
                    </a14:imgEffect>
                  </a14:imgLayer>
                </a14:imgProps>
              </a:ext>
            </a:extLst>
          </a:blip>
          <a:stretch>
            <a:fillRect/>
          </a:stretch>
        </p:blipFill>
        <p:spPr>
          <a:xfrm>
            <a:off x="7368635" y="211630"/>
            <a:ext cx="4445717" cy="6300216"/>
          </a:xfrm>
          <a:prstGeom prst="rect">
            <a:avLst/>
          </a:prstGeom>
        </p:spPr>
      </p:pic>
      <p:sp>
        <p:nvSpPr>
          <p:cNvPr id="9" name="Rectángulo 8">
            <a:extLst>
              <a:ext uri="{FF2B5EF4-FFF2-40B4-BE49-F238E27FC236}">
                <a16:creationId xmlns:a16="http://schemas.microsoft.com/office/drawing/2014/main" id="{975D5FC8-767F-1047-BE6B-FEDE99660925}"/>
              </a:ext>
            </a:extLst>
          </p:cNvPr>
          <p:cNvSpPr/>
          <p:nvPr/>
        </p:nvSpPr>
        <p:spPr>
          <a:xfrm>
            <a:off x="138341" y="945336"/>
            <a:ext cx="6748462" cy="1477328"/>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s-ES" dirty="0">
                <a:ln w="0">
                  <a:solidFill>
                    <a:schemeClr val="bg1"/>
                  </a:solidFill>
                </a:ln>
                <a:solidFill>
                  <a:schemeClr val="bg1"/>
                </a:solidFill>
                <a:effectLst>
                  <a:outerShdw blurRad="38100" dist="19050" dir="2700000" algn="tl" rotWithShape="0">
                    <a:schemeClr val="dk1">
                      <a:alpha val="40000"/>
                    </a:schemeClr>
                  </a:outerShdw>
                </a:effectLst>
              </a:rPr>
              <a:t>BCN = </a:t>
            </a:r>
          </a:p>
          <a:p>
            <a:pPr algn="ctr"/>
            <a:r>
              <a:rPr lang="es-ES" i="1" dirty="0">
                <a:ln w="0">
                  <a:solidFill>
                    <a:schemeClr val="bg1"/>
                  </a:solidFill>
                </a:ln>
                <a:solidFill>
                  <a:schemeClr val="bg1"/>
                </a:solidFill>
                <a:effectLst>
                  <a:outerShdw blurRad="38100" dist="19050" dir="2700000" algn="tl" rotWithShape="0">
                    <a:schemeClr val="dk1">
                      <a:alpha val="40000"/>
                    </a:schemeClr>
                  </a:outerShdw>
                </a:effectLst>
              </a:rPr>
              <a:t>Tasa de incidencia de </a:t>
            </a:r>
            <a:r>
              <a:rPr lang="es-ES" i="1" u="sng" dirty="0">
                <a:ln w="0">
                  <a:solidFill>
                    <a:schemeClr val="bg1"/>
                  </a:solidFill>
                </a:ln>
                <a:solidFill>
                  <a:schemeClr val="bg1"/>
                </a:solidFill>
                <a:effectLst>
                  <a:outerShdw blurRad="38100" dist="19050" dir="2700000" algn="tl" rotWithShape="0">
                    <a:schemeClr val="dk1">
                      <a:alpha val="40000"/>
                    </a:schemeClr>
                  </a:outerShdw>
                </a:effectLst>
              </a:rPr>
              <a:t>ET</a:t>
            </a:r>
            <a:r>
              <a:rPr lang="es-ES" i="1" dirty="0">
                <a:ln w="0">
                  <a:solidFill>
                    <a:schemeClr val="bg1"/>
                  </a:solidFill>
                </a:ln>
                <a:solidFill>
                  <a:schemeClr val="bg1"/>
                </a:solidFill>
                <a:effectLst>
                  <a:outerShdw blurRad="38100" dist="19050" dir="2700000" algn="tl" rotWithShape="0">
                    <a:schemeClr val="dk1">
                      <a:alpha val="40000"/>
                    </a:schemeClr>
                  </a:outerShdw>
                </a:effectLst>
              </a:rPr>
              <a:t> con </a:t>
            </a:r>
            <a:r>
              <a:rPr lang="es-ES" i="1" dirty="0">
                <a:ln w="0">
                  <a:solidFill>
                    <a:srgbClr val="FF0000"/>
                  </a:solidFill>
                </a:ln>
                <a:solidFill>
                  <a:srgbClr val="FF0000"/>
                </a:solidFill>
                <a:effectLst>
                  <a:outerShdw blurRad="38100" dist="19050" dir="2700000" algn="tl" rotWithShape="0">
                    <a:schemeClr val="dk1">
                      <a:alpha val="40000"/>
                    </a:schemeClr>
                  </a:outerShdw>
                </a:effectLst>
              </a:rPr>
              <a:t>AVK </a:t>
            </a:r>
            <a:r>
              <a:rPr lang="es-ES" i="1" dirty="0">
                <a:ln w="0">
                  <a:solidFill>
                    <a:schemeClr val="bg1"/>
                  </a:solidFill>
                </a:ln>
                <a:solidFill>
                  <a:schemeClr val="bg1"/>
                </a:solidFill>
                <a:effectLst>
                  <a:outerShdw blurRad="38100" dist="19050" dir="2700000" algn="tl" rotWithShape="0">
                    <a:schemeClr val="dk1">
                      <a:alpha val="40000"/>
                    </a:schemeClr>
                  </a:outerShdw>
                </a:effectLst>
              </a:rPr>
              <a:t>- Tasa de incidencia de </a:t>
            </a:r>
            <a:r>
              <a:rPr lang="es-ES" i="1" u="sng" dirty="0">
                <a:ln w="0">
                  <a:solidFill>
                    <a:schemeClr val="bg1"/>
                  </a:solidFill>
                </a:ln>
                <a:solidFill>
                  <a:schemeClr val="bg1"/>
                </a:solidFill>
                <a:effectLst>
                  <a:outerShdw blurRad="38100" dist="19050" dir="2700000" algn="tl" rotWithShape="0">
                    <a:schemeClr val="dk1">
                      <a:alpha val="40000"/>
                    </a:schemeClr>
                  </a:outerShdw>
                </a:effectLst>
              </a:rPr>
              <a:t>ET </a:t>
            </a:r>
            <a:r>
              <a:rPr lang="es-ES" i="1" dirty="0">
                <a:ln w="0">
                  <a:solidFill>
                    <a:schemeClr val="bg1"/>
                  </a:solidFill>
                </a:ln>
                <a:solidFill>
                  <a:schemeClr val="bg1"/>
                </a:solidFill>
                <a:effectLst>
                  <a:outerShdw blurRad="38100" dist="19050" dir="2700000" algn="tl" rotWithShape="0">
                    <a:schemeClr val="dk1">
                      <a:alpha val="40000"/>
                    </a:schemeClr>
                  </a:outerShdw>
                </a:effectLst>
              </a:rPr>
              <a:t>con </a:t>
            </a:r>
            <a:r>
              <a:rPr lang="es-ES" i="1" dirty="0">
                <a:ln w="0">
                  <a:solidFill>
                    <a:srgbClr val="FFFF00"/>
                  </a:solidFill>
                </a:ln>
                <a:solidFill>
                  <a:srgbClr val="FFFF00"/>
                </a:solidFill>
                <a:effectLst>
                  <a:outerShdw blurRad="38100" dist="19050" dir="2700000" algn="tl" rotWithShape="0">
                    <a:schemeClr val="dk1">
                      <a:alpha val="40000"/>
                    </a:schemeClr>
                  </a:outerShdw>
                </a:effectLst>
              </a:rPr>
              <a:t>ACOD</a:t>
            </a:r>
            <a:endParaRPr lang="es-ES" i="1" dirty="0">
              <a:ln w="0">
                <a:solidFill>
                  <a:schemeClr val="bg1"/>
                </a:solidFill>
              </a:ln>
              <a:solidFill>
                <a:schemeClr val="bg1"/>
              </a:solidFill>
              <a:effectLst>
                <a:outerShdw blurRad="38100" dist="19050" dir="2700000" algn="tl" rotWithShape="0">
                  <a:schemeClr val="dk1">
                    <a:alpha val="40000"/>
                  </a:schemeClr>
                </a:outerShdw>
              </a:effectLst>
            </a:endParaRPr>
          </a:p>
          <a:p>
            <a:pPr algn="ctr"/>
            <a:r>
              <a:rPr lang="es-ES" i="1" dirty="0">
                <a:ln w="0">
                  <a:solidFill>
                    <a:schemeClr val="bg1"/>
                  </a:solidFill>
                </a:ln>
                <a:solidFill>
                  <a:schemeClr val="bg1"/>
                </a:solidFill>
                <a:effectLst>
                  <a:outerShdw blurRad="38100" dist="19050" dir="2700000" algn="tl" rotWithShape="0">
                    <a:schemeClr val="dk1">
                      <a:alpha val="40000"/>
                    </a:schemeClr>
                  </a:outerShdw>
                </a:effectLst>
              </a:rPr>
              <a:t>– </a:t>
            </a:r>
            <a:r>
              <a:rPr lang="es-ES" b="1" i="1" dirty="0">
                <a:ln w="0">
                  <a:solidFill>
                    <a:schemeClr val="bg1"/>
                  </a:solidFill>
                </a:ln>
                <a:solidFill>
                  <a:schemeClr val="bg1"/>
                </a:solidFill>
                <a:effectLst>
                  <a:outerShdw blurRad="38100" dist="19050" dir="2700000" algn="tl" rotWithShape="0">
                    <a:schemeClr val="dk1">
                      <a:alpha val="40000"/>
                    </a:schemeClr>
                  </a:outerShdw>
                </a:effectLst>
              </a:rPr>
              <a:t>1.5 </a:t>
            </a:r>
            <a:r>
              <a:rPr lang="es-ES" i="1" dirty="0">
                <a:ln w="0">
                  <a:solidFill>
                    <a:schemeClr val="bg1"/>
                  </a:solidFill>
                </a:ln>
                <a:solidFill>
                  <a:schemeClr val="bg1"/>
                </a:solidFill>
                <a:effectLst>
                  <a:outerShdw blurRad="38100" dist="19050" dir="2700000" algn="tl" rotWithShape="0">
                    <a:schemeClr val="dk1">
                      <a:alpha val="40000"/>
                    </a:schemeClr>
                  </a:outerShdw>
                </a:effectLst>
              </a:rPr>
              <a:t>x </a:t>
            </a:r>
          </a:p>
          <a:p>
            <a:pPr algn="ctr"/>
            <a:r>
              <a:rPr lang="es-ES" i="1" dirty="0">
                <a:ln w="0">
                  <a:solidFill>
                    <a:schemeClr val="bg1"/>
                  </a:solidFill>
                </a:ln>
                <a:solidFill>
                  <a:schemeClr val="bg1"/>
                </a:solidFill>
                <a:effectLst>
                  <a:outerShdw blurRad="38100" dist="19050" dir="2700000" algn="tl" rotWithShape="0">
                    <a:schemeClr val="dk1">
                      <a:alpha val="40000"/>
                    </a:schemeClr>
                  </a:outerShdw>
                </a:effectLst>
              </a:rPr>
              <a:t>(Tasa de incidencia de </a:t>
            </a:r>
            <a:r>
              <a:rPr lang="es-ES" i="1" u="sng" dirty="0">
                <a:ln w="0">
                  <a:solidFill>
                    <a:schemeClr val="bg1"/>
                  </a:solidFill>
                </a:ln>
                <a:solidFill>
                  <a:schemeClr val="bg1"/>
                </a:solidFill>
                <a:effectLst>
                  <a:outerShdw blurRad="38100" dist="19050" dir="2700000" algn="tl" rotWithShape="0">
                    <a:schemeClr val="dk1">
                      <a:alpha val="40000"/>
                    </a:schemeClr>
                  </a:outerShdw>
                </a:effectLst>
              </a:rPr>
              <a:t>HIC </a:t>
            </a:r>
            <a:r>
              <a:rPr lang="es-ES" i="1" dirty="0">
                <a:ln w="0">
                  <a:solidFill>
                    <a:schemeClr val="bg1"/>
                  </a:solidFill>
                </a:ln>
                <a:solidFill>
                  <a:schemeClr val="bg1"/>
                </a:solidFill>
                <a:effectLst>
                  <a:outerShdw blurRad="38100" dist="19050" dir="2700000" algn="tl" rotWithShape="0">
                    <a:schemeClr val="dk1">
                      <a:alpha val="40000"/>
                    </a:schemeClr>
                  </a:outerShdw>
                </a:effectLst>
              </a:rPr>
              <a:t>con </a:t>
            </a:r>
            <a:r>
              <a:rPr lang="es-ES" i="1" dirty="0">
                <a:ln w="0">
                  <a:solidFill>
                    <a:srgbClr val="FFFF00"/>
                  </a:solidFill>
                </a:ln>
                <a:solidFill>
                  <a:srgbClr val="FFFF00"/>
                </a:solidFill>
                <a:effectLst>
                  <a:outerShdw blurRad="38100" dist="19050" dir="2700000" algn="tl" rotWithShape="0">
                    <a:schemeClr val="dk1">
                      <a:alpha val="40000"/>
                    </a:schemeClr>
                  </a:outerShdw>
                </a:effectLst>
              </a:rPr>
              <a:t>ACOD </a:t>
            </a:r>
            <a:r>
              <a:rPr lang="es-ES" i="1" dirty="0">
                <a:ln w="0">
                  <a:solidFill>
                    <a:schemeClr val="bg1"/>
                  </a:solidFill>
                </a:ln>
                <a:solidFill>
                  <a:schemeClr val="bg1"/>
                </a:solidFill>
                <a:effectLst>
                  <a:outerShdw blurRad="38100" dist="19050" dir="2700000" algn="tl" rotWithShape="0">
                    <a:schemeClr val="dk1">
                      <a:alpha val="40000"/>
                    </a:schemeClr>
                  </a:outerShdw>
                </a:effectLst>
              </a:rPr>
              <a:t>- Tasa de incidencia de </a:t>
            </a:r>
            <a:r>
              <a:rPr lang="es-ES" i="1" u="sng" dirty="0">
                <a:ln w="0">
                  <a:solidFill>
                    <a:schemeClr val="bg1"/>
                  </a:solidFill>
                </a:ln>
                <a:solidFill>
                  <a:schemeClr val="bg1"/>
                </a:solidFill>
                <a:effectLst>
                  <a:outerShdw blurRad="38100" dist="19050" dir="2700000" algn="tl" rotWithShape="0">
                    <a:schemeClr val="dk1">
                      <a:alpha val="40000"/>
                    </a:schemeClr>
                  </a:outerShdw>
                </a:effectLst>
              </a:rPr>
              <a:t>HIC </a:t>
            </a:r>
            <a:r>
              <a:rPr lang="es-ES" i="1" dirty="0">
                <a:ln w="0">
                  <a:solidFill>
                    <a:schemeClr val="bg1"/>
                  </a:solidFill>
                </a:ln>
                <a:solidFill>
                  <a:schemeClr val="bg1"/>
                </a:solidFill>
                <a:effectLst>
                  <a:outerShdw blurRad="38100" dist="19050" dir="2700000" algn="tl" rotWithShape="0">
                    <a:schemeClr val="dk1">
                      <a:alpha val="40000"/>
                    </a:schemeClr>
                  </a:outerShdw>
                </a:effectLst>
              </a:rPr>
              <a:t>con </a:t>
            </a:r>
            <a:r>
              <a:rPr lang="es-ES" i="1" dirty="0">
                <a:ln w="0">
                  <a:solidFill>
                    <a:srgbClr val="FF0000"/>
                  </a:solidFill>
                </a:ln>
                <a:solidFill>
                  <a:srgbClr val="FF0000"/>
                </a:solidFill>
                <a:effectLst>
                  <a:outerShdw blurRad="38100" dist="19050" dir="2700000" algn="tl" rotWithShape="0">
                    <a:schemeClr val="dk1">
                      <a:alpha val="40000"/>
                    </a:schemeClr>
                  </a:outerShdw>
                </a:effectLst>
              </a:rPr>
              <a:t>AVK)</a:t>
            </a:r>
            <a:endParaRPr lang="es-US" i="1" dirty="0">
              <a:ln w="0">
                <a:solidFill>
                  <a:srgbClr val="FF0000"/>
                </a:solidFill>
              </a:ln>
              <a:solidFill>
                <a:srgbClr val="FF0000"/>
              </a:solidFill>
              <a:effectLst>
                <a:outerShdw blurRad="38100" dist="19050" dir="2700000" algn="tl" rotWithShape="0">
                  <a:schemeClr val="dk1">
                    <a:alpha val="40000"/>
                  </a:schemeClr>
                </a:outerShdw>
              </a:effectLst>
            </a:endParaRPr>
          </a:p>
        </p:txBody>
      </p:sp>
      <p:pic>
        <p:nvPicPr>
          <p:cNvPr id="18" name="Imagen 17">
            <a:extLst>
              <a:ext uri="{FF2B5EF4-FFF2-40B4-BE49-F238E27FC236}">
                <a16:creationId xmlns:a16="http://schemas.microsoft.com/office/drawing/2014/main" id="{6EEC306F-FCC1-CC45-BA08-519FE413A483}"/>
              </a:ext>
            </a:extLst>
          </p:cNvPr>
          <p:cNvPicPr>
            <a:picLocks noChangeAspect="1"/>
          </p:cNvPicPr>
          <p:nvPr/>
        </p:nvPicPr>
        <p:blipFill>
          <a:blip r:embed="rId4"/>
          <a:stretch>
            <a:fillRect/>
          </a:stretch>
        </p:blipFill>
        <p:spPr>
          <a:xfrm>
            <a:off x="242525" y="3991746"/>
            <a:ext cx="6540093" cy="2654087"/>
          </a:xfrm>
          <a:prstGeom prst="rect">
            <a:avLst/>
          </a:prstGeom>
        </p:spPr>
      </p:pic>
      <p:sp>
        <p:nvSpPr>
          <p:cNvPr id="19" name="Rectángulo 18">
            <a:extLst>
              <a:ext uri="{FF2B5EF4-FFF2-40B4-BE49-F238E27FC236}">
                <a16:creationId xmlns:a16="http://schemas.microsoft.com/office/drawing/2014/main" id="{8C45222D-22F1-D742-A018-75A4E7286EC7}"/>
              </a:ext>
            </a:extLst>
          </p:cNvPr>
          <p:cNvSpPr/>
          <p:nvPr/>
        </p:nvSpPr>
        <p:spPr>
          <a:xfrm>
            <a:off x="622913" y="3492284"/>
            <a:ext cx="5210850" cy="400110"/>
          </a:xfrm>
          <a:prstGeom prst="rect">
            <a:avLst/>
          </a:prstGeom>
        </p:spPr>
        <p:txBody>
          <a:bodyPr wrap="none">
            <a:spAutoFit/>
          </a:bodyPr>
          <a:lstStyle/>
          <a:p>
            <a:r>
              <a:rPr lang="es-US" sz="2000" b="1" dirty="0">
                <a:solidFill>
                  <a:schemeClr val="bg1"/>
                </a:solidFill>
              </a:rPr>
              <a:t>BCN positivo de ACOD sobre AVK, igual a +1,87 </a:t>
            </a:r>
          </a:p>
        </p:txBody>
      </p:sp>
      <p:sp>
        <p:nvSpPr>
          <p:cNvPr id="24" name="Rectángulo 23">
            <a:extLst>
              <a:ext uri="{FF2B5EF4-FFF2-40B4-BE49-F238E27FC236}">
                <a16:creationId xmlns:a16="http://schemas.microsoft.com/office/drawing/2014/main" id="{C7582F6B-CB3A-7540-BDB7-7E01758D4719}"/>
              </a:ext>
            </a:extLst>
          </p:cNvPr>
          <p:cNvSpPr/>
          <p:nvPr/>
        </p:nvSpPr>
        <p:spPr>
          <a:xfrm>
            <a:off x="138341" y="2503254"/>
            <a:ext cx="6748462" cy="923330"/>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s-ES" dirty="0">
                <a:ln w="0">
                  <a:solidFill>
                    <a:schemeClr val="bg1"/>
                  </a:solidFill>
                </a:ln>
                <a:solidFill>
                  <a:schemeClr val="bg1"/>
                </a:solidFill>
                <a:effectLst>
                  <a:outerShdw blurRad="38100" dist="19050" dir="2700000" algn="tl" rotWithShape="0">
                    <a:schemeClr val="dk1">
                      <a:alpha val="40000"/>
                    </a:schemeClr>
                  </a:outerShdw>
                </a:effectLst>
              </a:rPr>
              <a:t>BCN = </a:t>
            </a:r>
            <a:r>
              <a:rPr lang="es-ES" i="1" dirty="0">
                <a:ln w="0">
                  <a:solidFill>
                    <a:srgbClr val="FF0000"/>
                  </a:solidFill>
                </a:ln>
                <a:solidFill>
                  <a:srgbClr val="FF0000"/>
                </a:solidFill>
                <a:effectLst>
                  <a:outerShdw blurRad="38100" dist="19050" dir="2700000" algn="tl" rotWithShape="0">
                    <a:schemeClr val="dk1">
                      <a:alpha val="40000"/>
                    </a:schemeClr>
                  </a:outerShdw>
                </a:effectLst>
              </a:rPr>
              <a:t>2.0</a:t>
            </a:r>
            <a:r>
              <a:rPr lang="es-ES" i="1" dirty="0">
                <a:ln w="0">
                  <a:solidFill>
                    <a:schemeClr val="bg1"/>
                  </a:solidFill>
                </a:ln>
                <a:solidFill>
                  <a:schemeClr val="bg1"/>
                </a:solidFill>
                <a:effectLst>
                  <a:outerShdw blurRad="38100" dist="19050" dir="2700000" algn="tl" rotWithShape="0">
                    <a:schemeClr val="dk1">
                      <a:alpha val="40000"/>
                    </a:schemeClr>
                  </a:outerShdw>
                </a:effectLst>
              </a:rPr>
              <a:t>- </a:t>
            </a:r>
            <a:r>
              <a:rPr lang="es-ES" i="1" dirty="0">
                <a:ln w="0">
                  <a:solidFill>
                    <a:srgbClr val="FFFF00"/>
                  </a:solidFill>
                </a:ln>
                <a:solidFill>
                  <a:srgbClr val="FFFF00"/>
                </a:solidFill>
                <a:effectLst>
                  <a:outerShdw blurRad="38100" dist="19050" dir="2700000" algn="tl" rotWithShape="0">
                    <a:schemeClr val="dk1">
                      <a:alpha val="40000"/>
                    </a:schemeClr>
                  </a:outerShdw>
                </a:effectLst>
              </a:rPr>
              <a:t>1.3</a:t>
            </a:r>
            <a:r>
              <a:rPr lang="es-ES" i="1" dirty="0">
                <a:ln w="0">
                  <a:solidFill>
                    <a:schemeClr val="bg1"/>
                  </a:solidFill>
                </a:ln>
                <a:solidFill>
                  <a:schemeClr val="bg1"/>
                </a:solidFill>
                <a:effectLst>
                  <a:outerShdw blurRad="38100" dist="19050" dir="2700000" algn="tl" rotWithShape="0">
                    <a:schemeClr val="dk1">
                      <a:alpha val="40000"/>
                    </a:schemeClr>
                  </a:outerShdw>
                </a:effectLst>
              </a:rPr>
              <a:t>– </a:t>
            </a:r>
            <a:r>
              <a:rPr lang="es-ES" b="1" i="1" dirty="0">
                <a:ln w="0">
                  <a:solidFill>
                    <a:schemeClr val="bg1"/>
                  </a:solidFill>
                </a:ln>
                <a:solidFill>
                  <a:schemeClr val="bg1"/>
                </a:solidFill>
                <a:effectLst>
                  <a:outerShdw blurRad="38100" dist="19050" dir="2700000" algn="tl" rotWithShape="0">
                    <a:schemeClr val="dk1">
                      <a:alpha val="40000"/>
                    </a:schemeClr>
                  </a:outerShdw>
                </a:effectLst>
              </a:rPr>
              <a:t>1.5 </a:t>
            </a:r>
            <a:r>
              <a:rPr lang="es-ES" i="1" dirty="0">
                <a:ln w="0">
                  <a:solidFill>
                    <a:schemeClr val="bg1"/>
                  </a:solidFill>
                </a:ln>
                <a:solidFill>
                  <a:schemeClr val="bg1"/>
                </a:solidFill>
                <a:effectLst>
                  <a:outerShdw blurRad="38100" dist="19050" dir="2700000" algn="tl" rotWithShape="0">
                    <a:schemeClr val="dk1">
                      <a:alpha val="40000"/>
                    </a:schemeClr>
                  </a:outerShdw>
                </a:effectLst>
              </a:rPr>
              <a:t>x </a:t>
            </a:r>
            <a:r>
              <a:rPr lang="es-ES" i="1" dirty="0">
                <a:ln w="0">
                  <a:solidFill>
                    <a:srgbClr val="FFFF00"/>
                  </a:solidFill>
                </a:ln>
                <a:solidFill>
                  <a:srgbClr val="FFFF00"/>
                </a:solidFill>
                <a:effectLst>
                  <a:outerShdw blurRad="38100" dist="19050" dir="2700000" algn="tl" rotWithShape="0">
                    <a:schemeClr val="dk1">
                      <a:alpha val="40000"/>
                    </a:schemeClr>
                  </a:outerShdw>
                </a:effectLst>
              </a:rPr>
              <a:t>(0.38</a:t>
            </a:r>
            <a:r>
              <a:rPr lang="es-ES" i="1" dirty="0">
                <a:ln w="0">
                  <a:solidFill>
                    <a:schemeClr val="bg1"/>
                  </a:solidFill>
                </a:ln>
                <a:solidFill>
                  <a:schemeClr val="bg1"/>
                </a:solidFill>
                <a:effectLst>
                  <a:outerShdw blurRad="38100" dist="19050" dir="2700000" algn="tl" rotWithShape="0">
                    <a:schemeClr val="dk1">
                      <a:alpha val="40000"/>
                    </a:schemeClr>
                  </a:outerShdw>
                </a:effectLst>
              </a:rPr>
              <a:t>- </a:t>
            </a:r>
            <a:r>
              <a:rPr lang="es-ES" i="1" dirty="0">
                <a:ln w="0">
                  <a:solidFill>
                    <a:srgbClr val="FF0000"/>
                  </a:solidFill>
                </a:ln>
                <a:solidFill>
                  <a:srgbClr val="FF0000"/>
                </a:solidFill>
                <a:effectLst>
                  <a:outerShdw blurRad="38100" dist="19050" dir="2700000" algn="tl" rotWithShape="0">
                    <a:schemeClr val="dk1">
                      <a:alpha val="40000"/>
                    </a:schemeClr>
                  </a:outerShdw>
                </a:effectLst>
              </a:rPr>
              <a:t>1,16) </a:t>
            </a:r>
            <a:r>
              <a:rPr lang="es-ES" i="1" dirty="0">
                <a:ln w="0">
                  <a:solidFill>
                    <a:schemeClr val="bg1"/>
                  </a:solidFill>
                </a:ln>
                <a:solidFill>
                  <a:schemeClr val="bg1"/>
                </a:solidFill>
                <a:effectLst>
                  <a:outerShdw blurRad="38100" dist="19050" dir="2700000" algn="tl" rotWithShape="0">
                    <a:schemeClr val="dk1">
                      <a:alpha val="40000"/>
                    </a:schemeClr>
                  </a:outerShdw>
                </a:effectLst>
              </a:rPr>
              <a:t>=</a:t>
            </a:r>
            <a:r>
              <a:rPr lang="es-ES" i="1" dirty="0">
                <a:ln w="0">
                  <a:solidFill>
                    <a:srgbClr val="FF0000"/>
                  </a:solidFill>
                </a:ln>
                <a:solidFill>
                  <a:schemeClr val="bg1"/>
                </a:solidFill>
                <a:effectLst>
                  <a:outerShdw blurRad="38100" dist="19050" dir="2700000" algn="tl" rotWithShape="0">
                    <a:schemeClr val="dk1">
                      <a:alpha val="40000"/>
                    </a:schemeClr>
                  </a:outerShdw>
                </a:effectLst>
              </a:rPr>
              <a:t> </a:t>
            </a:r>
          </a:p>
          <a:p>
            <a:pPr algn="ctr"/>
            <a:r>
              <a:rPr lang="es-ES" dirty="0">
                <a:ln w="0">
                  <a:solidFill>
                    <a:schemeClr val="bg1"/>
                  </a:solidFill>
                </a:ln>
                <a:solidFill>
                  <a:schemeClr val="bg1"/>
                </a:solidFill>
                <a:effectLst>
                  <a:outerShdw blurRad="38100" dist="19050" dir="2700000" algn="tl" rotWithShape="0">
                    <a:schemeClr val="dk1">
                      <a:alpha val="40000"/>
                    </a:schemeClr>
                  </a:outerShdw>
                </a:effectLst>
              </a:rPr>
              <a:t>BCN = </a:t>
            </a:r>
            <a:r>
              <a:rPr lang="es-ES" i="1" dirty="0">
                <a:ln w="0">
                  <a:solidFill>
                    <a:schemeClr val="bg1"/>
                  </a:solidFill>
                </a:ln>
                <a:solidFill>
                  <a:schemeClr val="bg1"/>
                </a:solidFill>
                <a:effectLst>
                  <a:outerShdw blurRad="38100" dist="19050" dir="2700000" algn="tl" rotWithShape="0">
                    <a:schemeClr val="dk1">
                      <a:alpha val="40000"/>
                    </a:schemeClr>
                  </a:outerShdw>
                </a:effectLst>
              </a:rPr>
              <a:t>+0.7– </a:t>
            </a:r>
            <a:r>
              <a:rPr lang="es-ES" i="1" dirty="0">
                <a:ln w="0">
                  <a:solidFill>
                    <a:srgbClr val="FFFF00"/>
                  </a:solidFill>
                </a:ln>
                <a:solidFill>
                  <a:srgbClr val="FFFF00"/>
                </a:solidFill>
                <a:effectLst>
                  <a:outerShdw blurRad="38100" dist="19050" dir="2700000" algn="tl" rotWithShape="0">
                    <a:schemeClr val="dk1">
                      <a:alpha val="40000"/>
                    </a:schemeClr>
                  </a:outerShdw>
                </a:effectLst>
              </a:rPr>
              <a:t>(0.57</a:t>
            </a:r>
            <a:r>
              <a:rPr lang="es-ES" i="1" dirty="0">
                <a:ln w="0">
                  <a:solidFill>
                    <a:schemeClr val="bg1"/>
                  </a:solidFill>
                </a:ln>
                <a:solidFill>
                  <a:schemeClr val="bg1"/>
                </a:solidFill>
                <a:effectLst>
                  <a:outerShdw blurRad="38100" dist="19050" dir="2700000" algn="tl" rotWithShape="0">
                    <a:schemeClr val="dk1">
                      <a:alpha val="40000"/>
                    </a:schemeClr>
                  </a:outerShdw>
                </a:effectLst>
              </a:rPr>
              <a:t>- </a:t>
            </a:r>
            <a:r>
              <a:rPr lang="es-ES" i="1" dirty="0">
                <a:ln w="0">
                  <a:solidFill>
                    <a:srgbClr val="FF0000"/>
                  </a:solidFill>
                </a:ln>
                <a:solidFill>
                  <a:srgbClr val="FF0000"/>
                </a:solidFill>
                <a:effectLst>
                  <a:outerShdw blurRad="38100" dist="19050" dir="2700000" algn="tl" rotWithShape="0">
                    <a:schemeClr val="dk1">
                      <a:alpha val="40000"/>
                    </a:schemeClr>
                  </a:outerShdw>
                </a:effectLst>
              </a:rPr>
              <a:t>1,74) </a:t>
            </a:r>
            <a:r>
              <a:rPr lang="es-ES" i="1" dirty="0">
                <a:ln w="0">
                  <a:solidFill>
                    <a:schemeClr val="bg1"/>
                  </a:solidFill>
                </a:ln>
                <a:solidFill>
                  <a:schemeClr val="bg1"/>
                </a:solidFill>
                <a:effectLst>
                  <a:outerShdw blurRad="38100" dist="19050" dir="2700000" algn="tl" rotWithShape="0">
                    <a:schemeClr val="dk1">
                      <a:alpha val="40000"/>
                    </a:schemeClr>
                  </a:outerShdw>
                </a:effectLst>
              </a:rPr>
              <a:t>=</a:t>
            </a:r>
          </a:p>
          <a:p>
            <a:pPr algn="ctr"/>
            <a:r>
              <a:rPr lang="es-ES" dirty="0">
                <a:ln w="0">
                  <a:solidFill>
                    <a:schemeClr val="bg1"/>
                  </a:solidFill>
                </a:ln>
                <a:solidFill>
                  <a:schemeClr val="bg1"/>
                </a:solidFill>
                <a:effectLst>
                  <a:outerShdw blurRad="38100" dist="19050" dir="2700000" algn="tl" rotWithShape="0">
                    <a:schemeClr val="dk1">
                      <a:alpha val="40000"/>
                    </a:schemeClr>
                  </a:outerShdw>
                </a:effectLst>
              </a:rPr>
              <a:t>BCN = </a:t>
            </a:r>
            <a:r>
              <a:rPr lang="es-ES" i="1" dirty="0">
                <a:ln w="0">
                  <a:solidFill>
                    <a:schemeClr val="bg1"/>
                  </a:solidFill>
                </a:ln>
                <a:solidFill>
                  <a:schemeClr val="bg1"/>
                </a:solidFill>
                <a:effectLst>
                  <a:outerShdw blurRad="38100" dist="19050" dir="2700000" algn="tl" rotWithShape="0">
                    <a:schemeClr val="dk1">
                      <a:alpha val="40000"/>
                    </a:schemeClr>
                  </a:outerShdw>
                </a:effectLst>
              </a:rPr>
              <a:t>+0.7+ </a:t>
            </a:r>
            <a:r>
              <a:rPr lang="es-ES" b="1" i="1" dirty="0">
                <a:ln w="0">
                  <a:solidFill>
                    <a:schemeClr val="bg1"/>
                  </a:solidFill>
                </a:ln>
                <a:solidFill>
                  <a:schemeClr val="bg1"/>
                </a:solidFill>
                <a:effectLst>
                  <a:outerShdw blurRad="38100" dist="19050" dir="2700000" algn="tl" rotWithShape="0">
                    <a:schemeClr val="dk1">
                      <a:alpha val="40000"/>
                    </a:schemeClr>
                  </a:outerShdw>
                </a:effectLst>
              </a:rPr>
              <a:t>1,17</a:t>
            </a:r>
            <a:r>
              <a:rPr lang="es-ES" i="1" dirty="0">
                <a:ln w="0">
                  <a:solidFill>
                    <a:schemeClr val="bg1"/>
                  </a:solidFill>
                </a:ln>
                <a:solidFill>
                  <a:schemeClr val="bg1"/>
                </a:solidFill>
                <a:effectLst>
                  <a:outerShdw blurRad="38100" dist="19050" dir="2700000" algn="tl" rotWithShape="0">
                    <a:schemeClr val="dk1">
                      <a:alpha val="40000"/>
                    </a:schemeClr>
                  </a:outerShdw>
                </a:effectLst>
              </a:rPr>
              <a:t>=</a:t>
            </a:r>
            <a:r>
              <a:rPr lang="es-ES" i="1" dirty="0">
                <a:ln w="0">
                  <a:solidFill>
                    <a:srgbClr val="FF0000"/>
                  </a:solidFill>
                </a:ln>
                <a:solidFill>
                  <a:schemeClr val="bg1"/>
                </a:solidFill>
                <a:effectLst>
                  <a:outerShdw blurRad="38100" dist="19050" dir="2700000" algn="tl" rotWithShape="0">
                    <a:schemeClr val="dk1">
                      <a:alpha val="40000"/>
                    </a:schemeClr>
                  </a:outerShdw>
                </a:effectLst>
              </a:rPr>
              <a:t> </a:t>
            </a:r>
            <a:r>
              <a:rPr lang="es-US" b="1" dirty="0">
                <a:solidFill>
                  <a:srgbClr val="00B050"/>
                </a:solidFill>
              </a:rPr>
              <a:t>+1,87</a:t>
            </a:r>
            <a:r>
              <a:rPr lang="es-US" b="1" dirty="0">
                <a:solidFill>
                  <a:schemeClr val="bg1"/>
                </a:solidFill>
              </a:rPr>
              <a:t> </a:t>
            </a:r>
            <a:endParaRPr lang="es-US" i="1" dirty="0">
              <a:ln w="0">
                <a:solidFill>
                  <a:srgbClr val="FF0000"/>
                </a:solidFill>
              </a:ln>
              <a:solidFill>
                <a:schemeClr val="bg1"/>
              </a:solidFill>
              <a:effectLst>
                <a:outerShdw blurRad="38100" dist="19050" dir="2700000" algn="tl" rotWithShape="0">
                  <a:schemeClr val="dk1">
                    <a:alpha val="40000"/>
                  </a:schemeClr>
                </a:outerShdw>
              </a:effectLst>
            </a:endParaRPr>
          </a:p>
        </p:txBody>
      </p:sp>
      <p:cxnSp>
        <p:nvCxnSpPr>
          <p:cNvPr id="26" name="17 Conector recto">
            <a:extLst>
              <a:ext uri="{FF2B5EF4-FFF2-40B4-BE49-F238E27FC236}">
                <a16:creationId xmlns:a16="http://schemas.microsoft.com/office/drawing/2014/main" id="{1796CEEF-850C-7F4B-A686-5B3463F1F475}"/>
              </a:ext>
            </a:extLst>
          </p:cNvPr>
          <p:cNvCxnSpPr>
            <a:cxnSpLocks/>
          </p:cNvCxnSpPr>
          <p:nvPr/>
        </p:nvCxnSpPr>
        <p:spPr>
          <a:xfrm>
            <a:off x="9520" y="775159"/>
            <a:ext cx="12192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27" name="Google Shape;512;p45">
            <a:extLst>
              <a:ext uri="{FF2B5EF4-FFF2-40B4-BE49-F238E27FC236}">
                <a16:creationId xmlns:a16="http://schemas.microsoft.com/office/drawing/2014/main" id="{2EE62F92-7259-5B48-A65D-31A1C536302E}"/>
              </a:ext>
            </a:extLst>
          </p:cNvPr>
          <p:cNvSpPr txBox="1">
            <a:spLocks/>
          </p:cNvSpPr>
          <p:nvPr/>
        </p:nvSpPr>
        <p:spPr>
          <a:xfrm>
            <a:off x="1274076" y="60608"/>
            <a:ext cx="8650333" cy="615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1pPr>
            <a:lvl2pPr marR="0" lvl="1"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2pPr>
            <a:lvl3pPr marR="0" lvl="2"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3pPr>
            <a:lvl4pPr marR="0" lvl="3"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4pPr>
            <a:lvl5pPr marR="0" lvl="4"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5pPr>
            <a:lvl6pPr marR="0" lvl="5"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6pPr>
            <a:lvl7pPr marR="0" lvl="6"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7pPr>
            <a:lvl8pPr marR="0" lvl="7"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8pPr>
            <a:lvl9pPr marR="0" lvl="8"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9pPr>
          </a:lstStyle>
          <a:p>
            <a:pPr algn="just"/>
            <a:r>
              <a:rPr lang="en-US" sz="4800" dirty="0" err="1">
                <a:solidFill>
                  <a:schemeClr val="bg1"/>
                </a:solidFill>
              </a:rPr>
              <a:t>Beneficio</a:t>
            </a:r>
            <a:r>
              <a:rPr lang="en-US" sz="4800" dirty="0">
                <a:solidFill>
                  <a:schemeClr val="bg1"/>
                </a:solidFill>
              </a:rPr>
              <a:t> </a:t>
            </a:r>
            <a:r>
              <a:rPr lang="en-US" sz="4800" dirty="0" err="1">
                <a:solidFill>
                  <a:schemeClr val="bg1"/>
                </a:solidFill>
              </a:rPr>
              <a:t>clínico</a:t>
            </a:r>
            <a:r>
              <a:rPr lang="en-US" sz="4800" dirty="0">
                <a:solidFill>
                  <a:schemeClr val="bg1"/>
                </a:solidFill>
              </a:rPr>
              <a:t> </a:t>
            </a:r>
            <a:r>
              <a:rPr lang="en-US" sz="4800" dirty="0" err="1">
                <a:solidFill>
                  <a:schemeClr val="bg1"/>
                </a:solidFill>
              </a:rPr>
              <a:t>neto</a:t>
            </a:r>
            <a:endParaRPr lang="en-US" sz="4800" dirty="0">
              <a:solidFill>
                <a:schemeClr val="bg1"/>
              </a:solidFill>
            </a:endParaRPr>
          </a:p>
        </p:txBody>
      </p:sp>
      <p:pic>
        <p:nvPicPr>
          <p:cNvPr id="28" name="Picture 14" descr="Resultado de imagen para ucla">
            <a:extLst>
              <a:ext uri="{FF2B5EF4-FFF2-40B4-BE49-F238E27FC236}">
                <a16:creationId xmlns:a16="http://schemas.microsoft.com/office/drawing/2014/main" id="{BB00758E-40CE-2D46-9D6D-825CC0F887A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138341" y="158150"/>
            <a:ext cx="484572" cy="53952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9" name="Picture 10" descr="Resultado de imagen para ascardio">
            <a:extLst>
              <a:ext uri="{FF2B5EF4-FFF2-40B4-BE49-F238E27FC236}">
                <a16:creationId xmlns:a16="http://schemas.microsoft.com/office/drawing/2014/main" id="{6D97BD67-2E96-434C-8AF2-9DF01DE3F34F}"/>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636502" y="158151"/>
            <a:ext cx="486783" cy="53951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44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nodeType="clickEffect">
                                  <p:stCondLst>
                                    <p:cond delay="0"/>
                                  </p:stCondLst>
                                  <p:childTnLst>
                                    <p:animEffect transition="out" filter="blinds(horizontal)">
                                      <p:cBhvr>
                                        <p:cTn id="14" dur="500"/>
                                        <p:tgtEl>
                                          <p:spTgt spid="18"/>
                                        </p:tgtEl>
                                      </p:cBhvr>
                                    </p:animEffect>
                                    <p:set>
                                      <p:cBhvr>
                                        <p:cTn id="15" dur="1" fill="hold">
                                          <p:stCondLst>
                                            <p:cond delay="499"/>
                                          </p:stCondLst>
                                        </p:cTn>
                                        <p:tgtEl>
                                          <p:spTgt spid="1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32DA8"/>
        </a:solidFill>
        <a:effectLst/>
      </p:bgPr>
    </p:bg>
    <p:spTree>
      <p:nvGrpSpPr>
        <p:cNvPr id="1" name=""/>
        <p:cNvGrpSpPr/>
        <p:nvPr/>
      </p:nvGrpSpPr>
      <p:grpSpPr>
        <a:xfrm>
          <a:off x="0" y="0"/>
          <a:ext cx="0" cy="0"/>
          <a:chOff x="0" y="0"/>
          <a:chExt cx="0" cy="0"/>
        </a:xfrm>
      </p:grpSpPr>
      <p:cxnSp>
        <p:nvCxnSpPr>
          <p:cNvPr id="26" name="17 Conector recto">
            <a:extLst>
              <a:ext uri="{FF2B5EF4-FFF2-40B4-BE49-F238E27FC236}">
                <a16:creationId xmlns:a16="http://schemas.microsoft.com/office/drawing/2014/main" id="{42457124-E980-454C-A1F7-F588C9F3183D}"/>
              </a:ext>
            </a:extLst>
          </p:cNvPr>
          <p:cNvCxnSpPr>
            <a:cxnSpLocks/>
          </p:cNvCxnSpPr>
          <p:nvPr/>
        </p:nvCxnSpPr>
        <p:spPr>
          <a:xfrm>
            <a:off x="9520" y="775159"/>
            <a:ext cx="12192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8" name="Rectángulo 7">
            <a:extLst>
              <a:ext uri="{FF2B5EF4-FFF2-40B4-BE49-F238E27FC236}">
                <a16:creationId xmlns:a16="http://schemas.microsoft.com/office/drawing/2014/main" id="{266B8FBC-28FE-3E45-82DA-B506B742D503}"/>
              </a:ext>
            </a:extLst>
          </p:cNvPr>
          <p:cNvSpPr/>
          <p:nvPr/>
        </p:nvSpPr>
        <p:spPr>
          <a:xfrm>
            <a:off x="0" y="6606729"/>
            <a:ext cx="12192000" cy="276999"/>
          </a:xfrm>
          <a:prstGeom prst="rect">
            <a:avLst/>
          </a:prstGeom>
        </p:spPr>
        <p:txBody>
          <a:bodyPr wrap="square">
            <a:spAutoFit/>
          </a:bodyPr>
          <a:lstStyle/>
          <a:p>
            <a:pPr algn="r"/>
            <a:r>
              <a:rPr lang="es-US" sz="1200" b="0" i="0" dirty="0">
                <a:solidFill>
                  <a:schemeClr val="bg1"/>
                </a:solidFill>
                <a:effectLst/>
                <a:latin typeface="system-ui"/>
              </a:rPr>
              <a:t>Clin Ther-2019 Dec;41(12):2549-2557. doi: 10.1016/j.clinthera.2019.10.008.</a:t>
            </a:r>
            <a:endParaRPr lang="es-US" sz="1200" dirty="0">
              <a:solidFill>
                <a:schemeClr val="bg1"/>
              </a:solidFill>
            </a:endParaRPr>
          </a:p>
        </p:txBody>
      </p:sp>
      <p:graphicFrame>
        <p:nvGraphicFramePr>
          <p:cNvPr id="21" name="Diagrama 20">
            <a:extLst>
              <a:ext uri="{FF2B5EF4-FFF2-40B4-BE49-F238E27FC236}">
                <a16:creationId xmlns:a16="http://schemas.microsoft.com/office/drawing/2014/main" id="{58E7A139-FE1F-5C4E-8E74-60AF86E2646E}"/>
              </a:ext>
            </a:extLst>
          </p:cNvPr>
          <p:cNvGraphicFramePr/>
          <p:nvPr>
            <p:extLst>
              <p:ext uri="{D42A27DB-BD31-4B8C-83A1-F6EECF244321}">
                <p14:modId xmlns:p14="http://schemas.microsoft.com/office/powerpoint/2010/main" val="2613657051"/>
              </p:ext>
            </p:extLst>
          </p:nvPr>
        </p:nvGraphicFramePr>
        <p:xfrm>
          <a:off x="513603" y="2381414"/>
          <a:ext cx="5500688" cy="38202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CuadroTexto 21">
            <a:extLst>
              <a:ext uri="{FF2B5EF4-FFF2-40B4-BE49-F238E27FC236}">
                <a16:creationId xmlns:a16="http://schemas.microsoft.com/office/drawing/2014/main" id="{CFA8D5E4-E8A8-D044-930A-CFB7CE019D3A}"/>
              </a:ext>
            </a:extLst>
          </p:cNvPr>
          <p:cNvSpPr txBox="1"/>
          <p:nvPr/>
        </p:nvSpPr>
        <p:spPr>
          <a:xfrm>
            <a:off x="513603" y="1255121"/>
            <a:ext cx="4414838" cy="646331"/>
          </a:xfrm>
          <a:prstGeom prst="rect">
            <a:avLst/>
          </a:prstGeom>
          <a:noFill/>
        </p:spPr>
        <p:txBody>
          <a:bodyPr wrap="square" rtlCol="0">
            <a:spAutoFit/>
          </a:bodyPr>
          <a:lstStyle/>
          <a:p>
            <a:pPr algn="ctr"/>
            <a:r>
              <a:rPr lang="es-US" sz="3600" b="1" dirty="0">
                <a:solidFill>
                  <a:srgbClr val="FFFF00"/>
                </a:solidFill>
              </a:rPr>
              <a:t>Hemorragias mayores</a:t>
            </a:r>
          </a:p>
        </p:txBody>
      </p:sp>
      <p:sp>
        <p:nvSpPr>
          <p:cNvPr id="23" name="Google Shape;512;p45">
            <a:extLst>
              <a:ext uri="{FF2B5EF4-FFF2-40B4-BE49-F238E27FC236}">
                <a16:creationId xmlns:a16="http://schemas.microsoft.com/office/drawing/2014/main" id="{77B0FB04-BA96-564E-9119-0609BDB5CA91}"/>
              </a:ext>
            </a:extLst>
          </p:cNvPr>
          <p:cNvSpPr txBox="1">
            <a:spLocks/>
          </p:cNvSpPr>
          <p:nvPr/>
        </p:nvSpPr>
        <p:spPr>
          <a:xfrm>
            <a:off x="1274076" y="60608"/>
            <a:ext cx="8650333" cy="615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1pPr>
            <a:lvl2pPr marR="0" lvl="1"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2pPr>
            <a:lvl3pPr marR="0" lvl="2"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3pPr>
            <a:lvl4pPr marR="0" lvl="3"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4pPr>
            <a:lvl5pPr marR="0" lvl="4"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5pPr>
            <a:lvl6pPr marR="0" lvl="5"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6pPr>
            <a:lvl7pPr marR="0" lvl="6"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7pPr>
            <a:lvl8pPr marR="0" lvl="7"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8pPr>
            <a:lvl9pPr marR="0" lvl="8"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9pPr>
          </a:lstStyle>
          <a:p>
            <a:pPr algn="just"/>
            <a:r>
              <a:rPr lang="en-US" sz="4800" dirty="0" err="1">
                <a:solidFill>
                  <a:schemeClr val="bg1"/>
                </a:solidFill>
              </a:rPr>
              <a:t>Resultados</a:t>
            </a:r>
            <a:endParaRPr lang="en-US" sz="4800" dirty="0">
              <a:solidFill>
                <a:schemeClr val="bg1"/>
              </a:solidFill>
            </a:endParaRPr>
          </a:p>
        </p:txBody>
      </p:sp>
      <p:pic>
        <p:nvPicPr>
          <p:cNvPr id="24" name="Picture 14" descr="Resultado de imagen para ucla">
            <a:extLst>
              <a:ext uri="{FF2B5EF4-FFF2-40B4-BE49-F238E27FC236}">
                <a16:creationId xmlns:a16="http://schemas.microsoft.com/office/drawing/2014/main" id="{6E1A16DF-B99E-7148-9726-8D0455868247}"/>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138341" y="158150"/>
            <a:ext cx="484572" cy="53952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 name="Imagen 9">
            <a:extLst>
              <a:ext uri="{FF2B5EF4-FFF2-40B4-BE49-F238E27FC236}">
                <a16:creationId xmlns:a16="http://schemas.microsoft.com/office/drawing/2014/main" id="{15A97091-3920-8D4B-B921-E3F411A7EB61}"/>
              </a:ext>
            </a:extLst>
          </p:cNvPr>
          <p:cNvPicPr>
            <a:picLocks noChangeAspect="1"/>
          </p:cNvPicPr>
          <p:nvPr/>
        </p:nvPicPr>
        <p:blipFill rotWithShape="1">
          <a:blip r:embed="rId10">
            <a:extLst>
              <a:ext uri="{BEBA8EAE-BF5A-486C-A8C5-ECC9F3942E4B}">
                <a14:imgProps xmlns:a14="http://schemas.microsoft.com/office/drawing/2010/main">
                  <a14:imgLayer>
                    <a14:imgEffect>
                      <a14:sharpenSoften amount="50000"/>
                    </a14:imgEffect>
                  </a14:imgLayer>
                </a14:imgProps>
              </a:ext>
            </a:extLst>
          </a:blip>
          <a:srcRect r="1909"/>
          <a:stretch/>
        </p:blipFill>
        <p:spPr>
          <a:xfrm>
            <a:off x="6513279" y="169931"/>
            <a:ext cx="5394138" cy="6413500"/>
          </a:xfrm>
          <a:prstGeom prst="rect">
            <a:avLst/>
          </a:prstGeom>
        </p:spPr>
      </p:pic>
      <p:pic>
        <p:nvPicPr>
          <p:cNvPr id="25" name="Picture 10" descr="Resultado de imagen para ascardio">
            <a:extLst>
              <a:ext uri="{FF2B5EF4-FFF2-40B4-BE49-F238E27FC236}">
                <a16:creationId xmlns:a16="http://schemas.microsoft.com/office/drawing/2014/main" id="{B09D50ED-0FED-6E49-B1AB-A5474B464BAA}"/>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636502" y="158151"/>
            <a:ext cx="486783" cy="53951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0" name="CuadroTexto 19">
            <a:extLst>
              <a:ext uri="{FF2B5EF4-FFF2-40B4-BE49-F238E27FC236}">
                <a16:creationId xmlns:a16="http://schemas.microsoft.com/office/drawing/2014/main" id="{9233A7C9-FDB5-EC4D-B24E-03BB3B5F2632}"/>
              </a:ext>
            </a:extLst>
          </p:cNvPr>
          <p:cNvSpPr txBox="1"/>
          <p:nvPr/>
        </p:nvSpPr>
        <p:spPr>
          <a:xfrm>
            <a:off x="8540532" y="949501"/>
            <a:ext cx="2253409" cy="923330"/>
          </a:xfrm>
          <a:prstGeom prst="rect">
            <a:avLst/>
          </a:prstGeom>
          <a:noFill/>
        </p:spPr>
        <p:txBody>
          <a:bodyPr wrap="square" rtlCol="0">
            <a:spAutoFit/>
          </a:bodyPr>
          <a:lstStyle/>
          <a:p>
            <a:pPr algn="r"/>
            <a:r>
              <a:rPr lang="es-US" b="1" i="1" dirty="0"/>
              <a:t>Hazard ratio = 0.59</a:t>
            </a:r>
          </a:p>
          <a:p>
            <a:pPr algn="r"/>
            <a:r>
              <a:rPr lang="es-US" b="1" i="1" dirty="0"/>
              <a:t>IC = 95%  ( 0.15 – 2,4)</a:t>
            </a:r>
          </a:p>
          <a:p>
            <a:pPr algn="r"/>
            <a:r>
              <a:rPr lang="es-US" b="1" i="1" dirty="0"/>
              <a:t>P = 0.47</a:t>
            </a:r>
          </a:p>
        </p:txBody>
      </p:sp>
    </p:spTree>
    <p:extLst>
      <p:ext uri="{BB962C8B-B14F-4D97-AF65-F5344CB8AC3E}">
        <p14:creationId xmlns:p14="http://schemas.microsoft.com/office/powerpoint/2010/main" val="245969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32DA8"/>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BD824E23-B4E4-7847-A003-76560CEA4208}"/>
              </a:ext>
            </a:extLst>
          </p:cNvPr>
          <p:cNvSpPr/>
          <p:nvPr/>
        </p:nvSpPr>
        <p:spPr>
          <a:xfrm>
            <a:off x="0" y="6606729"/>
            <a:ext cx="12192000" cy="276999"/>
          </a:xfrm>
          <a:prstGeom prst="rect">
            <a:avLst/>
          </a:prstGeom>
        </p:spPr>
        <p:txBody>
          <a:bodyPr wrap="square">
            <a:spAutoFit/>
          </a:bodyPr>
          <a:lstStyle/>
          <a:p>
            <a:pPr algn="r"/>
            <a:r>
              <a:rPr lang="es-US" sz="1200" b="0" i="0" dirty="0">
                <a:solidFill>
                  <a:schemeClr val="bg1"/>
                </a:solidFill>
                <a:effectLst/>
                <a:latin typeface="system-ui"/>
              </a:rPr>
              <a:t>Clin Ther-2019 Dec;41(12):2549-2557. doi: 10.1016/j.clinthera.2019.10.008.</a:t>
            </a:r>
            <a:endParaRPr lang="es-US" sz="1200" dirty="0">
              <a:solidFill>
                <a:schemeClr val="bg1"/>
              </a:solidFill>
            </a:endParaRPr>
          </a:p>
        </p:txBody>
      </p:sp>
      <p:pic>
        <p:nvPicPr>
          <p:cNvPr id="6" name="Imagen 5">
            <a:extLst>
              <a:ext uri="{FF2B5EF4-FFF2-40B4-BE49-F238E27FC236}">
                <a16:creationId xmlns:a16="http://schemas.microsoft.com/office/drawing/2014/main" id="{CD3B7064-FBE7-C34B-9F1A-4E45D2B8AAE2}"/>
              </a:ext>
            </a:extLst>
          </p:cNvPr>
          <p:cNvPicPr>
            <a:picLocks noChangeAspect="1"/>
          </p:cNvPicPr>
          <p:nvPr/>
        </p:nvPicPr>
        <p:blipFill rotWithShape="1">
          <a:blip r:embed="rId3">
            <a:extLst>
              <a:ext uri="{BEBA8EAE-BF5A-486C-A8C5-ECC9F3942E4B}">
                <a14:imgProps xmlns:a14="http://schemas.microsoft.com/office/drawing/2010/main">
                  <a14:imgLayer>
                    <a14:imgEffect>
                      <a14:sharpenSoften amount="50000"/>
                    </a14:imgEffect>
                  </a14:imgLayer>
                </a14:imgProps>
              </a:ext>
            </a:extLst>
          </a:blip>
          <a:srcRect r="1797"/>
          <a:stretch/>
        </p:blipFill>
        <p:spPr>
          <a:xfrm>
            <a:off x="6373345" y="157377"/>
            <a:ext cx="5387789" cy="6350000"/>
          </a:xfrm>
          <a:prstGeom prst="rect">
            <a:avLst/>
          </a:prstGeom>
        </p:spPr>
      </p:pic>
      <p:sp>
        <p:nvSpPr>
          <p:cNvPr id="7" name="Rectángulo 6">
            <a:extLst>
              <a:ext uri="{FF2B5EF4-FFF2-40B4-BE49-F238E27FC236}">
                <a16:creationId xmlns:a16="http://schemas.microsoft.com/office/drawing/2014/main" id="{F59CDE43-585F-F049-AAB9-D8E14E44700D}"/>
              </a:ext>
            </a:extLst>
          </p:cNvPr>
          <p:cNvSpPr/>
          <p:nvPr/>
        </p:nvSpPr>
        <p:spPr>
          <a:xfrm>
            <a:off x="8696325" y="852648"/>
            <a:ext cx="2015295" cy="923330"/>
          </a:xfrm>
          <a:prstGeom prst="rect">
            <a:avLst/>
          </a:prstGeom>
        </p:spPr>
        <p:txBody>
          <a:bodyPr wrap="none">
            <a:spAutoFit/>
          </a:bodyPr>
          <a:lstStyle/>
          <a:p>
            <a:r>
              <a:rPr lang="es-US" b="1" i="1" dirty="0">
                <a:latin typeface="AdvOTbc475f09"/>
              </a:rPr>
              <a:t>Hazard ratio = 0.49</a:t>
            </a:r>
          </a:p>
          <a:p>
            <a:r>
              <a:rPr lang="es-US" b="1" i="1" dirty="0">
                <a:latin typeface="AdvOTbc475f09"/>
              </a:rPr>
              <a:t>IC= 95% (0.19</a:t>
            </a:r>
            <a:r>
              <a:rPr lang="es-US" b="1" i="1" dirty="0">
                <a:latin typeface="AdvPS44A44B"/>
              </a:rPr>
              <a:t>-</a:t>
            </a:r>
            <a:r>
              <a:rPr lang="es-US" b="1" i="1" dirty="0">
                <a:latin typeface="AdvOTbc475f09"/>
              </a:rPr>
              <a:t>1.22)</a:t>
            </a:r>
          </a:p>
          <a:p>
            <a:pPr algn="r"/>
            <a:r>
              <a:rPr lang="es-US" b="1" i="1" dirty="0">
                <a:latin typeface="AdvOTbc475f09"/>
              </a:rPr>
              <a:t> </a:t>
            </a:r>
            <a:r>
              <a:rPr lang="es-US" b="1" i="1" dirty="0">
                <a:latin typeface="AdvOT638a931c.I"/>
              </a:rPr>
              <a:t>P </a:t>
            </a:r>
            <a:r>
              <a:rPr lang="es-US" b="1" i="1" dirty="0">
                <a:latin typeface="AdvP4C4E74"/>
              </a:rPr>
              <a:t>= </a:t>
            </a:r>
            <a:r>
              <a:rPr lang="es-US" b="1" i="1" dirty="0">
                <a:latin typeface="AdvOTbc475f09"/>
              </a:rPr>
              <a:t>0.14) </a:t>
            </a:r>
            <a:endParaRPr lang="es-US" b="1" i="1" dirty="0"/>
          </a:p>
        </p:txBody>
      </p:sp>
      <p:cxnSp>
        <p:nvCxnSpPr>
          <p:cNvPr id="8" name="17 Conector recto">
            <a:extLst>
              <a:ext uri="{FF2B5EF4-FFF2-40B4-BE49-F238E27FC236}">
                <a16:creationId xmlns:a16="http://schemas.microsoft.com/office/drawing/2014/main" id="{5D2F6A52-A01F-9840-8817-07D5FC6EAA65}"/>
              </a:ext>
            </a:extLst>
          </p:cNvPr>
          <p:cNvCxnSpPr>
            <a:cxnSpLocks/>
          </p:cNvCxnSpPr>
          <p:nvPr/>
        </p:nvCxnSpPr>
        <p:spPr>
          <a:xfrm>
            <a:off x="9520" y="775159"/>
            <a:ext cx="12192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9" name="Google Shape;512;p45">
            <a:extLst>
              <a:ext uri="{FF2B5EF4-FFF2-40B4-BE49-F238E27FC236}">
                <a16:creationId xmlns:a16="http://schemas.microsoft.com/office/drawing/2014/main" id="{6C577060-055D-2448-8DDC-C9175CD9932D}"/>
              </a:ext>
            </a:extLst>
          </p:cNvPr>
          <p:cNvSpPr txBox="1">
            <a:spLocks/>
          </p:cNvSpPr>
          <p:nvPr/>
        </p:nvSpPr>
        <p:spPr>
          <a:xfrm>
            <a:off x="1274076" y="60608"/>
            <a:ext cx="8650333" cy="615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1pPr>
            <a:lvl2pPr marR="0" lvl="1"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2pPr>
            <a:lvl3pPr marR="0" lvl="2"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3pPr>
            <a:lvl4pPr marR="0" lvl="3"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4pPr>
            <a:lvl5pPr marR="0" lvl="4"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5pPr>
            <a:lvl6pPr marR="0" lvl="5"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6pPr>
            <a:lvl7pPr marR="0" lvl="6"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7pPr>
            <a:lvl8pPr marR="0" lvl="7"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8pPr>
            <a:lvl9pPr marR="0" lvl="8"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9pPr>
          </a:lstStyle>
          <a:p>
            <a:pPr algn="just"/>
            <a:r>
              <a:rPr lang="en-US" sz="4800" dirty="0" err="1">
                <a:solidFill>
                  <a:schemeClr val="bg1"/>
                </a:solidFill>
              </a:rPr>
              <a:t>Resultados</a:t>
            </a:r>
            <a:endParaRPr lang="en-US" sz="4800" dirty="0">
              <a:solidFill>
                <a:schemeClr val="bg1"/>
              </a:solidFill>
            </a:endParaRPr>
          </a:p>
        </p:txBody>
      </p:sp>
      <p:pic>
        <p:nvPicPr>
          <p:cNvPr id="10" name="Picture 14" descr="Resultado de imagen para ucla">
            <a:extLst>
              <a:ext uri="{FF2B5EF4-FFF2-40B4-BE49-F238E27FC236}">
                <a16:creationId xmlns:a16="http://schemas.microsoft.com/office/drawing/2014/main" id="{E6C84C83-16F6-514C-A075-4707A1C2E3A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138341" y="158150"/>
            <a:ext cx="484572" cy="53952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 name="Picture 10" descr="Resultado de imagen para ascardio">
            <a:extLst>
              <a:ext uri="{FF2B5EF4-FFF2-40B4-BE49-F238E27FC236}">
                <a16:creationId xmlns:a16="http://schemas.microsoft.com/office/drawing/2014/main" id="{49B2C0D4-B720-CE45-9DE5-2218361CB0DD}"/>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636502" y="158151"/>
            <a:ext cx="486783" cy="53951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8EAFB012-F4C3-8B40-BC8D-821E0B7C15C8}"/>
              </a:ext>
            </a:extLst>
          </p:cNvPr>
          <p:cNvSpPr txBox="1"/>
          <p:nvPr/>
        </p:nvSpPr>
        <p:spPr>
          <a:xfrm>
            <a:off x="513603" y="1255121"/>
            <a:ext cx="5419356" cy="646331"/>
          </a:xfrm>
          <a:prstGeom prst="rect">
            <a:avLst/>
          </a:prstGeom>
          <a:noFill/>
        </p:spPr>
        <p:txBody>
          <a:bodyPr wrap="square" rtlCol="0">
            <a:spAutoFit/>
          </a:bodyPr>
          <a:lstStyle/>
          <a:p>
            <a:pPr algn="ctr"/>
            <a:r>
              <a:rPr lang="es-US" sz="3600" b="1" dirty="0">
                <a:solidFill>
                  <a:srgbClr val="FFFF00"/>
                </a:solidFill>
              </a:rPr>
              <a:t>Eventos tromboembolicos</a:t>
            </a:r>
          </a:p>
        </p:txBody>
      </p:sp>
      <p:graphicFrame>
        <p:nvGraphicFramePr>
          <p:cNvPr id="13" name="Diagrama 12">
            <a:extLst>
              <a:ext uri="{FF2B5EF4-FFF2-40B4-BE49-F238E27FC236}">
                <a16:creationId xmlns:a16="http://schemas.microsoft.com/office/drawing/2014/main" id="{B455148A-6549-6643-BD93-20D33C6ABAC1}"/>
              </a:ext>
            </a:extLst>
          </p:cNvPr>
          <p:cNvGraphicFramePr/>
          <p:nvPr>
            <p:extLst>
              <p:ext uri="{D42A27DB-BD31-4B8C-83A1-F6EECF244321}">
                <p14:modId xmlns:p14="http://schemas.microsoft.com/office/powerpoint/2010/main" val="489238148"/>
              </p:ext>
            </p:extLst>
          </p:nvPr>
        </p:nvGraphicFramePr>
        <p:xfrm>
          <a:off x="513603" y="2381414"/>
          <a:ext cx="5500688" cy="382022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52346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32DA8"/>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BCE63C2-D2A9-AF48-BDF0-7870D8695ED1}"/>
              </a:ext>
            </a:extLst>
          </p:cNvPr>
          <p:cNvPicPr>
            <a:picLocks noChangeAspect="1"/>
          </p:cNvPicPr>
          <p:nvPr/>
        </p:nvPicPr>
        <p:blipFill>
          <a:blip r:embed="rId2"/>
          <a:stretch>
            <a:fillRect/>
          </a:stretch>
        </p:blipFill>
        <p:spPr>
          <a:xfrm>
            <a:off x="330200" y="2289175"/>
            <a:ext cx="5765800" cy="1079500"/>
          </a:xfrm>
          <a:prstGeom prst="rect">
            <a:avLst/>
          </a:prstGeom>
        </p:spPr>
      </p:pic>
      <p:graphicFrame>
        <p:nvGraphicFramePr>
          <p:cNvPr id="4" name="Diagrama 3">
            <a:extLst>
              <a:ext uri="{FF2B5EF4-FFF2-40B4-BE49-F238E27FC236}">
                <a16:creationId xmlns:a16="http://schemas.microsoft.com/office/drawing/2014/main" id="{7661482B-6495-0947-BB0E-122F9FF2FBAC}"/>
              </a:ext>
            </a:extLst>
          </p:cNvPr>
          <p:cNvGraphicFramePr/>
          <p:nvPr>
            <p:extLst>
              <p:ext uri="{D42A27DB-BD31-4B8C-83A1-F6EECF244321}">
                <p14:modId xmlns:p14="http://schemas.microsoft.com/office/powerpoint/2010/main" val="3166595428"/>
              </p:ext>
            </p:extLst>
          </p:nvPr>
        </p:nvGraphicFramePr>
        <p:xfrm>
          <a:off x="6931254" y="1458562"/>
          <a:ext cx="3384322" cy="38202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a16="http://schemas.microsoft.com/office/drawing/2014/main" id="{9D0194A5-82A1-0544-9D51-87C9B2C48C8D}"/>
              </a:ext>
            </a:extLst>
          </p:cNvPr>
          <p:cNvSpPr txBox="1"/>
          <p:nvPr/>
        </p:nvSpPr>
        <p:spPr>
          <a:xfrm>
            <a:off x="138341" y="1290264"/>
            <a:ext cx="4414838" cy="646331"/>
          </a:xfrm>
          <a:prstGeom prst="rect">
            <a:avLst/>
          </a:prstGeom>
          <a:noFill/>
        </p:spPr>
        <p:txBody>
          <a:bodyPr wrap="square" rtlCol="0">
            <a:spAutoFit/>
          </a:bodyPr>
          <a:lstStyle/>
          <a:p>
            <a:pPr algn="ctr"/>
            <a:r>
              <a:rPr lang="es-US" sz="3600" b="1" dirty="0">
                <a:solidFill>
                  <a:srgbClr val="FFFF00"/>
                </a:solidFill>
              </a:rPr>
              <a:t>Hemorragias menores</a:t>
            </a:r>
          </a:p>
        </p:txBody>
      </p:sp>
      <p:sp>
        <p:nvSpPr>
          <p:cNvPr id="7" name="Google Shape;512;p45">
            <a:extLst>
              <a:ext uri="{FF2B5EF4-FFF2-40B4-BE49-F238E27FC236}">
                <a16:creationId xmlns:a16="http://schemas.microsoft.com/office/drawing/2014/main" id="{1077D410-B46A-C348-BAF8-52ABF45DDF5E}"/>
              </a:ext>
            </a:extLst>
          </p:cNvPr>
          <p:cNvSpPr txBox="1">
            <a:spLocks/>
          </p:cNvSpPr>
          <p:nvPr/>
        </p:nvSpPr>
        <p:spPr>
          <a:xfrm>
            <a:off x="1274076" y="60608"/>
            <a:ext cx="8650333" cy="615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1pPr>
            <a:lvl2pPr marR="0" lvl="1"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2pPr>
            <a:lvl3pPr marR="0" lvl="2"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3pPr>
            <a:lvl4pPr marR="0" lvl="3"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4pPr>
            <a:lvl5pPr marR="0" lvl="4"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5pPr>
            <a:lvl6pPr marR="0" lvl="5"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6pPr>
            <a:lvl7pPr marR="0" lvl="6"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7pPr>
            <a:lvl8pPr marR="0" lvl="7"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8pPr>
            <a:lvl9pPr marR="0" lvl="8"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9pPr>
          </a:lstStyle>
          <a:p>
            <a:pPr algn="just"/>
            <a:r>
              <a:rPr lang="en-US" sz="4800" dirty="0" err="1">
                <a:solidFill>
                  <a:schemeClr val="bg1"/>
                </a:solidFill>
              </a:rPr>
              <a:t>Resultados</a:t>
            </a:r>
            <a:endParaRPr lang="en-US" sz="4800" dirty="0">
              <a:solidFill>
                <a:schemeClr val="bg1"/>
              </a:solidFill>
            </a:endParaRPr>
          </a:p>
        </p:txBody>
      </p:sp>
      <p:cxnSp>
        <p:nvCxnSpPr>
          <p:cNvPr id="8" name="17 Conector recto">
            <a:extLst>
              <a:ext uri="{FF2B5EF4-FFF2-40B4-BE49-F238E27FC236}">
                <a16:creationId xmlns:a16="http://schemas.microsoft.com/office/drawing/2014/main" id="{4428F72D-139A-C94F-995D-1630DF12FD30}"/>
              </a:ext>
            </a:extLst>
          </p:cNvPr>
          <p:cNvCxnSpPr>
            <a:cxnSpLocks/>
          </p:cNvCxnSpPr>
          <p:nvPr/>
        </p:nvCxnSpPr>
        <p:spPr>
          <a:xfrm>
            <a:off x="0" y="822791"/>
            <a:ext cx="12192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pic>
        <p:nvPicPr>
          <p:cNvPr id="9" name="Picture 14" descr="Resultado de imagen para ucla">
            <a:extLst>
              <a:ext uri="{FF2B5EF4-FFF2-40B4-BE49-F238E27FC236}">
                <a16:creationId xmlns:a16="http://schemas.microsoft.com/office/drawing/2014/main" id="{C9C93FD8-2FBD-6A4D-AF3E-2E26AF137EBB}"/>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138341" y="158150"/>
            <a:ext cx="484572" cy="53952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 name="Picture 10" descr="Resultado de imagen para ascardio">
            <a:extLst>
              <a:ext uri="{FF2B5EF4-FFF2-40B4-BE49-F238E27FC236}">
                <a16:creationId xmlns:a16="http://schemas.microsoft.com/office/drawing/2014/main" id="{F7DAB0B1-977B-0040-970A-678B31869BF4}"/>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636502" y="158151"/>
            <a:ext cx="486783" cy="539517"/>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12" name="Conector recto 11">
            <a:extLst>
              <a:ext uri="{FF2B5EF4-FFF2-40B4-BE49-F238E27FC236}">
                <a16:creationId xmlns:a16="http://schemas.microsoft.com/office/drawing/2014/main" id="{B0EC07C6-A8F1-434F-97E0-423FC1DFD760}"/>
              </a:ext>
            </a:extLst>
          </p:cNvPr>
          <p:cNvCxnSpPr/>
          <p:nvPr/>
        </p:nvCxnSpPr>
        <p:spPr>
          <a:xfrm>
            <a:off x="4143375" y="3186113"/>
            <a:ext cx="8001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3129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332DA8"/>
        </a:solidFill>
        <a:effectLst/>
      </p:bgPr>
    </p:bg>
    <p:spTree>
      <p:nvGrpSpPr>
        <p:cNvPr id="1" name="Shape 355"/>
        <p:cNvGrpSpPr/>
        <p:nvPr/>
      </p:nvGrpSpPr>
      <p:grpSpPr>
        <a:xfrm>
          <a:off x="0" y="0"/>
          <a:ext cx="0" cy="0"/>
          <a:chOff x="0" y="0"/>
          <a:chExt cx="0" cy="0"/>
        </a:xfrm>
      </p:grpSpPr>
      <p:sp>
        <p:nvSpPr>
          <p:cNvPr id="356" name="Google Shape;356;p39"/>
          <p:cNvSpPr txBox="1">
            <a:spLocks noGrp="1"/>
          </p:cNvSpPr>
          <p:nvPr>
            <p:ph type="ctrTitle"/>
          </p:nvPr>
        </p:nvSpPr>
        <p:spPr>
          <a:prstGeom prst="rect">
            <a:avLst/>
          </a:prstGeom>
        </p:spPr>
        <p:txBody>
          <a:bodyPr spcFirstLastPara="1" vert="horz" wrap="square" lIns="0" tIns="0" rIns="0" bIns="0" rtlCol="0" anchor="b" anchorCtr="0">
            <a:noAutofit/>
          </a:bodyPr>
          <a:lstStyle/>
          <a:p>
            <a:r>
              <a:rPr lang="en" dirty="0">
                <a:solidFill>
                  <a:schemeClr val="bg1"/>
                </a:solidFill>
              </a:rPr>
              <a:t>Discusión.</a:t>
            </a:r>
            <a:endParaRPr dirty="0">
              <a:solidFill>
                <a:schemeClr val="bg1"/>
              </a:solidFill>
            </a:endParaRPr>
          </a:p>
        </p:txBody>
      </p:sp>
      <p:sp>
        <p:nvSpPr>
          <p:cNvPr id="358" name="Google Shape;358;p39"/>
          <p:cNvSpPr/>
          <p:nvPr/>
        </p:nvSpPr>
        <p:spPr>
          <a:xfrm>
            <a:off x="2047965" y="2091066"/>
            <a:ext cx="2129184" cy="3434185"/>
          </a:xfrm>
          <a:prstGeom prst="rect">
            <a:avLst/>
          </a:prstGeom>
        </p:spPr>
        <p:txBody>
          <a:bodyPr>
            <a:prstTxWarp prst="textPlain">
              <a:avLst/>
            </a:prstTxWarp>
          </a:bodyPr>
          <a:lstStyle/>
          <a:p>
            <a:pPr lvl="0" algn="ctr"/>
            <a:r>
              <a:rPr lang="es-VE" sz="2400" b="1" dirty="0">
                <a:solidFill>
                  <a:schemeClr val="lt1"/>
                </a:solidFill>
                <a:latin typeface="Encode Sans Semi Condensed"/>
              </a:rPr>
              <a:t>4</a:t>
            </a:r>
            <a:endParaRPr sz="2400" b="1" dirty="0">
              <a:solidFill>
                <a:schemeClr val="lt1"/>
              </a:solidFill>
              <a:latin typeface="Encode Sans Semi Condensed"/>
            </a:endParaRPr>
          </a:p>
        </p:txBody>
      </p:sp>
      <p:pic>
        <p:nvPicPr>
          <p:cNvPr id="5" name="Picture 14" descr="Resultado de imagen para ucla">
            <a:extLst>
              <a:ext uri="{FF2B5EF4-FFF2-40B4-BE49-F238E27FC236}">
                <a16:creationId xmlns:a16="http://schemas.microsoft.com/office/drawing/2014/main" id="{BF42F950-993E-4551-A895-8DD5772BCCC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138341" y="158151"/>
            <a:ext cx="612564" cy="6820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Resultado de imagen para ascardio">
            <a:extLst>
              <a:ext uri="{FF2B5EF4-FFF2-40B4-BE49-F238E27FC236}">
                <a16:creationId xmlns:a16="http://schemas.microsoft.com/office/drawing/2014/main" id="{A126800E-300E-45D3-AF32-C91411C1747F}"/>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750905" y="158151"/>
            <a:ext cx="615356" cy="682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257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332DA8"/>
        </a:solidFill>
        <a:effectLst/>
      </p:bgPr>
    </p:bg>
    <p:spTree>
      <p:nvGrpSpPr>
        <p:cNvPr id="1" name="Shape 511"/>
        <p:cNvGrpSpPr/>
        <p:nvPr/>
      </p:nvGrpSpPr>
      <p:grpSpPr>
        <a:xfrm>
          <a:off x="0" y="0"/>
          <a:ext cx="0" cy="0"/>
          <a:chOff x="0" y="0"/>
          <a:chExt cx="0" cy="0"/>
        </a:xfrm>
      </p:grpSpPr>
      <p:sp>
        <p:nvSpPr>
          <p:cNvPr id="12" name="Google Shape;79;p15">
            <a:extLst>
              <a:ext uri="{FF2B5EF4-FFF2-40B4-BE49-F238E27FC236}">
                <a16:creationId xmlns:a16="http://schemas.microsoft.com/office/drawing/2014/main" id="{8BB2E3AD-B425-4775-90B1-3012F460D3DA}"/>
              </a:ext>
            </a:extLst>
          </p:cNvPr>
          <p:cNvSpPr txBox="1">
            <a:spLocks noGrp="1"/>
          </p:cNvSpPr>
          <p:nvPr>
            <p:ph type="sldNum" sz="quarter" idx="12"/>
          </p:nvPr>
        </p:nvSpPr>
        <p:spPr>
          <a:prstGeom prst="rect">
            <a:avLst/>
          </a:prstGeom>
        </p:spPr>
        <p:txBody>
          <a:bodyPr spcFirstLastPara="1" vert="horz" wrap="square" lIns="0" tIns="0" rIns="0" bIns="0" rtlCol="0" anchor="t" anchorCtr="0">
            <a:noAutofit/>
          </a:bodyPr>
          <a:lstStyle/>
          <a:p>
            <a:fld id="{00000000-1234-1234-1234-123412341234}" type="slidenum">
              <a:rPr lang="en"/>
              <a:pPr/>
              <a:t>27</a:t>
            </a:fld>
            <a:endParaRPr dirty="0"/>
          </a:p>
        </p:txBody>
      </p:sp>
      <p:sp>
        <p:nvSpPr>
          <p:cNvPr id="13" name="Google Shape;512;p45">
            <a:extLst>
              <a:ext uri="{FF2B5EF4-FFF2-40B4-BE49-F238E27FC236}">
                <a16:creationId xmlns:a16="http://schemas.microsoft.com/office/drawing/2014/main" id="{88FF4D85-5D05-48DD-8C50-6C95578D3306}"/>
              </a:ext>
            </a:extLst>
          </p:cNvPr>
          <p:cNvSpPr txBox="1">
            <a:spLocks/>
          </p:cNvSpPr>
          <p:nvPr/>
        </p:nvSpPr>
        <p:spPr>
          <a:xfrm>
            <a:off x="1284237" y="84377"/>
            <a:ext cx="9991068" cy="615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1pPr>
            <a:lvl2pPr marR="0" lvl="1"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2pPr>
            <a:lvl3pPr marR="0" lvl="2"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3pPr>
            <a:lvl4pPr marR="0" lvl="3"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4pPr>
            <a:lvl5pPr marR="0" lvl="4"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5pPr>
            <a:lvl6pPr marR="0" lvl="5"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6pPr>
            <a:lvl7pPr marR="0" lvl="6"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7pPr>
            <a:lvl8pPr marR="0" lvl="7"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8pPr>
            <a:lvl9pPr marR="0" lvl="8"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9pPr>
          </a:lstStyle>
          <a:p>
            <a:pPr algn="just"/>
            <a:r>
              <a:rPr lang="en-US" sz="4800" dirty="0" err="1">
                <a:solidFill>
                  <a:schemeClr val="bg1"/>
                </a:solidFill>
              </a:rPr>
              <a:t>Discusión</a:t>
            </a:r>
            <a:r>
              <a:rPr lang="en-US" sz="4800" dirty="0">
                <a:solidFill>
                  <a:schemeClr val="bg1"/>
                </a:solidFill>
              </a:rPr>
              <a:t>: </a:t>
            </a:r>
          </a:p>
        </p:txBody>
      </p:sp>
      <p:cxnSp>
        <p:nvCxnSpPr>
          <p:cNvPr id="14" name="17 Conector recto">
            <a:extLst>
              <a:ext uri="{FF2B5EF4-FFF2-40B4-BE49-F238E27FC236}">
                <a16:creationId xmlns:a16="http://schemas.microsoft.com/office/drawing/2014/main" id="{6F1A7A40-F14A-4B82-A9ED-F542B6467CB5}"/>
              </a:ext>
            </a:extLst>
          </p:cNvPr>
          <p:cNvCxnSpPr>
            <a:cxnSpLocks/>
          </p:cNvCxnSpPr>
          <p:nvPr/>
        </p:nvCxnSpPr>
        <p:spPr>
          <a:xfrm>
            <a:off x="0" y="822791"/>
            <a:ext cx="12192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pic>
        <p:nvPicPr>
          <p:cNvPr id="15" name="Picture 14" descr="Resultado de imagen para ucla">
            <a:extLst>
              <a:ext uri="{FF2B5EF4-FFF2-40B4-BE49-F238E27FC236}">
                <a16:creationId xmlns:a16="http://schemas.microsoft.com/office/drawing/2014/main" id="{F5434B01-6CBB-488E-80C2-F1EFF65DD34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138341" y="158150"/>
            <a:ext cx="484572" cy="53952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Resultado de imagen para ascardio">
            <a:extLst>
              <a:ext uri="{FF2B5EF4-FFF2-40B4-BE49-F238E27FC236}">
                <a16:creationId xmlns:a16="http://schemas.microsoft.com/office/drawing/2014/main" id="{A14B06A5-8AFF-4C6B-B40E-F8DF0AA6CA7C}"/>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636502" y="158151"/>
            <a:ext cx="486783" cy="539517"/>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a:extLst>
              <a:ext uri="{FF2B5EF4-FFF2-40B4-BE49-F238E27FC236}">
                <a16:creationId xmlns:a16="http://schemas.microsoft.com/office/drawing/2014/main" id="{00657715-C7E4-DA46-B78B-FBD34F3A82AA}"/>
              </a:ext>
            </a:extLst>
          </p:cNvPr>
          <p:cNvSpPr/>
          <p:nvPr/>
        </p:nvSpPr>
        <p:spPr>
          <a:xfrm>
            <a:off x="0" y="6606729"/>
            <a:ext cx="12192000" cy="276999"/>
          </a:xfrm>
          <a:prstGeom prst="rect">
            <a:avLst/>
          </a:prstGeom>
        </p:spPr>
        <p:txBody>
          <a:bodyPr wrap="square">
            <a:spAutoFit/>
          </a:bodyPr>
          <a:lstStyle/>
          <a:p>
            <a:pPr algn="r"/>
            <a:r>
              <a:rPr lang="es-US" sz="1200" b="0" i="0" dirty="0">
                <a:solidFill>
                  <a:schemeClr val="bg1"/>
                </a:solidFill>
                <a:effectLst/>
                <a:latin typeface="system-ui"/>
              </a:rPr>
              <a:t>Clin Ther-2019 Dec;41(12):2549-2557. doi: 10.1016/j.clinthera.2019.10.008.</a:t>
            </a:r>
            <a:endParaRPr lang="es-US" sz="1200" dirty="0">
              <a:solidFill>
                <a:schemeClr val="bg1"/>
              </a:solidFill>
            </a:endParaRPr>
          </a:p>
        </p:txBody>
      </p:sp>
      <p:graphicFrame>
        <p:nvGraphicFramePr>
          <p:cNvPr id="2" name="Diagrama 1">
            <a:extLst>
              <a:ext uri="{FF2B5EF4-FFF2-40B4-BE49-F238E27FC236}">
                <a16:creationId xmlns:a16="http://schemas.microsoft.com/office/drawing/2014/main" id="{6FFA4666-C4BB-1B42-BE83-7245195B4623}"/>
              </a:ext>
            </a:extLst>
          </p:cNvPr>
          <p:cNvGraphicFramePr/>
          <p:nvPr>
            <p:extLst>
              <p:ext uri="{D42A27DB-BD31-4B8C-83A1-F6EECF244321}">
                <p14:modId xmlns:p14="http://schemas.microsoft.com/office/powerpoint/2010/main" val="1464331698"/>
              </p:ext>
            </p:extLst>
          </p:nvPr>
        </p:nvGraphicFramePr>
        <p:xfrm>
          <a:off x="-2065171" y="1361810"/>
          <a:ext cx="7373937" cy="47059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Rectángulo 2">
            <a:extLst>
              <a:ext uri="{FF2B5EF4-FFF2-40B4-BE49-F238E27FC236}">
                <a16:creationId xmlns:a16="http://schemas.microsoft.com/office/drawing/2014/main" id="{25765B66-C99D-8D40-B371-AA1B234A344A}"/>
              </a:ext>
            </a:extLst>
          </p:cNvPr>
          <p:cNvSpPr/>
          <p:nvPr/>
        </p:nvSpPr>
        <p:spPr>
          <a:xfrm>
            <a:off x="2967790" y="1314103"/>
            <a:ext cx="8839200" cy="5078313"/>
          </a:xfrm>
          <a:prstGeom prst="rect">
            <a:avLst/>
          </a:prstGeom>
        </p:spPr>
        <p:txBody>
          <a:bodyPr wrap="square">
            <a:spAutoFit/>
          </a:bodyPr>
          <a:lstStyle/>
          <a:p>
            <a:pPr marL="342900" indent="-342900" algn="just">
              <a:buFont typeface="Arial" panose="020B0604020202020204" pitchFamily="34" charset="0"/>
              <a:buChar char="•"/>
            </a:pPr>
            <a:r>
              <a:rPr lang="es-US" dirty="0">
                <a:solidFill>
                  <a:schemeClr val="bg1"/>
                </a:solidFill>
              </a:rPr>
              <a:t>La investigación clínica sobre el uso de ACOD para la prevención de complicaciones tromboembólicas en pacientes con FA y una válvula cardíaca mecánica se detuvo luego de los resultados de RE-ALIGN.</a:t>
            </a:r>
          </a:p>
          <a:p>
            <a:pPr marL="342900" indent="-342900" algn="just">
              <a:buFont typeface="Arial" panose="020B0604020202020204" pitchFamily="34" charset="0"/>
              <a:buChar char="•"/>
            </a:pPr>
            <a:endParaRPr lang="es-US" dirty="0">
              <a:solidFill>
                <a:schemeClr val="bg1"/>
              </a:solidFill>
            </a:endParaRPr>
          </a:p>
          <a:p>
            <a:pPr marL="342900" indent="-342900" algn="just">
              <a:buFont typeface="Arial" panose="020B0604020202020204" pitchFamily="34" charset="0"/>
              <a:buChar char="•"/>
            </a:pPr>
            <a:r>
              <a:rPr lang="es-US" dirty="0">
                <a:solidFill>
                  <a:schemeClr val="bg1"/>
                </a:solidFill>
              </a:rPr>
              <a:t>Si actualmente está contraindicado el uso de ACOD en pacientes con FA y una válvula cardíaca mecánica, existen algunas pruebas de ECA sobre su eficacia y un uso más seguro en pacientes con FA y una válvula cardíaca bioprotésica.</a:t>
            </a:r>
          </a:p>
          <a:p>
            <a:pPr marL="342900" indent="-342900" algn="just">
              <a:buFont typeface="Arial" panose="020B0604020202020204" pitchFamily="34" charset="0"/>
              <a:buChar char="•"/>
            </a:pPr>
            <a:endParaRPr lang="es-US" dirty="0">
              <a:solidFill>
                <a:schemeClr val="bg1"/>
              </a:solidFill>
            </a:endParaRPr>
          </a:p>
          <a:p>
            <a:pPr marL="342900" indent="-342900" algn="just">
              <a:buFont typeface="Arial" panose="020B0604020202020204" pitchFamily="34" charset="0"/>
              <a:buChar char="•"/>
            </a:pPr>
            <a:r>
              <a:rPr lang="es-US" dirty="0">
                <a:solidFill>
                  <a:srgbClr val="FFFF00"/>
                </a:solidFill>
              </a:rPr>
              <a:t>Los hallazgos del presente estudio sugieren que los ACOD se asocian con un mejor BCN en comparación con los AVK entre pacientes con FA y una válvula cardíaca bioprotésica en la práctica clínica. Este hallazgo fue impulsado por reducciones en la incidencia de sangrado mayor (~49 %) y eventos tromboembólicos (~39,5 %) en la población de estudio. </a:t>
            </a:r>
          </a:p>
          <a:p>
            <a:pPr marL="342900" indent="-342900" algn="just">
              <a:buFont typeface="Arial" panose="020B0604020202020204" pitchFamily="34" charset="0"/>
              <a:buChar char="•"/>
            </a:pPr>
            <a:endParaRPr lang="es-US" dirty="0">
              <a:solidFill>
                <a:schemeClr val="bg1"/>
              </a:solidFill>
            </a:endParaRPr>
          </a:p>
          <a:p>
            <a:pPr marL="342900" indent="-342900" algn="just">
              <a:buFont typeface="Arial" panose="020B0604020202020204" pitchFamily="34" charset="0"/>
              <a:buChar char="•"/>
            </a:pPr>
            <a:r>
              <a:rPr lang="es-US" dirty="0">
                <a:solidFill>
                  <a:schemeClr val="bg1"/>
                </a:solidFill>
              </a:rPr>
              <a:t>La baja incidencia acumulada de eventos tromboembólicos (2,3 %) en el grupo de ACOD en el presente estudio respalda la hipótesis de que el riesgo de tromboembolismo en pacientes con FA con una válvula bioprotésica puede ser similar al de los pacientes de la misma edad con FA y riesgo de accidente cerebrovascular convencional. </a:t>
            </a:r>
          </a:p>
        </p:txBody>
      </p:sp>
    </p:spTree>
    <p:extLst>
      <p:ext uri="{BB962C8B-B14F-4D97-AF65-F5344CB8AC3E}">
        <p14:creationId xmlns:p14="http://schemas.microsoft.com/office/powerpoint/2010/main" val="2485834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332DA8"/>
        </a:solidFill>
        <a:effectLst/>
      </p:bgPr>
    </p:bg>
    <p:spTree>
      <p:nvGrpSpPr>
        <p:cNvPr id="1" name="Shape 511"/>
        <p:cNvGrpSpPr/>
        <p:nvPr/>
      </p:nvGrpSpPr>
      <p:grpSpPr>
        <a:xfrm>
          <a:off x="0" y="0"/>
          <a:ext cx="0" cy="0"/>
          <a:chOff x="0" y="0"/>
          <a:chExt cx="0" cy="0"/>
        </a:xfrm>
      </p:grpSpPr>
      <p:sp>
        <p:nvSpPr>
          <p:cNvPr id="13" name="Google Shape;512;p45">
            <a:extLst>
              <a:ext uri="{FF2B5EF4-FFF2-40B4-BE49-F238E27FC236}">
                <a16:creationId xmlns:a16="http://schemas.microsoft.com/office/drawing/2014/main" id="{88FF4D85-5D05-48DD-8C50-6C95578D3306}"/>
              </a:ext>
            </a:extLst>
          </p:cNvPr>
          <p:cNvSpPr txBox="1">
            <a:spLocks/>
          </p:cNvSpPr>
          <p:nvPr/>
        </p:nvSpPr>
        <p:spPr>
          <a:xfrm>
            <a:off x="1284237" y="84377"/>
            <a:ext cx="9991068" cy="615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1pPr>
            <a:lvl2pPr marR="0" lvl="1"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2pPr>
            <a:lvl3pPr marR="0" lvl="2"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3pPr>
            <a:lvl4pPr marR="0" lvl="3"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4pPr>
            <a:lvl5pPr marR="0" lvl="4"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5pPr>
            <a:lvl6pPr marR="0" lvl="5"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6pPr>
            <a:lvl7pPr marR="0" lvl="6"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7pPr>
            <a:lvl8pPr marR="0" lvl="7"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8pPr>
            <a:lvl9pPr marR="0" lvl="8"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9pPr>
          </a:lstStyle>
          <a:p>
            <a:pPr algn="just"/>
            <a:r>
              <a:rPr lang="en-US" sz="4800" dirty="0" err="1">
                <a:solidFill>
                  <a:schemeClr val="bg1"/>
                </a:solidFill>
              </a:rPr>
              <a:t>Limitaciones</a:t>
            </a:r>
            <a:r>
              <a:rPr lang="en-US" sz="4800" dirty="0">
                <a:solidFill>
                  <a:schemeClr val="bg1"/>
                </a:solidFill>
              </a:rPr>
              <a:t>:</a:t>
            </a:r>
          </a:p>
        </p:txBody>
      </p:sp>
      <p:cxnSp>
        <p:nvCxnSpPr>
          <p:cNvPr id="14" name="17 Conector recto">
            <a:extLst>
              <a:ext uri="{FF2B5EF4-FFF2-40B4-BE49-F238E27FC236}">
                <a16:creationId xmlns:a16="http://schemas.microsoft.com/office/drawing/2014/main" id="{6F1A7A40-F14A-4B82-A9ED-F542B6467CB5}"/>
              </a:ext>
            </a:extLst>
          </p:cNvPr>
          <p:cNvCxnSpPr>
            <a:cxnSpLocks/>
          </p:cNvCxnSpPr>
          <p:nvPr/>
        </p:nvCxnSpPr>
        <p:spPr>
          <a:xfrm>
            <a:off x="0" y="822791"/>
            <a:ext cx="12192000" cy="0"/>
          </a:xfrm>
          <a:prstGeom prst="line">
            <a:avLst/>
          </a:prstGeom>
          <a:ln/>
        </p:spPr>
        <p:style>
          <a:lnRef idx="1">
            <a:schemeClr val="dk1"/>
          </a:lnRef>
          <a:fillRef idx="0">
            <a:schemeClr val="dk1"/>
          </a:fillRef>
          <a:effectRef idx="0">
            <a:schemeClr val="dk1"/>
          </a:effectRef>
          <a:fontRef idx="minor">
            <a:schemeClr val="tx1"/>
          </a:fontRef>
        </p:style>
      </p:cxnSp>
      <p:pic>
        <p:nvPicPr>
          <p:cNvPr id="15" name="Picture 14" descr="Resultado de imagen para ucla">
            <a:extLst>
              <a:ext uri="{FF2B5EF4-FFF2-40B4-BE49-F238E27FC236}">
                <a16:creationId xmlns:a16="http://schemas.microsoft.com/office/drawing/2014/main" id="{F5434B01-6CBB-488E-80C2-F1EFF65DD34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138341" y="158150"/>
            <a:ext cx="484572" cy="53952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Resultado de imagen para ascardio">
            <a:extLst>
              <a:ext uri="{FF2B5EF4-FFF2-40B4-BE49-F238E27FC236}">
                <a16:creationId xmlns:a16="http://schemas.microsoft.com/office/drawing/2014/main" id="{A14B06A5-8AFF-4C6B-B40E-F8DF0AA6CA7C}"/>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636502" y="158151"/>
            <a:ext cx="486783" cy="539517"/>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a:extLst>
              <a:ext uri="{FF2B5EF4-FFF2-40B4-BE49-F238E27FC236}">
                <a16:creationId xmlns:a16="http://schemas.microsoft.com/office/drawing/2014/main" id="{89BA170B-8B97-7343-BAA1-1C434549547A}"/>
              </a:ext>
            </a:extLst>
          </p:cNvPr>
          <p:cNvSpPr/>
          <p:nvPr/>
        </p:nvSpPr>
        <p:spPr>
          <a:xfrm>
            <a:off x="0" y="6606729"/>
            <a:ext cx="12192000" cy="276999"/>
          </a:xfrm>
          <a:prstGeom prst="rect">
            <a:avLst/>
          </a:prstGeom>
        </p:spPr>
        <p:txBody>
          <a:bodyPr wrap="square">
            <a:spAutoFit/>
          </a:bodyPr>
          <a:lstStyle/>
          <a:p>
            <a:pPr algn="r"/>
            <a:r>
              <a:rPr lang="es-US" sz="1200" b="0" i="0" dirty="0">
                <a:solidFill>
                  <a:schemeClr val="bg1"/>
                </a:solidFill>
                <a:effectLst/>
                <a:latin typeface="system-ui"/>
              </a:rPr>
              <a:t>Clin Ther-2019 Dec;41(12):2549-2557. doi: 10.1016/j.clinthera.2019.10.008.</a:t>
            </a:r>
            <a:endParaRPr lang="es-US" sz="1200" dirty="0">
              <a:solidFill>
                <a:schemeClr val="bg1"/>
              </a:solidFill>
            </a:endParaRPr>
          </a:p>
        </p:txBody>
      </p:sp>
      <p:sp>
        <p:nvSpPr>
          <p:cNvPr id="2" name="Rectángulo 1">
            <a:extLst>
              <a:ext uri="{FF2B5EF4-FFF2-40B4-BE49-F238E27FC236}">
                <a16:creationId xmlns:a16="http://schemas.microsoft.com/office/drawing/2014/main" id="{0A4EDEF7-A290-8F41-8E03-00860EA2426C}"/>
              </a:ext>
            </a:extLst>
          </p:cNvPr>
          <p:cNvSpPr/>
          <p:nvPr/>
        </p:nvSpPr>
        <p:spPr>
          <a:xfrm>
            <a:off x="622913" y="1512144"/>
            <a:ext cx="10652392" cy="4154984"/>
          </a:xfrm>
          <a:prstGeom prst="rect">
            <a:avLst/>
          </a:prstGeom>
        </p:spPr>
        <p:txBody>
          <a:bodyPr wrap="square">
            <a:spAutoFit/>
          </a:bodyPr>
          <a:lstStyle/>
          <a:p>
            <a:pPr marL="457200" indent="-457200" algn="just">
              <a:buClr>
                <a:srgbClr val="FFFF00"/>
              </a:buClr>
              <a:buFont typeface="+mj-lt"/>
              <a:buAutoNum type="arabicPeriod"/>
            </a:pPr>
            <a:r>
              <a:rPr lang="es-US" sz="2400" dirty="0">
                <a:solidFill>
                  <a:schemeClr val="bg1"/>
                </a:solidFill>
              </a:rPr>
              <a:t>La base de datos de investigación de FA es un registro mantenido prospectivamente; sin embargo, una limitación del presente estudio fue la naturaleza retrospectiva del análisis. </a:t>
            </a:r>
          </a:p>
          <a:p>
            <a:pPr algn="just"/>
            <a:endParaRPr lang="es-US" sz="2400" dirty="0">
              <a:solidFill>
                <a:schemeClr val="bg1"/>
              </a:solidFill>
            </a:endParaRPr>
          </a:p>
          <a:p>
            <a:pPr marL="457200" indent="-457200" algn="just">
              <a:buClr>
                <a:srgbClr val="FFFF00"/>
              </a:buClr>
              <a:buFont typeface="+mj-lt"/>
              <a:buAutoNum type="arabicPeriod" startAt="2"/>
            </a:pPr>
            <a:r>
              <a:rPr lang="es-US" sz="2400" dirty="0">
                <a:solidFill>
                  <a:schemeClr val="bg1"/>
                </a:solidFill>
              </a:rPr>
              <a:t>El pequeño tamaño de la población del estudio y el pequeño número de eventos de punto final durante el período de observación no permitieron realizar un análisis de subgrupos según los ACOD y el tipo de válvula bioprotésica y no permitieron el ajuste del factor de ponderación para los eventos hemorrágicos.</a:t>
            </a:r>
          </a:p>
          <a:p>
            <a:pPr algn="just"/>
            <a:r>
              <a:rPr lang="es-US" sz="2400" dirty="0">
                <a:solidFill>
                  <a:schemeClr val="bg1"/>
                </a:solidFill>
              </a:rPr>
              <a:t> </a:t>
            </a:r>
          </a:p>
          <a:p>
            <a:pPr marL="457200" indent="-457200" algn="just">
              <a:buClr>
                <a:srgbClr val="FFFF00"/>
              </a:buClr>
              <a:buFont typeface="+mj-lt"/>
              <a:buAutoNum type="arabicPeriod" startAt="3"/>
            </a:pPr>
            <a:r>
              <a:rPr lang="es-US" sz="2400" dirty="0">
                <a:solidFill>
                  <a:schemeClr val="bg1"/>
                </a:solidFill>
              </a:rPr>
              <a:t>Ninguno de los pacientes con FA de la cohorte recibió un ACOD en los primeros 90 días tras el implante de la válvula bioprotésica. </a:t>
            </a:r>
          </a:p>
        </p:txBody>
      </p:sp>
    </p:spTree>
    <p:extLst>
      <p:ext uri="{BB962C8B-B14F-4D97-AF65-F5344CB8AC3E}">
        <p14:creationId xmlns:p14="http://schemas.microsoft.com/office/powerpoint/2010/main" val="2091881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332DA8"/>
        </a:solidFill>
        <a:effectLst/>
      </p:bgPr>
    </p:bg>
    <p:spTree>
      <p:nvGrpSpPr>
        <p:cNvPr id="1" name="Shape 74"/>
        <p:cNvGrpSpPr/>
        <p:nvPr/>
      </p:nvGrpSpPr>
      <p:grpSpPr>
        <a:xfrm>
          <a:off x="0" y="0"/>
          <a:ext cx="0" cy="0"/>
          <a:chOff x="0" y="0"/>
          <a:chExt cx="0" cy="0"/>
        </a:xfrm>
      </p:grpSpPr>
      <p:sp>
        <p:nvSpPr>
          <p:cNvPr id="8" name="Google Shape;79;p15">
            <a:extLst>
              <a:ext uri="{FF2B5EF4-FFF2-40B4-BE49-F238E27FC236}">
                <a16:creationId xmlns:a16="http://schemas.microsoft.com/office/drawing/2014/main" id="{ACA4492E-64CB-476B-AC88-6866A46AFF95}"/>
              </a:ext>
            </a:extLst>
          </p:cNvPr>
          <p:cNvSpPr txBox="1">
            <a:spLocks noGrp="1"/>
          </p:cNvSpPr>
          <p:nvPr>
            <p:ph type="sldNum" idx="12"/>
          </p:nvPr>
        </p:nvSpPr>
        <p:spPr>
          <a:prstGeom prst="rect">
            <a:avLst/>
          </a:prstGeom>
        </p:spPr>
        <p:txBody>
          <a:bodyPr spcFirstLastPara="1" vert="horz" wrap="square" lIns="0" tIns="0" rIns="0" bIns="0" rtlCol="0" anchor="t" anchorCtr="0">
            <a:noAutofit/>
          </a:bodyPr>
          <a:lstStyle/>
          <a:p>
            <a:fld id="{00000000-1234-1234-1234-123412341234}" type="slidenum">
              <a:rPr lang="en"/>
              <a:pPr/>
              <a:t>29</a:t>
            </a:fld>
            <a:endParaRPr dirty="0"/>
          </a:p>
        </p:txBody>
      </p:sp>
      <p:sp>
        <p:nvSpPr>
          <p:cNvPr id="9" name="Google Shape;512;p45">
            <a:extLst>
              <a:ext uri="{FF2B5EF4-FFF2-40B4-BE49-F238E27FC236}">
                <a16:creationId xmlns:a16="http://schemas.microsoft.com/office/drawing/2014/main" id="{30C635D0-BCE5-4265-9D73-DE3FFC02F1CF}"/>
              </a:ext>
            </a:extLst>
          </p:cNvPr>
          <p:cNvSpPr txBox="1">
            <a:spLocks/>
          </p:cNvSpPr>
          <p:nvPr/>
        </p:nvSpPr>
        <p:spPr>
          <a:xfrm>
            <a:off x="1274076" y="60608"/>
            <a:ext cx="8650333" cy="615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1pPr>
            <a:lvl2pPr marR="0" lvl="1"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2pPr>
            <a:lvl3pPr marR="0" lvl="2"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3pPr>
            <a:lvl4pPr marR="0" lvl="3"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4pPr>
            <a:lvl5pPr marR="0" lvl="4"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5pPr>
            <a:lvl6pPr marR="0" lvl="5"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6pPr>
            <a:lvl7pPr marR="0" lvl="6"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7pPr>
            <a:lvl8pPr marR="0" lvl="7"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8pPr>
            <a:lvl9pPr marR="0" lvl="8"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9pPr>
          </a:lstStyle>
          <a:p>
            <a:pPr algn="just"/>
            <a:r>
              <a:rPr lang="en-US" sz="4800" dirty="0" err="1">
                <a:solidFill>
                  <a:schemeClr val="bg1"/>
                </a:solidFill>
              </a:rPr>
              <a:t>Conclusión</a:t>
            </a:r>
            <a:endParaRPr lang="en-US" sz="4800" dirty="0">
              <a:solidFill>
                <a:schemeClr val="bg1"/>
              </a:solidFill>
            </a:endParaRPr>
          </a:p>
        </p:txBody>
      </p:sp>
      <p:cxnSp>
        <p:nvCxnSpPr>
          <p:cNvPr id="10" name="17 Conector recto">
            <a:extLst>
              <a:ext uri="{FF2B5EF4-FFF2-40B4-BE49-F238E27FC236}">
                <a16:creationId xmlns:a16="http://schemas.microsoft.com/office/drawing/2014/main" id="{75B92810-B726-4631-97A3-FDF2AB4019AB}"/>
              </a:ext>
            </a:extLst>
          </p:cNvPr>
          <p:cNvCxnSpPr>
            <a:cxnSpLocks/>
          </p:cNvCxnSpPr>
          <p:nvPr/>
        </p:nvCxnSpPr>
        <p:spPr>
          <a:xfrm>
            <a:off x="0" y="822791"/>
            <a:ext cx="12192000" cy="0"/>
          </a:xfrm>
          <a:prstGeom prst="line">
            <a:avLst/>
          </a:prstGeom>
          <a:ln/>
        </p:spPr>
        <p:style>
          <a:lnRef idx="1">
            <a:schemeClr val="dk1"/>
          </a:lnRef>
          <a:fillRef idx="0">
            <a:schemeClr val="dk1"/>
          </a:fillRef>
          <a:effectRef idx="0">
            <a:schemeClr val="dk1"/>
          </a:effectRef>
          <a:fontRef idx="minor">
            <a:schemeClr val="tx1"/>
          </a:fontRef>
        </p:style>
      </p:cxnSp>
      <p:pic>
        <p:nvPicPr>
          <p:cNvPr id="11" name="Picture 14" descr="Resultado de imagen para ucla">
            <a:extLst>
              <a:ext uri="{FF2B5EF4-FFF2-40B4-BE49-F238E27FC236}">
                <a16:creationId xmlns:a16="http://schemas.microsoft.com/office/drawing/2014/main" id="{DAADC9A8-E919-4712-B107-B44065DCCE1B}"/>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138341" y="158150"/>
            <a:ext cx="484572" cy="5395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Resultado de imagen para ascardio">
            <a:extLst>
              <a:ext uri="{FF2B5EF4-FFF2-40B4-BE49-F238E27FC236}">
                <a16:creationId xmlns:a16="http://schemas.microsoft.com/office/drawing/2014/main" id="{8260A2FD-50FC-4251-A441-F82A28D6DE8E}"/>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636502" y="158151"/>
            <a:ext cx="486783" cy="539517"/>
          </a:xfrm>
          <a:prstGeom prst="rect">
            <a:avLst/>
          </a:prstGeom>
          <a:noFill/>
          <a:extLst>
            <a:ext uri="{909E8E84-426E-40DD-AFC4-6F175D3DCCD1}">
              <a14:hiddenFill xmlns:a14="http://schemas.microsoft.com/office/drawing/2010/main">
                <a:solidFill>
                  <a:srgbClr val="FFFFFF"/>
                </a:solidFill>
              </a14:hiddenFill>
            </a:ext>
          </a:extLst>
        </p:spPr>
      </p:pic>
      <p:sp>
        <p:nvSpPr>
          <p:cNvPr id="13" name="Rectángulo 12">
            <a:extLst>
              <a:ext uri="{FF2B5EF4-FFF2-40B4-BE49-F238E27FC236}">
                <a16:creationId xmlns:a16="http://schemas.microsoft.com/office/drawing/2014/main" id="{179FB4E5-A6C4-4049-BBF6-6A62CC157C4D}"/>
              </a:ext>
            </a:extLst>
          </p:cNvPr>
          <p:cNvSpPr/>
          <p:nvPr/>
        </p:nvSpPr>
        <p:spPr>
          <a:xfrm>
            <a:off x="0" y="6606729"/>
            <a:ext cx="12192000" cy="276999"/>
          </a:xfrm>
          <a:prstGeom prst="rect">
            <a:avLst/>
          </a:prstGeom>
        </p:spPr>
        <p:txBody>
          <a:bodyPr wrap="square">
            <a:spAutoFit/>
          </a:bodyPr>
          <a:lstStyle/>
          <a:p>
            <a:pPr algn="r"/>
            <a:r>
              <a:rPr lang="es-US" sz="1200" b="0" i="0" dirty="0">
                <a:solidFill>
                  <a:schemeClr val="bg1"/>
                </a:solidFill>
                <a:effectLst/>
                <a:latin typeface="system-ui"/>
              </a:rPr>
              <a:t>Clin Ther-2019 Dec;41(12):2549-2557. doi: 10.1016/j.clinthera.2019.10.008.</a:t>
            </a:r>
            <a:endParaRPr lang="es-US" sz="1200" dirty="0">
              <a:solidFill>
                <a:schemeClr val="bg1"/>
              </a:solidFill>
            </a:endParaRPr>
          </a:p>
        </p:txBody>
      </p:sp>
      <p:sp>
        <p:nvSpPr>
          <p:cNvPr id="4" name="Rectángulo 3">
            <a:extLst>
              <a:ext uri="{FF2B5EF4-FFF2-40B4-BE49-F238E27FC236}">
                <a16:creationId xmlns:a16="http://schemas.microsoft.com/office/drawing/2014/main" id="{76E1FFA9-DC71-6043-88AF-8A16C671262A}"/>
              </a:ext>
            </a:extLst>
          </p:cNvPr>
          <p:cNvSpPr/>
          <p:nvPr/>
        </p:nvSpPr>
        <p:spPr>
          <a:xfrm>
            <a:off x="622913" y="1694673"/>
            <a:ext cx="10844998" cy="3046988"/>
          </a:xfrm>
          <a:prstGeom prst="rect">
            <a:avLst/>
          </a:prstGeom>
        </p:spPr>
        <p:txBody>
          <a:bodyPr wrap="square">
            <a:spAutoFit/>
          </a:bodyPr>
          <a:lstStyle/>
          <a:p>
            <a:pPr marL="457200" indent="-457200" algn="just">
              <a:buClr>
                <a:srgbClr val="FFFF00"/>
              </a:buClr>
              <a:buFont typeface="+mj-lt"/>
              <a:buAutoNum type="arabicPeriod"/>
            </a:pPr>
            <a:r>
              <a:rPr lang="es-US" sz="2400" dirty="0">
                <a:solidFill>
                  <a:schemeClr val="bg1"/>
                </a:solidFill>
                <a:latin typeface="NotoSans"/>
              </a:rPr>
              <a:t>Faltan datos sobre el perfil clínico de los ACOD entre pacientes con FA y una válvula cardíaca bioprotésica en un entorno de práctica clínica. </a:t>
            </a:r>
          </a:p>
          <a:p>
            <a:pPr marL="457200" indent="-457200" algn="just">
              <a:buClr>
                <a:srgbClr val="FFFF00"/>
              </a:buClr>
              <a:buFont typeface="+mj-lt"/>
              <a:buAutoNum type="arabicPeriod"/>
            </a:pPr>
            <a:endParaRPr lang="es-US" sz="2400" dirty="0">
              <a:solidFill>
                <a:schemeClr val="bg1"/>
              </a:solidFill>
              <a:latin typeface="NotoSans"/>
            </a:endParaRPr>
          </a:p>
          <a:p>
            <a:pPr marL="457200" indent="-457200" algn="just">
              <a:buClr>
                <a:srgbClr val="FFFF00"/>
              </a:buClr>
              <a:buFont typeface="+mj-lt"/>
              <a:buAutoNum type="arabicPeriod"/>
            </a:pPr>
            <a:r>
              <a:rPr lang="es-US" sz="2400" dirty="0">
                <a:solidFill>
                  <a:schemeClr val="bg1"/>
                </a:solidFill>
                <a:latin typeface="NotoSans"/>
              </a:rPr>
              <a:t>Los hallazgos de este estudio proporcionan evidencia de un uso bien tolerado de ACOD en esta población, justificado por un </a:t>
            </a:r>
            <a:r>
              <a:rPr lang="es-US" sz="2400" b="1" dirty="0">
                <a:solidFill>
                  <a:srgbClr val="FFFF00"/>
                </a:solidFill>
                <a:latin typeface="NotoSans"/>
              </a:rPr>
              <a:t>BCN favorable sobre los AVK</a:t>
            </a:r>
            <a:r>
              <a:rPr lang="es-US" sz="2400" dirty="0">
                <a:solidFill>
                  <a:srgbClr val="FFFF00"/>
                </a:solidFill>
                <a:latin typeface="NotoSans"/>
              </a:rPr>
              <a:t>. </a:t>
            </a:r>
          </a:p>
          <a:p>
            <a:pPr marL="457200" indent="-457200" algn="just">
              <a:buClr>
                <a:srgbClr val="FFFF00"/>
              </a:buClr>
              <a:buFont typeface="+mj-lt"/>
              <a:buAutoNum type="arabicPeriod"/>
            </a:pPr>
            <a:endParaRPr lang="es-US" sz="2400" dirty="0">
              <a:solidFill>
                <a:schemeClr val="bg1"/>
              </a:solidFill>
              <a:latin typeface="NotoSans"/>
            </a:endParaRPr>
          </a:p>
          <a:p>
            <a:pPr marL="457200" indent="-457200" algn="just">
              <a:buClr>
                <a:srgbClr val="FFFF00"/>
              </a:buClr>
              <a:buFont typeface="+mj-lt"/>
              <a:buAutoNum type="arabicPeriod"/>
            </a:pPr>
            <a:r>
              <a:rPr lang="es-US" sz="2400" dirty="0">
                <a:solidFill>
                  <a:schemeClr val="bg1"/>
                </a:solidFill>
                <a:latin typeface="NotoSans"/>
              </a:rPr>
              <a:t>Son necesarios más estudios prospectivos para confirmar estas observaciones preliminares. </a:t>
            </a:r>
            <a:endParaRPr lang="es-US" sz="2400" dirty="0">
              <a:solidFill>
                <a:schemeClr val="bg1"/>
              </a:solidFill>
            </a:endParaRPr>
          </a:p>
        </p:txBody>
      </p:sp>
    </p:spTree>
    <p:extLst>
      <p:ext uri="{BB962C8B-B14F-4D97-AF65-F5344CB8AC3E}">
        <p14:creationId xmlns:p14="http://schemas.microsoft.com/office/powerpoint/2010/main" val="172723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32DA8"/>
        </a:solidFill>
        <a:effectLst/>
      </p:bgPr>
    </p:bg>
    <p:spTree>
      <p:nvGrpSpPr>
        <p:cNvPr id="1" name="Shape 74"/>
        <p:cNvGrpSpPr/>
        <p:nvPr/>
      </p:nvGrpSpPr>
      <p:grpSpPr>
        <a:xfrm>
          <a:off x="0" y="0"/>
          <a:ext cx="0" cy="0"/>
          <a:chOff x="0" y="0"/>
          <a:chExt cx="0" cy="0"/>
        </a:xfrm>
      </p:grpSpPr>
      <p:sp>
        <p:nvSpPr>
          <p:cNvPr id="79" name="Google Shape;79;p15"/>
          <p:cNvSpPr txBox="1">
            <a:spLocks noGrp="1"/>
          </p:cNvSpPr>
          <p:nvPr>
            <p:ph type="sldNum" idx="12"/>
          </p:nvPr>
        </p:nvSpPr>
        <p:spPr>
          <a:prstGeom prst="rect">
            <a:avLst/>
          </a:prstGeom>
        </p:spPr>
        <p:txBody>
          <a:bodyPr spcFirstLastPara="1" vert="horz" wrap="square" lIns="0" tIns="0" rIns="0" bIns="0" rtlCol="0" anchor="t" anchorCtr="0">
            <a:noAutofit/>
          </a:bodyPr>
          <a:lstStyle/>
          <a:p>
            <a:fld id="{00000000-1234-1234-1234-123412341234}" type="slidenum">
              <a:rPr lang="en"/>
              <a:pPr/>
              <a:t>3</a:t>
            </a:fld>
            <a:endParaRPr/>
          </a:p>
        </p:txBody>
      </p:sp>
      <p:pic>
        <p:nvPicPr>
          <p:cNvPr id="18" name="Picture 14" descr="Resultado de imagen para ucla">
            <a:extLst>
              <a:ext uri="{FF2B5EF4-FFF2-40B4-BE49-F238E27FC236}">
                <a16:creationId xmlns:a16="http://schemas.microsoft.com/office/drawing/2014/main" id="{E676C554-66BD-470E-AE2B-1CE5B6D82BC4}"/>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138341" y="158151"/>
            <a:ext cx="612564" cy="68202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Resultado de imagen para ascardio">
            <a:extLst>
              <a:ext uri="{FF2B5EF4-FFF2-40B4-BE49-F238E27FC236}">
                <a16:creationId xmlns:a16="http://schemas.microsoft.com/office/drawing/2014/main" id="{3280B41B-C996-4387-AEBC-6FF8273D37DD}"/>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750905" y="158151"/>
            <a:ext cx="615356" cy="682021"/>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17EAF9FA-29CC-D446-A42F-8A5756D0CF7C}"/>
              </a:ext>
            </a:extLst>
          </p:cNvPr>
          <p:cNvPicPr>
            <a:picLocks noChangeAspect="1"/>
          </p:cNvPicPr>
          <p:nvPr/>
        </p:nvPicPr>
        <p:blipFill rotWithShape="1">
          <a:blip r:embed="rId7"/>
          <a:srcRect r="14147"/>
          <a:stretch/>
        </p:blipFill>
        <p:spPr>
          <a:xfrm>
            <a:off x="1770272" y="435268"/>
            <a:ext cx="10213224" cy="6166253"/>
          </a:xfrm>
          <a:prstGeom prst="rect">
            <a:avLst/>
          </a:prstGeom>
        </p:spPr>
      </p:pic>
      <p:sp>
        <p:nvSpPr>
          <p:cNvPr id="7" name="Rectángulo 6">
            <a:extLst>
              <a:ext uri="{FF2B5EF4-FFF2-40B4-BE49-F238E27FC236}">
                <a16:creationId xmlns:a16="http://schemas.microsoft.com/office/drawing/2014/main" id="{E3730D5D-0DBC-A24C-80F7-24B22145F38C}"/>
              </a:ext>
            </a:extLst>
          </p:cNvPr>
          <p:cNvSpPr/>
          <p:nvPr/>
        </p:nvSpPr>
        <p:spPr>
          <a:xfrm>
            <a:off x="2551813" y="1595647"/>
            <a:ext cx="9431683" cy="1323632"/>
          </a:xfrm>
          <a:prstGeom prst="rect">
            <a:avLst/>
          </a:prstGeom>
          <a:solidFill>
            <a:schemeClr val="bg1"/>
          </a:solidFill>
        </p:spPr>
        <p:txBody>
          <a:bodyPr wrap="square">
            <a:spAutoFit/>
          </a:bodyPr>
          <a:lstStyle/>
          <a:p>
            <a:r>
              <a:rPr lang="es-US" sz="2667" dirty="0">
                <a:latin typeface="Times New Roman" panose="02020603050405020304" pitchFamily="18" charset="0"/>
                <a:cs typeface="Times New Roman" panose="02020603050405020304" pitchFamily="18" charset="0"/>
              </a:rPr>
              <a:t>Beneficio clínico de los anticoagulantes orales directos frente a los antagonistas de la vitamina K en pacientes con fibrilación auricular y válvulas cardiacas bioprotésicas </a:t>
            </a:r>
          </a:p>
        </p:txBody>
      </p:sp>
    </p:spTree>
    <p:extLst>
      <p:ext uri="{BB962C8B-B14F-4D97-AF65-F5344CB8AC3E}">
        <p14:creationId xmlns:p14="http://schemas.microsoft.com/office/powerpoint/2010/main" val="225996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332DA8"/>
        </a:solidFill>
        <a:effectLst/>
      </p:bgPr>
    </p:bg>
    <p:spTree>
      <p:nvGrpSpPr>
        <p:cNvPr id="1" name="Shape 355"/>
        <p:cNvGrpSpPr/>
        <p:nvPr/>
      </p:nvGrpSpPr>
      <p:grpSpPr>
        <a:xfrm>
          <a:off x="0" y="0"/>
          <a:ext cx="0" cy="0"/>
          <a:chOff x="0" y="0"/>
          <a:chExt cx="0" cy="0"/>
        </a:xfrm>
      </p:grpSpPr>
      <p:sp>
        <p:nvSpPr>
          <p:cNvPr id="356" name="Google Shape;356;p39"/>
          <p:cNvSpPr txBox="1">
            <a:spLocks noGrp="1"/>
          </p:cNvSpPr>
          <p:nvPr>
            <p:ph type="ctrTitle"/>
          </p:nvPr>
        </p:nvSpPr>
        <p:spPr>
          <a:prstGeom prst="rect">
            <a:avLst/>
          </a:prstGeom>
        </p:spPr>
        <p:txBody>
          <a:bodyPr spcFirstLastPara="1" vert="horz" wrap="square" lIns="0" tIns="0" rIns="0" bIns="0" rtlCol="0" anchor="b" anchorCtr="0">
            <a:noAutofit/>
          </a:bodyPr>
          <a:lstStyle/>
          <a:p>
            <a:r>
              <a:rPr lang="en" dirty="0">
                <a:solidFill>
                  <a:schemeClr val="bg1"/>
                </a:solidFill>
              </a:rPr>
              <a:t>Lista de Cotejo.</a:t>
            </a:r>
            <a:endParaRPr dirty="0">
              <a:solidFill>
                <a:schemeClr val="bg1"/>
              </a:solidFill>
            </a:endParaRPr>
          </a:p>
        </p:txBody>
      </p:sp>
      <p:sp>
        <p:nvSpPr>
          <p:cNvPr id="358" name="Google Shape;358;p39"/>
          <p:cNvSpPr/>
          <p:nvPr/>
        </p:nvSpPr>
        <p:spPr>
          <a:xfrm>
            <a:off x="2047965" y="2091066"/>
            <a:ext cx="2129184" cy="3434185"/>
          </a:xfrm>
          <a:prstGeom prst="rect">
            <a:avLst/>
          </a:prstGeom>
        </p:spPr>
        <p:txBody>
          <a:bodyPr>
            <a:prstTxWarp prst="textPlain">
              <a:avLst/>
            </a:prstTxWarp>
          </a:bodyPr>
          <a:lstStyle/>
          <a:p>
            <a:pPr lvl="0" algn="ctr"/>
            <a:r>
              <a:rPr lang="es-VE" sz="2400" b="1" dirty="0">
                <a:solidFill>
                  <a:schemeClr val="lt1"/>
                </a:solidFill>
                <a:latin typeface="Encode Sans Semi Condensed"/>
              </a:rPr>
              <a:t>5</a:t>
            </a:r>
            <a:endParaRPr sz="2400" b="1" dirty="0">
              <a:solidFill>
                <a:schemeClr val="lt1"/>
              </a:solidFill>
              <a:latin typeface="Encode Sans Semi Condensed"/>
            </a:endParaRPr>
          </a:p>
        </p:txBody>
      </p:sp>
      <p:pic>
        <p:nvPicPr>
          <p:cNvPr id="5" name="Picture 14" descr="Resultado de imagen para ucla">
            <a:extLst>
              <a:ext uri="{FF2B5EF4-FFF2-40B4-BE49-F238E27FC236}">
                <a16:creationId xmlns:a16="http://schemas.microsoft.com/office/drawing/2014/main" id="{BF42F950-993E-4551-A895-8DD5772BCCC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138341" y="158151"/>
            <a:ext cx="612564" cy="6820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Resultado de imagen para ascardio">
            <a:extLst>
              <a:ext uri="{FF2B5EF4-FFF2-40B4-BE49-F238E27FC236}">
                <a16:creationId xmlns:a16="http://schemas.microsoft.com/office/drawing/2014/main" id="{A126800E-300E-45D3-AF32-C91411C1747F}"/>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750905" y="158151"/>
            <a:ext cx="615356" cy="682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7663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332DA8"/>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AC13342-F881-F54A-8BBF-4643C28AE5BB}"/>
              </a:ext>
            </a:extLst>
          </p:cNvPr>
          <p:cNvPicPr>
            <a:picLocks noChangeAspect="1"/>
          </p:cNvPicPr>
          <p:nvPr/>
        </p:nvPicPr>
        <p:blipFill rotWithShape="1">
          <a:blip r:embed="rId2"/>
          <a:srcRect b="-52"/>
          <a:stretch/>
        </p:blipFill>
        <p:spPr>
          <a:xfrm>
            <a:off x="1279339" y="287382"/>
            <a:ext cx="9399909" cy="6205814"/>
          </a:xfrm>
          <a:prstGeom prst="rect">
            <a:avLst/>
          </a:prstGeom>
        </p:spPr>
      </p:pic>
      <p:pic>
        <p:nvPicPr>
          <p:cNvPr id="5" name="Picture 2">
            <a:extLst>
              <a:ext uri="{FF2B5EF4-FFF2-40B4-BE49-F238E27FC236}">
                <a16:creationId xmlns:a16="http://schemas.microsoft.com/office/drawing/2014/main" id="{C2DE46AA-8AFD-A94A-80E4-FDF6F0B87F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495" y="2395662"/>
            <a:ext cx="317634" cy="3192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8FB01E38-3B0E-304D-B6E4-C0FB72510B5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5577" y="2867348"/>
            <a:ext cx="317634" cy="3192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4C17ECA0-ED30-1C46-B8FF-8AF094C565B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5577" y="3495860"/>
            <a:ext cx="203334" cy="2043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A16ACF64-A9AB-FC4A-BF80-5DEF1CB6F6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3708" y="5135271"/>
            <a:ext cx="317634" cy="3192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1613507A-7D39-DD42-87DD-84F4502A9CB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3796" y="3937563"/>
            <a:ext cx="317634" cy="31928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98DAD126-B0E5-6D4D-85CD-9ABF17CAC0C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3708" y="5691619"/>
            <a:ext cx="317634" cy="3192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5A9E7F3F-1681-B04F-B7CE-B5F7569BD5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9562" y="6038490"/>
            <a:ext cx="175255" cy="17616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ruz cristiana, símbolo, computadora, iconos, norteamericano, cruz roja,  cristiano, cruz, ángulo, cristianismo png | PNGEgg">
            <a:extLst>
              <a:ext uri="{FF2B5EF4-FFF2-40B4-BE49-F238E27FC236}">
                <a16:creationId xmlns:a16="http://schemas.microsoft.com/office/drawing/2014/main" id="{9A948378-B8E8-4046-AF19-E09938D5C06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63" b="99183" l="10000" r="90000">
                        <a14:foregroundMark x1="22667" y1="6046" x2="27556" y2="16176"/>
                        <a14:foregroundMark x1="73889" y1="5065" x2="78444" y2="4902"/>
                        <a14:foregroundMark x1="23778" y1="92157" x2="23889" y2="97222"/>
                        <a14:foregroundMark x1="22333" y1="1961" x2="24556" y2="2288"/>
                        <a14:foregroundMark x1="77222" y1="1307" x2="78667" y2="1307"/>
                        <a14:foregroundMark x1="76444" y1="98039" x2="79222" y2="98529"/>
                        <a14:foregroundMark x1="23000" y1="98039" x2="23111" y2="99346"/>
                        <a14:foregroundMark x1="24000" y1="163" x2="24000" y2="2288"/>
                      </a14:backgroundRemoval>
                    </a14:imgEffect>
                  </a14:imgLayer>
                </a14:imgProps>
              </a:ext>
              <a:ext uri="{28A0092B-C50C-407E-A947-70E740481C1C}">
                <a14:useLocalDpi xmlns:a14="http://schemas.microsoft.com/office/drawing/2010/main" val="0"/>
              </a:ext>
            </a:extLst>
          </a:blip>
          <a:srcRect/>
          <a:stretch>
            <a:fillRect/>
          </a:stretch>
        </p:blipFill>
        <p:spPr bwMode="auto">
          <a:xfrm>
            <a:off x="8828041" y="1960173"/>
            <a:ext cx="319978" cy="2175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ruz cristiana, símbolo, computadora, iconos, norteamericano, cruz roja,  cristiano, cruz, ángulo, cristianismo png | PNGEgg">
            <a:extLst>
              <a:ext uri="{FF2B5EF4-FFF2-40B4-BE49-F238E27FC236}">
                <a16:creationId xmlns:a16="http://schemas.microsoft.com/office/drawing/2014/main" id="{CB58895C-7B93-DD4C-84E3-8C3A48C2BA7E}"/>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63" b="99183" l="10000" r="90000">
                        <a14:foregroundMark x1="22667" y1="6046" x2="27556" y2="16176"/>
                        <a14:foregroundMark x1="73889" y1="5065" x2="78444" y2="4902"/>
                        <a14:foregroundMark x1="23778" y1="92157" x2="23889" y2="97222"/>
                        <a14:foregroundMark x1="22333" y1="1961" x2="24556" y2="2288"/>
                        <a14:foregroundMark x1="77222" y1="1307" x2="78667" y2="1307"/>
                        <a14:foregroundMark x1="76444" y1="98039" x2="79222" y2="98529"/>
                        <a14:foregroundMark x1="23000" y1="98039" x2="23111" y2="99346"/>
                        <a14:foregroundMark x1="24000" y1="163" x2="24000" y2="2288"/>
                      </a14:backgroundRemoval>
                    </a14:imgEffect>
                  </a14:imgLayer>
                </a14:imgProps>
              </a:ext>
              <a:ext uri="{28A0092B-C50C-407E-A947-70E740481C1C}">
                <a14:useLocalDpi xmlns:a14="http://schemas.microsoft.com/office/drawing/2010/main" val="0"/>
              </a:ext>
            </a:extLst>
          </a:blip>
          <a:srcRect/>
          <a:stretch>
            <a:fillRect/>
          </a:stretch>
        </p:blipFill>
        <p:spPr bwMode="auto">
          <a:xfrm>
            <a:off x="9835038" y="3207140"/>
            <a:ext cx="319978" cy="21758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ruz cristiana, símbolo, computadora, iconos, norteamericano, cruz roja,  cristiano, cruz, ángulo, cristianismo png | PNGEgg">
            <a:extLst>
              <a:ext uri="{FF2B5EF4-FFF2-40B4-BE49-F238E27FC236}">
                <a16:creationId xmlns:a16="http://schemas.microsoft.com/office/drawing/2014/main" id="{5BB0E356-6E34-5540-911E-A1F6773615A1}"/>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63" b="99183" l="10000" r="90000">
                        <a14:foregroundMark x1="22667" y1="6046" x2="27556" y2="16176"/>
                        <a14:foregroundMark x1="73889" y1="5065" x2="78444" y2="4902"/>
                        <a14:foregroundMark x1="23778" y1="92157" x2="23889" y2="97222"/>
                        <a14:foregroundMark x1="22333" y1="1961" x2="24556" y2="2288"/>
                        <a14:foregroundMark x1="77222" y1="1307" x2="78667" y2="1307"/>
                        <a14:foregroundMark x1="76444" y1="98039" x2="79222" y2="98529"/>
                        <a14:foregroundMark x1="23000" y1="98039" x2="23111" y2="99346"/>
                        <a14:foregroundMark x1="24000" y1="163" x2="24000" y2="2288"/>
                      </a14:backgroundRemoval>
                    </a14:imgEffect>
                  </a14:imgLayer>
                </a14:imgProps>
              </a:ext>
              <a:ext uri="{28A0092B-C50C-407E-A947-70E740481C1C}">
                <a14:useLocalDpi xmlns:a14="http://schemas.microsoft.com/office/drawing/2010/main" val="0"/>
              </a:ext>
            </a:extLst>
          </a:blip>
          <a:srcRect/>
          <a:stretch>
            <a:fillRect/>
          </a:stretch>
        </p:blipFill>
        <p:spPr bwMode="auto">
          <a:xfrm>
            <a:off x="9835038" y="3719978"/>
            <a:ext cx="319978" cy="2175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ruz cristiana, símbolo, computadora, iconos, norteamericano, cruz roja,  cristiano, cruz, ángulo, cristianismo png | PNGEgg">
            <a:extLst>
              <a:ext uri="{FF2B5EF4-FFF2-40B4-BE49-F238E27FC236}">
                <a16:creationId xmlns:a16="http://schemas.microsoft.com/office/drawing/2014/main" id="{079A2D3B-C1C0-EB44-B7E5-40F8FCC9FD49}"/>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63" b="99183" l="10000" r="90000">
                        <a14:foregroundMark x1="22667" y1="6046" x2="27556" y2="16176"/>
                        <a14:foregroundMark x1="73889" y1="5065" x2="78444" y2="4902"/>
                        <a14:foregroundMark x1="23778" y1="92157" x2="23889" y2="97222"/>
                        <a14:foregroundMark x1="22333" y1="1961" x2="24556" y2="2288"/>
                        <a14:foregroundMark x1="77222" y1="1307" x2="78667" y2="1307"/>
                        <a14:foregroundMark x1="76444" y1="98039" x2="79222" y2="98529"/>
                        <a14:foregroundMark x1="23000" y1="98039" x2="23111" y2="99346"/>
                        <a14:foregroundMark x1="24000" y1="163" x2="24000" y2="2288"/>
                      </a14:backgroundRemoval>
                    </a14:imgEffect>
                  </a14:imgLayer>
                </a14:imgProps>
              </a:ext>
              <a:ext uri="{28A0092B-C50C-407E-A947-70E740481C1C}">
                <a14:useLocalDpi xmlns:a14="http://schemas.microsoft.com/office/drawing/2010/main" val="0"/>
              </a:ext>
            </a:extLst>
          </a:blip>
          <a:srcRect/>
          <a:stretch>
            <a:fillRect/>
          </a:stretch>
        </p:blipFill>
        <p:spPr bwMode="auto">
          <a:xfrm>
            <a:off x="8828041" y="4747857"/>
            <a:ext cx="319978" cy="217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3077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332DA8"/>
        </a:solid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926586F-0214-EE49-94E4-E3D8DD1F3DFF}"/>
              </a:ext>
            </a:extLst>
          </p:cNvPr>
          <p:cNvPicPr>
            <a:picLocks noChangeAspect="1"/>
          </p:cNvPicPr>
          <p:nvPr/>
        </p:nvPicPr>
        <p:blipFill rotWithShape="1">
          <a:blip r:embed="rId2"/>
          <a:srcRect r="-1" b="40"/>
          <a:stretch/>
        </p:blipFill>
        <p:spPr>
          <a:xfrm>
            <a:off x="182880" y="609600"/>
            <a:ext cx="11780898" cy="5714197"/>
          </a:xfrm>
          <a:prstGeom prst="rect">
            <a:avLst/>
          </a:prstGeom>
        </p:spPr>
      </p:pic>
      <p:pic>
        <p:nvPicPr>
          <p:cNvPr id="4" name="Picture 4" descr="Cruz cristiana, símbolo, computadora, iconos, norteamericano, cruz roja,  cristiano, cruz, ángulo, cristianismo png | PNGEgg">
            <a:extLst>
              <a:ext uri="{FF2B5EF4-FFF2-40B4-BE49-F238E27FC236}">
                <a16:creationId xmlns:a16="http://schemas.microsoft.com/office/drawing/2014/main" id="{89648F2D-07BC-AC4B-B9BA-940E18456459}"/>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63" b="99183" l="10000" r="90000">
                        <a14:foregroundMark x1="22667" y1="6046" x2="27556" y2="16176"/>
                        <a14:foregroundMark x1="73889" y1="5065" x2="78444" y2="4902"/>
                        <a14:foregroundMark x1="23778" y1="92157" x2="23889" y2="97222"/>
                        <a14:foregroundMark x1="22333" y1="1961" x2="24556" y2="2288"/>
                        <a14:foregroundMark x1="77222" y1="1307" x2="78667" y2="1307"/>
                        <a14:foregroundMark x1="76444" y1="98039" x2="79222" y2="98529"/>
                        <a14:foregroundMark x1="23000" y1="98039" x2="23111" y2="99346"/>
                        <a14:foregroundMark x1="24000" y1="163" x2="24000" y2="2288"/>
                      </a14:backgroundRemoval>
                    </a14:imgEffect>
                  </a14:imgLayer>
                </a14:imgProps>
              </a:ext>
              <a:ext uri="{28A0092B-C50C-407E-A947-70E740481C1C}">
                <a14:useLocalDpi xmlns:a14="http://schemas.microsoft.com/office/drawing/2010/main" val="0"/>
              </a:ext>
            </a:extLst>
          </a:blip>
          <a:srcRect/>
          <a:stretch>
            <a:fillRect/>
          </a:stretch>
        </p:blipFill>
        <p:spPr bwMode="auto">
          <a:xfrm>
            <a:off x="11142977" y="4471878"/>
            <a:ext cx="319978" cy="2175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ruz cristiana, símbolo, computadora, iconos, norteamericano, cruz roja,  cristiano, cruz, ángulo, cristianismo png | PNGEgg">
            <a:extLst>
              <a:ext uri="{FF2B5EF4-FFF2-40B4-BE49-F238E27FC236}">
                <a16:creationId xmlns:a16="http://schemas.microsoft.com/office/drawing/2014/main" id="{DB24E87B-8AD8-0047-BCAD-4803C02BDC8D}"/>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63" b="99183" l="10000" r="90000">
                        <a14:foregroundMark x1="22667" y1="6046" x2="27556" y2="16176"/>
                        <a14:foregroundMark x1="73889" y1="5065" x2="78444" y2="4902"/>
                        <a14:foregroundMark x1="23778" y1="92157" x2="23889" y2="97222"/>
                        <a14:foregroundMark x1="22333" y1="1961" x2="24556" y2="2288"/>
                        <a14:foregroundMark x1="77222" y1="1307" x2="78667" y2="1307"/>
                        <a14:foregroundMark x1="76444" y1="98039" x2="79222" y2="98529"/>
                        <a14:foregroundMark x1="23000" y1="98039" x2="23111" y2="99346"/>
                        <a14:foregroundMark x1="24000" y1="163" x2="24000" y2="2288"/>
                      </a14:backgroundRemoval>
                    </a14:imgEffect>
                  </a14:imgLayer>
                </a14:imgProps>
              </a:ext>
              <a:ext uri="{28A0092B-C50C-407E-A947-70E740481C1C}">
                <a14:useLocalDpi xmlns:a14="http://schemas.microsoft.com/office/drawing/2010/main" val="0"/>
              </a:ext>
            </a:extLst>
          </a:blip>
          <a:srcRect/>
          <a:stretch>
            <a:fillRect/>
          </a:stretch>
        </p:blipFill>
        <p:spPr bwMode="auto">
          <a:xfrm>
            <a:off x="11156477" y="4786327"/>
            <a:ext cx="319978" cy="2175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98F68174-EBC0-7E45-8880-2271FB4B192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05758" y="3307055"/>
            <a:ext cx="317634" cy="3192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B18BE00E-C2E3-8647-9393-F3516AF8091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05758" y="3935095"/>
            <a:ext cx="317634" cy="3192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92C9A27F-0C2A-3540-A0FB-F8E53F853AD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05758" y="5798915"/>
            <a:ext cx="317634" cy="277793"/>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a:extLst>
              <a:ext uri="{FF2B5EF4-FFF2-40B4-BE49-F238E27FC236}">
                <a16:creationId xmlns:a16="http://schemas.microsoft.com/office/drawing/2014/main" id="{6C1BF00E-E85E-DD4A-B7EB-C46765476C6E}"/>
              </a:ext>
            </a:extLst>
          </p:cNvPr>
          <p:cNvSpPr/>
          <p:nvPr/>
        </p:nvSpPr>
        <p:spPr>
          <a:xfrm>
            <a:off x="8505758" y="951486"/>
            <a:ext cx="704039" cy="584775"/>
          </a:xfrm>
          <a:prstGeom prst="rect">
            <a:avLst/>
          </a:prstGeom>
          <a:noFill/>
        </p:spPr>
        <p:txBody>
          <a:bodyPr wrap="none" lIns="91440" tIns="45720" rIns="91440" bIns="45720">
            <a:spAutoFit/>
          </a:bodyPr>
          <a:lstStyle/>
          <a:p>
            <a:pPr algn="ctr"/>
            <a:r>
              <a:rPr lang="es-ES" sz="3200" b="0" cap="none" spc="0" dirty="0">
                <a:ln w="0"/>
                <a:solidFill>
                  <a:schemeClr val="tx1"/>
                </a:solidFill>
                <a:effectLst>
                  <a:outerShdw blurRad="38100" dist="19050" dir="2700000" algn="tl" rotWithShape="0">
                    <a:schemeClr val="dk1">
                      <a:alpha val="40000"/>
                    </a:schemeClr>
                  </a:outerShdw>
                </a:effectLst>
              </a:rPr>
              <a:t>0,5</a:t>
            </a:r>
          </a:p>
        </p:txBody>
      </p:sp>
      <p:sp>
        <p:nvSpPr>
          <p:cNvPr id="11" name="Rectángulo 10">
            <a:extLst>
              <a:ext uri="{FF2B5EF4-FFF2-40B4-BE49-F238E27FC236}">
                <a16:creationId xmlns:a16="http://schemas.microsoft.com/office/drawing/2014/main" id="{0ECEE81A-095A-7C42-8220-430F4FFC9E0F}"/>
              </a:ext>
            </a:extLst>
          </p:cNvPr>
          <p:cNvSpPr/>
          <p:nvPr/>
        </p:nvSpPr>
        <p:spPr>
          <a:xfrm>
            <a:off x="8491344" y="1878147"/>
            <a:ext cx="704039" cy="584775"/>
          </a:xfrm>
          <a:prstGeom prst="rect">
            <a:avLst/>
          </a:prstGeom>
          <a:noFill/>
        </p:spPr>
        <p:txBody>
          <a:bodyPr wrap="none" lIns="91440" tIns="45720" rIns="91440" bIns="45720">
            <a:spAutoFit/>
          </a:bodyPr>
          <a:lstStyle/>
          <a:p>
            <a:pPr algn="ctr"/>
            <a:r>
              <a:rPr lang="es-ES" sz="3200" b="0" cap="none" spc="0" dirty="0">
                <a:ln w="0"/>
                <a:solidFill>
                  <a:schemeClr val="tx1"/>
                </a:solidFill>
                <a:effectLst>
                  <a:outerShdw blurRad="38100" dist="19050" dir="2700000" algn="tl" rotWithShape="0">
                    <a:schemeClr val="dk1">
                      <a:alpha val="40000"/>
                    </a:schemeClr>
                  </a:outerShdw>
                </a:effectLst>
              </a:rPr>
              <a:t>0,5</a:t>
            </a:r>
          </a:p>
        </p:txBody>
      </p:sp>
      <p:sp>
        <p:nvSpPr>
          <p:cNvPr id="12" name="Rectángulo 11">
            <a:extLst>
              <a:ext uri="{FF2B5EF4-FFF2-40B4-BE49-F238E27FC236}">
                <a16:creationId xmlns:a16="http://schemas.microsoft.com/office/drawing/2014/main" id="{EDD82255-F1FC-E145-AC9A-029D4B9C8AB7}"/>
              </a:ext>
            </a:extLst>
          </p:cNvPr>
          <p:cNvSpPr/>
          <p:nvPr/>
        </p:nvSpPr>
        <p:spPr>
          <a:xfrm>
            <a:off x="8491344" y="1536261"/>
            <a:ext cx="2028119" cy="369332"/>
          </a:xfrm>
          <a:prstGeom prst="rect">
            <a:avLst/>
          </a:prstGeom>
        </p:spPr>
        <p:txBody>
          <a:bodyPr wrap="none">
            <a:spAutoFit/>
          </a:bodyPr>
          <a:lstStyle/>
          <a:p>
            <a:r>
              <a:rPr lang="es-US" b="1" i="1" dirty="0">
                <a:latin typeface="AdvOTbc475f09"/>
              </a:rPr>
              <a:t>IC= 95% (0.19</a:t>
            </a:r>
            <a:r>
              <a:rPr lang="es-US" b="1" i="1" dirty="0">
                <a:latin typeface="AdvPS44A44B"/>
              </a:rPr>
              <a:t>-</a:t>
            </a:r>
            <a:r>
              <a:rPr lang="es-US" b="1" i="1" dirty="0">
                <a:latin typeface="AdvOTbc475f09"/>
              </a:rPr>
              <a:t>1.22)</a:t>
            </a:r>
          </a:p>
        </p:txBody>
      </p:sp>
    </p:spTree>
    <p:extLst>
      <p:ext uri="{BB962C8B-B14F-4D97-AF65-F5344CB8AC3E}">
        <p14:creationId xmlns:p14="http://schemas.microsoft.com/office/powerpoint/2010/main" val="24537855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332DA8"/>
        </a:solidFill>
        <a:effectLst/>
      </p:bgPr>
    </p:bg>
    <p:spTree>
      <p:nvGrpSpPr>
        <p:cNvPr id="1" name="Shape 355"/>
        <p:cNvGrpSpPr/>
        <p:nvPr/>
      </p:nvGrpSpPr>
      <p:grpSpPr>
        <a:xfrm>
          <a:off x="0" y="0"/>
          <a:ext cx="0" cy="0"/>
          <a:chOff x="0" y="0"/>
          <a:chExt cx="0" cy="0"/>
        </a:xfrm>
      </p:grpSpPr>
      <p:sp>
        <p:nvSpPr>
          <p:cNvPr id="356" name="Google Shape;356;p39"/>
          <p:cNvSpPr txBox="1">
            <a:spLocks noGrp="1"/>
          </p:cNvSpPr>
          <p:nvPr>
            <p:ph type="ctrTitle"/>
          </p:nvPr>
        </p:nvSpPr>
        <p:spPr>
          <a:prstGeom prst="rect">
            <a:avLst/>
          </a:prstGeom>
        </p:spPr>
        <p:txBody>
          <a:bodyPr spcFirstLastPara="1" vert="horz" wrap="square" lIns="0" tIns="0" rIns="0" bIns="0" rtlCol="0" anchor="b" anchorCtr="0">
            <a:noAutofit/>
          </a:bodyPr>
          <a:lstStyle/>
          <a:p>
            <a:r>
              <a:rPr lang="en" dirty="0">
                <a:solidFill>
                  <a:schemeClr val="bg1"/>
                </a:solidFill>
              </a:rPr>
              <a:t>Aportes del Grupo. </a:t>
            </a:r>
            <a:endParaRPr dirty="0">
              <a:solidFill>
                <a:schemeClr val="bg1"/>
              </a:solidFill>
            </a:endParaRPr>
          </a:p>
        </p:txBody>
      </p:sp>
      <p:sp>
        <p:nvSpPr>
          <p:cNvPr id="358" name="Google Shape;358;p39"/>
          <p:cNvSpPr/>
          <p:nvPr/>
        </p:nvSpPr>
        <p:spPr>
          <a:xfrm>
            <a:off x="2047965" y="2091066"/>
            <a:ext cx="2129184" cy="3434185"/>
          </a:xfrm>
          <a:prstGeom prst="rect">
            <a:avLst/>
          </a:prstGeom>
        </p:spPr>
        <p:txBody>
          <a:bodyPr>
            <a:prstTxWarp prst="textPlain">
              <a:avLst/>
            </a:prstTxWarp>
          </a:bodyPr>
          <a:lstStyle/>
          <a:p>
            <a:pPr lvl="0" algn="ctr"/>
            <a:r>
              <a:rPr lang="es-VE" sz="2400" b="1" dirty="0">
                <a:solidFill>
                  <a:schemeClr val="lt1"/>
                </a:solidFill>
                <a:latin typeface="Encode Sans Semi Condensed"/>
              </a:rPr>
              <a:t>6</a:t>
            </a:r>
            <a:endParaRPr sz="2400" b="1" dirty="0">
              <a:solidFill>
                <a:schemeClr val="lt1"/>
              </a:solidFill>
              <a:latin typeface="Encode Sans Semi Condensed"/>
            </a:endParaRPr>
          </a:p>
        </p:txBody>
      </p:sp>
      <p:pic>
        <p:nvPicPr>
          <p:cNvPr id="5" name="Picture 14" descr="Resultado de imagen para ucla">
            <a:extLst>
              <a:ext uri="{FF2B5EF4-FFF2-40B4-BE49-F238E27FC236}">
                <a16:creationId xmlns:a16="http://schemas.microsoft.com/office/drawing/2014/main" id="{BF42F950-993E-4551-A895-8DD5772BCCC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138341" y="158151"/>
            <a:ext cx="612564" cy="6820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Resultado de imagen para ascardio">
            <a:extLst>
              <a:ext uri="{FF2B5EF4-FFF2-40B4-BE49-F238E27FC236}">
                <a16:creationId xmlns:a16="http://schemas.microsoft.com/office/drawing/2014/main" id="{A126800E-300E-45D3-AF32-C91411C1747F}"/>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750905" y="158151"/>
            <a:ext cx="615356" cy="682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8522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332DA8"/>
        </a:solidFill>
        <a:effectLst/>
      </p:bgPr>
    </p:bg>
    <p:spTree>
      <p:nvGrpSpPr>
        <p:cNvPr id="1" name="Shape 511"/>
        <p:cNvGrpSpPr/>
        <p:nvPr/>
      </p:nvGrpSpPr>
      <p:grpSpPr>
        <a:xfrm>
          <a:off x="0" y="0"/>
          <a:ext cx="0" cy="0"/>
          <a:chOff x="0" y="0"/>
          <a:chExt cx="0" cy="0"/>
        </a:xfrm>
      </p:grpSpPr>
      <p:sp>
        <p:nvSpPr>
          <p:cNvPr id="13" name="Google Shape;512;p45">
            <a:extLst>
              <a:ext uri="{FF2B5EF4-FFF2-40B4-BE49-F238E27FC236}">
                <a16:creationId xmlns:a16="http://schemas.microsoft.com/office/drawing/2014/main" id="{88FF4D85-5D05-48DD-8C50-6C95578D3306}"/>
              </a:ext>
            </a:extLst>
          </p:cNvPr>
          <p:cNvSpPr txBox="1">
            <a:spLocks/>
          </p:cNvSpPr>
          <p:nvPr/>
        </p:nvSpPr>
        <p:spPr>
          <a:xfrm>
            <a:off x="1284237" y="84377"/>
            <a:ext cx="9991068" cy="615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1pPr>
            <a:lvl2pPr marR="0" lvl="1"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2pPr>
            <a:lvl3pPr marR="0" lvl="2"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3pPr>
            <a:lvl4pPr marR="0" lvl="3"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4pPr>
            <a:lvl5pPr marR="0" lvl="4"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5pPr>
            <a:lvl6pPr marR="0" lvl="5"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6pPr>
            <a:lvl7pPr marR="0" lvl="6"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7pPr>
            <a:lvl8pPr marR="0" lvl="7"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8pPr>
            <a:lvl9pPr marR="0" lvl="8"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9pPr>
          </a:lstStyle>
          <a:p>
            <a:pPr algn="just"/>
            <a:r>
              <a:rPr lang="en-US" sz="4800" dirty="0" err="1">
                <a:solidFill>
                  <a:schemeClr val="bg1"/>
                </a:solidFill>
              </a:rPr>
              <a:t>Aportes</a:t>
            </a:r>
            <a:r>
              <a:rPr lang="en-US" sz="4800" dirty="0">
                <a:solidFill>
                  <a:schemeClr val="bg1"/>
                </a:solidFill>
              </a:rPr>
              <a:t> del Grupo:</a:t>
            </a:r>
          </a:p>
        </p:txBody>
      </p:sp>
      <p:cxnSp>
        <p:nvCxnSpPr>
          <p:cNvPr id="14" name="17 Conector recto">
            <a:extLst>
              <a:ext uri="{FF2B5EF4-FFF2-40B4-BE49-F238E27FC236}">
                <a16:creationId xmlns:a16="http://schemas.microsoft.com/office/drawing/2014/main" id="{6F1A7A40-F14A-4B82-A9ED-F542B6467CB5}"/>
              </a:ext>
            </a:extLst>
          </p:cNvPr>
          <p:cNvCxnSpPr>
            <a:cxnSpLocks/>
          </p:cNvCxnSpPr>
          <p:nvPr/>
        </p:nvCxnSpPr>
        <p:spPr>
          <a:xfrm>
            <a:off x="0" y="822791"/>
            <a:ext cx="12192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pic>
        <p:nvPicPr>
          <p:cNvPr id="15" name="Picture 14" descr="Resultado de imagen para ucla">
            <a:extLst>
              <a:ext uri="{FF2B5EF4-FFF2-40B4-BE49-F238E27FC236}">
                <a16:creationId xmlns:a16="http://schemas.microsoft.com/office/drawing/2014/main" id="{F5434B01-6CBB-488E-80C2-F1EFF65DD34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138341" y="158150"/>
            <a:ext cx="484572" cy="53952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Resultado de imagen para ascardio">
            <a:extLst>
              <a:ext uri="{FF2B5EF4-FFF2-40B4-BE49-F238E27FC236}">
                <a16:creationId xmlns:a16="http://schemas.microsoft.com/office/drawing/2014/main" id="{A14B06A5-8AFF-4C6B-B40E-F8DF0AA6CA7C}"/>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636502" y="158151"/>
            <a:ext cx="486783" cy="539517"/>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5365F551-08BD-E743-8A40-CD3297758AAE}"/>
              </a:ext>
            </a:extLst>
          </p:cNvPr>
          <p:cNvSpPr/>
          <p:nvPr/>
        </p:nvSpPr>
        <p:spPr>
          <a:xfrm>
            <a:off x="380627" y="1174539"/>
            <a:ext cx="11320836" cy="5262979"/>
          </a:xfrm>
          <a:prstGeom prst="rect">
            <a:avLst/>
          </a:prstGeom>
        </p:spPr>
        <p:txBody>
          <a:bodyPr wrap="square">
            <a:spAutoFit/>
          </a:bodyPr>
          <a:lstStyle/>
          <a:p>
            <a:pPr marL="457200" indent="-457200" algn="just">
              <a:buClr>
                <a:srgbClr val="FFFF00"/>
              </a:buClr>
              <a:buFont typeface="+mj-lt"/>
              <a:buAutoNum type="arabicPeriod"/>
            </a:pPr>
            <a:r>
              <a:rPr lang="es-US" sz="2400" dirty="0">
                <a:solidFill>
                  <a:schemeClr val="bg1"/>
                </a:solidFill>
              </a:rPr>
              <a:t>A pesar de que los hallazgos de este estudio proporcionan evidencia de un uso bien tolerado de ACOD, justificado por un </a:t>
            </a:r>
            <a:r>
              <a:rPr lang="es-US" sz="2400" b="1" dirty="0">
                <a:solidFill>
                  <a:schemeClr val="bg1"/>
                </a:solidFill>
              </a:rPr>
              <a:t>BCN favorable sobre los AVK, </a:t>
            </a:r>
            <a:r>
              <a:rPr lang="es-ES" sz="2400" dirty="0">
                <a:solidFill>
                  <a:schemeClr val="bg1"/>
                </a:solidFill>
                <a:cs typeface="Times New Roman" panose="02020603050405020304" pitchFamily="18" charset="0"/>
              </a:rPr>
              <a:t>el diseño metodológico del estudio no permite llegar a esa conclusión, en vista, de que es un estudio descriptivo</a:t>
            </a:r>
            <a:r>
              <a:rPr lang="es-US" sz="2400" dirty="0">
                <a:solidFill>
                  <a:schemeClr val="bg1"/>
                </a:solidFill>
                <a:cs typeface="Times New Roman" panose="02020603050405020304" pitchFamily="18" charset="0"/>
              </a:rPr>
              <a:t>. </a:t>
            </a:r>
          </a:p>
          <a:p>
            <a:pPr marL="457200" indent="-457200" algn="just">
              <a:buClr>
                <a:srgbClr val="FFFF00"/>
              </a:buClr>
              <a:buFont typeface="+mj-lt"/>
              <a:buAutoNum type="arabicPeriod"/>
            </a:pPr>
            <a:endParaRPr lang="es-US" sz="2400" dirty="0">
              <a:solidFill>
                <a:schemeClr val="bg1"/>
              </a:solidFill>
              <a:cs typeface="Times New Roman" panose="02020603050405020304" pitchFamily="18" charset="0"/>
            </a:endParaRPr>
          </a:p>
          <a:p>
            <a:pPr marL="457200" indent="-457200" algn="just">
              <a:buClr>
                <a:srgbClr val="FFFF00"/>
              </a:buClr>
              <a:buFont typeface="+mj-lt"/>
              <a:buAutoNum type="arabicPeriod"/>
            </a:pPr>
            <a:r>
              <a:rPr lang="es-ES" sz="2400" dirty="0">
                <a:solidFill>
                  <a:schemeClr val="bg1"/>
                </a:solidFill>
              </a:rPr>
              <a:t>Importante dejar explicito dosis de anticoagulación para AVK y rango de INR, como dosis terapéutica al igual que de ACOD.</a:t>
            </a:r>
          </a:p>
          <a:p>
            <a:pPr marL="457200" indent="-457200" algn="just">
              <a:buClr>
                <a:srgbClr val="FFFF00"/>
              </a:buClr>
              <a:buFont typeface="+mj-lt"/>
              <a:buAutoNum type="arabicPeriod"/>
            </a:pPr>
            <a:endParaRPr lang="es-ES" sz="2400" dirty="0">
              <a:solidFill>
                <a:schemeClr val="bg1"/>
              </a:solidFill>
            </a:endParaRPr>
          </a:p>
          <a:p>
            <a:pPr marL="457200" indent="-457200" algn="just">
              <a:buClr>
                <a:srgbClr val="FFFF00"/>
              </a:buClr>
              <a:buFont typeface="+mj-lt"/>
              <a:buAutoNum type="arabicPeriod"/>
            </a:pPr>
            <a:r>
              <a:rPr lang="es-US" sz="2400" dirty="0">
                <a:solidFill>
                  <a:schemeClr val="bg1"/>
                </a:solidFill>
              </a:rPr>
              <a:t>El pequeño tamaño de la población del estudio y el pequeño número de eventos limita la evidencia en el aporte clínico. </a:t>
            </a:r>
            <a:endParaRPr lang="es-ES" sz="2400" dirty="0">
              <a:solidFill>
                <a:schemeClr val="bg1"/>
              </a:solidFill>
            </a:endParaRPr>
          </a:p>
          <a:p>
            <a:pPr marL="457200" indent="-457200" algn="just">
              <a:buClr>
                <a:srgbClr val="FFFF00"/>
              </a:buClr>
              <a:buFont typeface="+mj-lt"/>
              <a:buAutoNum type="arabicPeriod"/>
            </a:pPr>
            <a:endParaRPr lang="es-US" sz="2400" dirty="0">
              <a:solidFill>
                <a:schemeClr val="bg1"/>
              </a:solidFill>
              <a:cs typeface="Times New Roman" panose="02020603050405020304" pitchFamily="18" charset="0"/>
            </a:endParaRPr>
          </a:p>
          <a:p>
            <a:pPr marL="457200" indent="-457200" algn="just">
              <a:buClr>
                <a:srgbClr val="FFFF00"/>
              </a:buClr>
              <a:buFont typeface="+mj-lt"/>
              <a:buAutoNum type="arabicPeriod"/>
            </a:pPr>
            <a:r>
              <a:rPr lang="es-US" sz="2400" b="1" dirty="0">
                <a:solidFill>
                  <a:srgbClr val="FFFF00"/>
                </a:solidFill>
              </a:rPr>
              <a:t>Estos resultados confirman la importancia de integrar la prevención de eventos tromboembólicos y la tolerabilidad en términos de complicaciones hemorrágicas al elegir una terapia anticoagulante.</a:t>
            </a:r>
            <a:endParaRPr lang="es-US" sz="240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1391314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332DA8"/>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401EEE-1E4F-4966-9729-ED6792BB839D}"/>
              </a:ext>
            </a:extLst>
          </p:cNvPr>
          <p:cNvSpPr>
            <a:spLocks noGrp="1"/>
          </p:cNvSpPr>
          <p:nvPr>
            <p:ph type="title"/>
          </p:nvPr>
        </p:nvSpPr>
        <p:spPr/>
        <p:txBody>
          <a:bodyPr/>
          <a:lstStyle/>
          <a:p>
            <a:r>
              <a:rPr lang="es-VE" dirty="0"/>
              <a:t> </a:t>
            </a:r>
          </a:p>
        </p:txBody>
      </p:sp>
      <p:sp>
        <p:nvSpPr>
          <p:cNvPr id="4" name="Marcador de texto 3">
            <a:extLst>
              <a:ext uri="{FF2B5EF4-FFF2-40B4-BE49-F238E27FC236}">
                <a16:creationId xmlns:a16="http://schemas.microsoft.com/office/drawing/2014/main" id="{B42DA645-821B-174B-80C8-720BE406676D}"/>
              </a:ext>
            </a:extLst>
          </p:cNvPr>
          <p:cNvSpPr>
            <a:spLocks noGrp="1"/>
          </p:cNvSpPr>
          <p:nvPr>
            <p:ph type="body" idx="1"/>
          </p:nvPr>
        </p:nvSpPr>
        <p:spPr/>
        <p:txBody>
          <a:bodyPr>
            <a:normAutofit/>
          </a:bodyPr>
          <a:lstStyle/>
          <a:p>
            <a:pPr algn="r"/>
            <a:r>
              <a:rPr lang="es-US" sz="4000" dirty="0">
                <a:solidFill>
                  <a:schemeClr val="bg1"/>
                </a:solidFill>
              </a:rPr>
              <a:t>POR SU ATENCIÓN</a:t>
            </a:r>
          </a:p>
        </p:txBody>
      </p:sp>
      <p:sp>
        <p:nvSpPr>
          <p:cNvPr id="3" name="Marcador de número de diapositiva 2">
            <a:extLst>
              <a:ext uri="{FF2B5EF4-FFF2-40B4-BE49-F238E27FC236}">
                <a16:creationId xmlns:a16="http://schemas.microsoft.com/office/drawing/2014/main" id="{79E7C132-25B0-495D-8495-144936B3361A}"/>
              </a:ext>
            </a:extLst>
          </p:cNvPr>
          <p:cNvSpPr>
            <a:spLocks noGrp="1"/>
          </p:cNvSpPr>
          <p:nvPr>
            <p:ph type="sldNum" sz="quarter" idx="12"/>
          </p:nvPr>
        </p:nvSpPr>
        <p:spPr/>
        <p:txBody>
          <a:bodyPr/>
          <a:lstStyle/>
          <a:p>
            <a:fld id="{00000000-1234-1234-1234-123412341234}" type="slidenum">
              <a:rPr lang="en-US" smtClean="0"/>
              <a:pPr/>
              <a:t>35</a:t>
            </a:fld>
            <a:endParaRPr lang="en-US" dirty="0"/>
          </a:p>
        </p:txBody>
      </p:sp>
      <p:sp>
        <p:nvSpPr>
          <p:cNvPr id="8" name="Google Shape;358;p39">
            <a:extLst>
              <a:ext uri="{FF2B5EF4-FFF2-40B4-BE49-F238E27FC236}">
                <a16:creationId xmlns:a16="http://schemas.microsoft.com/office/drawing/2014/main" id="{8CC2702A-F13A-4D4E-89CF-D4B162DC3485}"/>
              </a:ext>
            </a:extLst>
          </p:cNvPr>
          <p:cNvSpPr/>
          <p:nvPr/>
        </p:nvSpPr>
        <p:spPr>
          <a:xfrm>
            <a:off x="1513393" y="2672861"/>
            <a:ext cx="8601278" cy="1431553"/>
          </a:xfrm>
          <a:prstGeom prst="rect">
            <a:avLst/>
          </a:prstGeom>
        </p:spPr>
        <p:txBody>
          <a:bodyPr>
            <a:prstTxWarp prst="textPlain">
              <a:avLst/>
            </a:prstTxWarp>
          </a:bodyPr>
          <a:lstStyle/>
          <a:p>
            <a:pPr lvl="0" algn="ctr"/>
            <a:r>
              <a:rPr lang="es-VE" sz="2400" b="1" dirty="0">
                <a:solidFill>
                  <a:schemeClr val="lt1"/>
                </a:solidFill>
                <a:latin typeface="Encode Sans Semi Condensed"/>
              </a:rPr>
              <a:t>GRACIAS </a:t>
            </a:r>
            <a:endParaRPr sz="2400" b="1" dirty="0">
              <a:solidFill>
                <a:schemeClr val="lt1"/>
              </a:solidFill>
              <a:latin typeface="Encode Sans Semi Condensed"/>
            </a:endParaRPr>
          </a:p>
        </p:txBody>
      </p:sp>
    </p:spTree>
    <p:extLst>
      <p:ext uri="{BB962C8B-B14F-4D97-AF65-F5344CB8AC3E}">
        <p14:creationId xmlns:p14="http://schemas.microsoft.com/office/powerpoint/2010/main" val="92722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32DA8"/>
        </a:solidFill>
        <a:effectLst/>
      </p:bgPr>
    </p:bg>
    <p:spTree>
      <p:nvGrpSpPr>
        <p:cNvPr id="1" name="Shape 91"/>
        <p:cNvGrpSpPr/>
        <p:nvPr/>
      </p:nvGrpSpPr>
      <p:grpSpPr>
        <a:xfrm>
          <a:off x="0" y="0"/>
          <a:ext cx="0" cy="0"/>
          <a:chOff x="0" y="0"/>
          <a:chExt cx="0" cy="0"/>
        </a:xfrm>
      </p:grpSpPr>
      <p:sp>
        <p:nvSpPr>
          <p:cNvPr id="92" name="Google Shape;92;p17"/>
          <p:cNvSpPr txBox="1">
            <a:spLocks noGrp="1"/>
          </p:cNvSpPr>
          <p:nvPr>
            <p:ph type="ctrTitle"/>
          </p:nvPr>
        </p:nvSpPr>
        <p:spPr>
          <a:prstGeom prst="rect">
            <a:avLst/>
          </a:prstGeom>
        </p:spPr>
        <p:txBody>
          <a:bodyPr spcFirstLastPara="1" vert="horz" wrap="square" lIns="0" tIns="0" rIns="0" bIns="0" rtlCol="0" anchor="b" anchorCtr="0">
            <a:noAutofit/>
          </a:bodyPr>
          <a:lstStyle/>
          <a:p>
            <a:r>
              <a:rPr lang="en" dirty="0">
                <a:solidFill>
                  <a:schemeClr val="bg1"/>
                </a:solidFill>
              </a:rPr>
              <a:t>Introducción.</a:t>
            </a:r>
            <a:endParaRPr dirty="0">
              <a:solidFill>
                <a:schemeClr val="bg1"/>
              </a:solidFill>
            </a:endParaRPr>
          </a:p>
        </p:txBody>
      </p:sp>
      <p:sp>
        <p:nvSpPr>
          <p:cNvPr id="94" name="Google Shape;94;p17"/>
          <p:cNvSpPr/>
          <p:nvPr/>
        </p:nvSpPr>
        <p:spPr>
          <a:xfrm>
            <a:off x="2386532" y="2091066"/>
            <a:ext cx="1373667" cy="3402132"/>
          </a:xfrm>
          <a:prstGeom prst="rect">
            <a:avLst/>
          </a:prstGeom>
        </p:spPr>
        <p:txBody>
          <a:bodyPr>
            <a:prstTxWarp prst="textPlain">
              <a:avLst/>
            </a:prstTxWarp>
          </a:bodyPr>
          <a:lstStyle/>
          <a:p>
            <a:pPr lvl="0" algn="ctr"/>
            <a:r>
              <a:rPr sz="2400" b="1" dirty="0">
                <a:solidFill>
                  <a:schemeClr val="lt1"/>
                </a:solidFill>
                <a:latin typeface="Encode Sans Semi Condensed"/>
              </a:rPr>
              <a:t>1</a:t>
            </a:r>
          </a:p>
        </p:txBody>
      </p:sp>
      <p:pic>
        <p:nvPicPr>
          <p:cNvPr id="5" name="Picture 14" descr="Resultado de imagen para ucla">
            <a:extLst>
              <a:ext uri="{FF2B5EF4-FFF2-40B4-BE49-F238E27FC236}">
                <a16:creationId xmlns:a16="http://schemas.microsoft.com/office/drawing/2014/main" id="{BF3ED112-7BCB-4817-86DF-86F7507A8A9B}"/>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138341" y="158151"/>
            <a:ext cx="612564" cy="6820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Resultado de imagen para ascardio">
            <a:extLst>
              <a:ext uri="{FF2B5EF4-FFF2-40B4-BE49-F238E27FC236}">
                <a16:creationId xmlns:a16="http://schemas.microsoft.com/office/drawing/2014/main" id="{53AD653C-EE26-438C-AEA7-B9428E42046A}"/>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750905" y="158151"/>
            <a:ext cx="615356" cy="682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245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32DA8"/>
        </a:solidFill>
        <a:effectLst/>
      </p:bgPr>
    </p:bg>
    <p:spTree>
      <p:nvGrpSpPr>
        <p:cNvPr id="1" name="Shape 511"/>
        <p:cNvGrpSpPr/>
        <p:nvPr/>
      </p:nvGrpSpPr>
      <p:grpSpPr>
        <a:xfrm>
          <a:off x="0" y="0"/>
          <a:ext cx="0" cy="0"/>
          <a:chOff x="0" y="0"/>
          <a:chExt cx="0" cy="0"/>
        </a:xfrm>
      </p:grpSpPr>
      <p:sp>
        <p:nvSpPr>
          <p:cNvPr id="13" name="Google Shape;512;p45">
            <a:extLst>
              <a:ext uri="{FF2B5EF4-FFF2-40B4-BE49-F238E27FC236}">
                <a16:creationId xmlns:a16="http://schemas.microsoft.com/office/drawing/2014/main" id="{88FF4D85-5D05-48DD-8C50-6C95578D3306}"/>
              </a:ext>
            </a:extLst>
          </p:cNvPr>
          <p:cNvSpPr txBox="1">
            <a:spLocks/>
          </p:cNvSpPr>
          <p:nvPr/>
        </p:nvSpPr>
        <p:spPr>
          <a:xfrm>
            <a:off x="1274076" y="60608"/>
            <a:ext cx="8650333" cy="615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1pPr>
            <a:lvl2pPr marR="0" lvl="1"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2pPr>
            <a:lvl3pPr marR="0" lvl="2"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3pPr>
            <a:lvl4pPr marR="0" lvl="3"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4pPr>
            <a:lvl5pPr marR="0" lvl="4"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5pPr>
            <a:lvl6pPr marR="0" lvl="5"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6pPr>
            <a:lvl7pPr marR="0" lvl="6"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7pPr>
            <a:lvl8pPr marR="0" lvl="7"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8pPr>
            <a:lvl9pPr marR="0" lvl="8"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9pPr>
          </a:lstStyle>
          <a:p>
            <a:pPr algn="just"/>
            <a:r>
              <a:rPr lang="en-US" sz="4800" dirty="0" err="1">
                <a:solidFill>
                  <a:schemeClr val="bg1"/>
                </a:solidFill>
              </a:rPr>
              <a:t>Introducción</a:t>
            </a:r>
            <a:r>
              <a:rPr lang="en-US" sz="4800" dirty="0">
                <a:solidFill>
                  <a:schemeClr val="bg1"/>
                </a:solidFill>
              </a:rPr>
              <a:t>:</a:t>
            </a:r>
          </a:p>
        </p:txBody>
      </p:sp>
      <p:cxnSp>
        <p:nvCxnSpPr>
          <p:cNvPr id="14" name="17 Conector recto">
            <a:extLst>
              <a:ext uri="{FF2B5EF4-FFF2-40B4-BE49-F238E27FC236}">
                <a16:creationId xmlns:a16="http://schemas.microsoft.com/office/drawing/2014/main" id="{6F1A7A40-F14A-4B82-A9ED-F542B6467CB5}"/>
              </a:ext>
            </a:extLst>
          </p:cNvPr>
          <p:cNvCxnSpPr>
            <a:cxnSpLocks/>
          </p:cNvCxnSpPr>
          <p:nvPr/>
        </p:nvCxnSpPr>
        <p:spPr>
          <a:xfrm>
            <a:off x="0" y="822791"/>
            <a:ext cx="12192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pic>
        <p:nvPicPr>
          <p:cNvPr id="15" name="Picture 14" descr="Resultado de imagen para ucla">
            <a:extLst>
              <a:ext uri="{FF2B5EF4-FFF2-40B4-BE49-F238E27FC236}">
                <a16:creationId xmlns:a16="http://schemas.microsoft.com/office/drawing/2014/main" id="{F5434B01-6CBB-488E-80C2-F1EFF65DD34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138341" y="158150"/>
            <a:ext cx="484572" cy="53952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Resultado de imagen para ascardio">
            <a:extLst>
              <a:ext uri="{FF2B5EF4-FFF2-40B4-BE49-F238E27FC236}">
                <a16:creationId xmlns:a16="http://schemas.microsoft.com/office/drawing/2014/main" id="{A14B06A5-8AFF-4C6B-B40E-F8DF0AA6CA7C}"/>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636502" y="158151"/>
            <a:ext cx="486783" cy="5395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Diagrama 9">
            <a:extLst>
              <a:ext uri="{FF2B5EF4-FFF2-40B4-BE49-F238E27FC236}">
                <a16:creationId xmlns:a16="http://schemas.microsoft.com/office/drawing/2014/main" id="{32FB2A50-3290-334B-96C7-886FFB161B5E}"/>
              </a:ext>
            </a:extLst>
          </p:cNvPr>
          <p:cNvGraphicFramePr/>
          <p:nvPr>
            <p:extLst>
              <p:ext uri="{D42A27DB-BD31-4B8C-83A1-F6EECF244321}">
                <p14:modId xmlns:p14="http://schemas.microsoft.com/office/powerpoint/2010/main" val="3847383055"/>
              </p:ext>
            </p:extLst>
          </p:nvPr>
        </p:nvGraphicFramePr>
        <p:xfrm>
          <a:off x="406400" y="-438760"/>
          <a:ext cx="11430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1" name="Diagrama 10">
            <a:extLst>
              <a:ext uri="{FF2B5EF4-FFF2-40B4-BE49-F238E27FC236}">
                <a16:creationId xmlns:a16="http://schemas.microsoft.com/office/drawing/2014/main" id="{0B510F7D-800B-FE48-AB2E-79D4E94F4111}"/>
              </a:ext>
            </a:extLst>
          </p:cNvPr>
          <p:cNvGraphicFramePr/>
          <p:nvPr>
            <p:extLst>
              <p:ext uri="{D42A27DB-BD31-4B8C-83A1-F6EECF244321}">
                <p14:modId xmlns:p14="http://schemas.microsoft.com/office/powerpoint/2010/main" val="1423698617"/>
              </p:ext>
            </p:extLst>
          </p:nvPr>
        </p:nvGraphicFramePr>
        <p:xfrm>
          <a:off x="4184662" y="3946955"/>
          <a:ext cx="3822676" cy="153419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7" name="Rectángulo 16">
            <a:extLst>
              <a:ext uri="{FF2B5EF4-FFF2-40B4-BE49-F238E27FC236}">
                <a16:creationId xmlns:a16="http://schemas.microsoft.com/office/drawing/2014/main" id="{CB376C32-B104-D241-A7B2-5C8C6744AD05}"/>
              </a:ext>
            </a:extLst>
          </p:cNvPr>
          <p:cNvSpPr/>
          <p:nvPr/>
        </p:nvSpPr>
        <p:spPr>
          <a:xfrm>
            <a:off x="1680023" y="4441518"/>
            <a:ext cx="2218877" cy="523220"/>
          </a:xfrm>
          <a:prstGeom prst="rect">
            <a:avLst/>
          </a:prstGeom>
        </p:spPr>
        <p:txBody>
          <a:bodyPr wrap="none">
            <a:spAutoFit/>
          </a:bodyPr>
          <a:lstStyle/>
          <a:p>
            <a:r>
              <a:rPr lang="es-US" sz="2800" dirty="0">
                <a:solidFill>
                  <a:srgbClr val="FFFF00"/>
                </a:solidFill>
              </a:rPr>
              <a:t>FA no valvular</a:t>
            </a:r>
          </a:p>
        </p:txBody>
      </p:sp>
      <p:sp>
        <p:nvSpPr>
          <p:cNvPr id="20" name="Rectángulo 19">
            <a:extLst>
              <a:ext uri="{FF2B5EF4-FFF2-40B4-BE49-F238E27FC236}">
                <a16:creationId xmlns:a16="http://schemas.microsoft.com/office/drawing/2014/main" id="{87123EEE-8FA4-D641-B0FE-D878FA48EB73}"/>
              </a:ext>
            </a:extLst>
          </p:cNvPr>
          <p:cNvSpPr/>
          <p:nvPr/>
        </p:nvSpPr>
        <p:spPr>
          <a:xfrm>
            <a:off x="8118241" y="4456570"/>
            <a:ext cx="3336170" cy="523220"/>
          </a:xfrm>
          <a:prstGeom prst="rect">
            <a:avLst/>
          </a:prstGeom>
        </p:spPr>
        <p:txBody>
          <a:bodyPr wrap="none">
            <a:spAutoFit/>
          </a:bodyPr>
          <a:lstStyle/>
          <a:p>
            <a:r>
              <a:rPr lang="es-US" sz="2800" dirty="0">
                <a:solidFill>
                  <a:srgbClr val="FFFF00"/>
                </a:solidFill>
              </a:rPr>
              <a:t>FA y válvula mecánica</a:t>
            </a:r>
          </a:p>
        </p:txBody>
      </p:sp>
      <p:sp>
        <p:nvSpPr>
          <p:cNvPr id="22" name="Rectángulo 21">
            <a:extLst>
              <a:ext uri="{FF2B5EF4-FFF2-40B4-BE49-F238E27FC236}">
                <a16:creationId xmlns:a16="http://schemas.microsoft.com/office/drawing/2014/main" id="{BC33354F-A22C-9149-B583-3E0F1C7128B3}"/>
              </a:ext>
            </a:extLst>
          </p:cNvPr>
          <p:cNvSpPr/>
          <p:nvPr/>
        </p:nvSpPr>
        <p:spPr>
          <a:xfrm>
            <a:off x="4873377" y="3599934"/>
            <a:ext cx="2582758" cy="461665"/>
          </a:xfrm>
          <a:prstGeom prst="rect">
            <a:avLst/>
          </a:prstGeom>
        </p:spPr>
        <p:txBody>
          <a:bodyPr wrap="none">
            <a:spAutoFit/>
          </a:bodyPr>
          <a:lstStyle/>
          <a:p>
            <a:r>
              <a:rPr lang="es-US" sz="2400" dirty="0">
                <a:solidFill>
                  <a:schemeClr val="bg1"/>
                </a:solidFill>
              </a:rPr>
              <a:t>Primera línea en la </a:t>
            </a:r>
            <a:endParaRPr lang="es-US" sz="2400" dirty="0"/>
          </a:p>
        </p:txBody>
      </p:sp>
      <p:sp>
        <p:nvSpPr>
          <p:cNvPr id="23" name="Rectángulo 22">
            <a:extLst>
              <a:ext uri="{FF2B5EF4-FFF2-40B4-BE49-F238E27FC236}">
                <a16:creationId xmlns:a16="http://schemas.microsoft.com/office/drawing/2014/main" id="{647DAC78-B062-4E4E-A384-9F43C174DC3A}"/>
              </a:ext>
            </a:extLst>
          </p:cNvPr>
          <p:cNvSpPr/>
          <p:nvPr/>
        </p:nvSpPr>
        <p:spPr>
          <a:xfrm>
            <a:off x="978070" y="5620752"/>
            <a:ext cx="3879588" cy="369332"/>
          </a:xfrm>
          <a:prstGeom prst="rect">
            <a:avLst/>
          </a:prstGeom>
        </p:spPr>
        <p:txBody>
          <a:bodyPr wrap="none">
            <a:spAutoFit/>
          </a:bodyPr>
          <a:lstStyle/>
          <a:p>
            <a:r>
              <a:rPr lang="es-US" b="1" dirty="0">
                <a:solidFill>
                  <a:schemeClr val="bg1"/>
                </a:solidFill>
                <a:latin typeface="NotoSans"/>
              </a:rPr>
              <a:t>ACOD: anticoagulantes orales directos.</a:t>
            </a:r>
            <a:endParaRPr lang="es-US" b="1" dirty="0"/>
          </a:p>
        </p:txBody>
      </p:sp>
      <p:sp>
        <p:nvSpPr>
          <p:cNvPr id="24" name="Rectángulo 23">
            <a:extLst>
              <a:ext uri="{FF2B5EF4-FFF2-40B4-BE49-F238E27FC236}">
                <a16:creationId xmlns:a16="http://schemas.microsoft.com/office/drawing/2014/main" id="{89E1FE27-A440-DC4A-BE7F-498E4B9E3787}"/>
              </a:ext>
            </a:extLst>
          </p:cNvPr>
          <p:cNvSpPr/>
          <p:nvPr/>
        </p:nvSpPr>
        <p:spPr>
          <a:xfrm>
            <a:off x="8005039" y="5620752"/>
            <a:ext cx="3599062" cy="369332"/>
          </a:xfrm>
          <a:prstGeom prst="rect">
            <a:avLst/>
          </a:prstGeom>
        </p:spPr>
        <p:txBody>
          <a:bodyPr wrap="none">
            <a:spAutoFit/>
          </a:bodyPr>
          <a:lstStyle/>
          <a:p>
            <a:r>
              <a:rPr lang="es-US" b="1" dirty="0">
                <a:solidFill>
                  <a:schemeClr val="bg1"/>
                </a:solidFill>
                <a:latin typeface="NotoSans"/>
              </a:rPr>
              <a:t>AVK: antagonistas de la vitamina K.</a:t>
            </a:r>
            <a:r>
              <a:rPr lang="es-US" dirty="0">
                <a:solidFill>
                  <a:schemeClr val="bg1"/>
                </a:solidFill>
                <a:latin typeface="NotoSans"/>
              </a:rPr>
              <a:t> </a:t>
            </a:r>
            <a:endParaRPr lang="es-US" dirty="0"/>
          </a:p>
        </p:txBody>
      </p:sp>
      <p:sp>
        <p:nvSpPr>
          <p:cNvPr id="25" name="Rectángulo 24">
            <a:extLst>
              <a:ext uri="{FF2B5EF4-FFF2-40B4-BE49-F238E27FC236}">
                <a16:creationId xmlns:a16="http://schemas.microsoft.com/office/drawing/2014/main" id="{5CC3E864-F5F9-ED4B-A539-8C32FC07AE87}"/>
              </a:ext>
            </a:extLst>
          </p:cNvPr>
          <p:cNvSpPr/>
          <p:nvPr/>
        </p:nvSpPr>
        <p:spPr>
          <a:xfrm>
            <a:off x="0" y="6492429"/>
            <a:ext cx="12192000" cy="276999"/>
          </a:xfrm>
          <a:prstGeom prst="rect">
            <a:avLst/>
          </a:prstGeom>
        </p:spPr>
        <p:txBody>
          <a:bodyPr wrap="square">
            <a:spAutoFit/>
          </a:bodyPr>
          <a:lstStyle/>
          <a:p>
            <a:pPr algn="r"/>
            <a:r>
              <a:rPr lang="es-US" sz="1200" b="0" i="0" dirty="0">
                <a:solidFill>
                  <a:schemeClr val="bg1"/>
                </a:solidFill>
                <a:effectLst/>
                <a:latin typeface="system-ui"/>
              </a:rPr>
              <a:t>Clin Ther-2019 Dec;41(12):2549-2557. doi: 10.1016/j.clinthera.2019.10.008.</a:t>
            </a:r>
            <a:endParaRPr lang="es-US" sz="1200" dirty="0">
              <a:solidFill>
                <a:schemeClr val="bg1"/>
              </a:solidFill>
            </a:endParaRPr>
          </a:p>
        </p:txBody>
      </p:sp>
    </p:spTree>
    <p:extLst>
      <p:ext uri="{BB962C8B-B14F-4D97-AF65-F5344CB8AC3E}">
        <p14:creationId xmlns:p14="http://schemas.microsoft.com/office/powerpoint/2010/main" val="619498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32DA8"/>
        </a:solidFill>
        <a:effectLst/>
      </p:bgPr>
    </p:bg>
    <p:spTree>
      <p:nvGrpSpPr>
        <p:cNvPr id="1" name="Shape 511"/>
        <p:cNvGrpSpPr/>
        <p:nvPr/>
      </p:nvGrpSpPr>
      <p:grpSpPr>
        <a:xfrm>
          <a:off x="0" y="0"/>
          <a:ext cx="0" cy="0"/>
          <a:chOff x="0" y="0"/>
          <a:chExt cx="0" cy="0"/>
        </a:xfrm>
      </p:grpSpPr>
      <p:sp>
        <p:nvSpPr>
          <p:cNvPr id="12" name="Google Shape;79;p15">
            <a:extLst>
              <a:ext uri="{FF2B5EF4-FFF2-40B4-BE49-F238E27FC236}">
                <a16:creationId xmlns:a16="http://schemas.microsoft.com/office/drawing/2014/main" id="{8BB2E3AD-B425-4775-90B1-3012F460D3DA}"/>
              </a:ext>
            </a:extLst>
          </p:cNvPr>
          <p:cNvSpPr txBox="1">
            <a:spLocks noGrp="1"/>
          </p:cNvSpPr>
          <p:nvPr>
            <p:ph type="sldNum" sz="quarter" idx="12"/>
          </p:nvPr>
        </p:nvSpPr>
        <p:spPr>
          <a:prstGeom prst="rect">
            <a:avLst/>
          </a:prstGeom>
        </p:spPr>
        <p:txBody>
          <a:bodyPr spcFirstLastPara="1" vert="horz" wrap="square" lIns="0" tIns="0" rIns="0" bIns="0" rtlCol="0" anchor="t" anchorCtr="0">
            <a:noAutofit/>
          </a:bodyPr>
          <a:lstStyle/>
          <a:p>
            <a:fld id="{00000000-1234-1234-1234-123412341234}" type="slidenum">
              <a:rPr lang="en"/>
              <a:pPr/>
              <a:t>6</a:t>
            </a:fld>
            <a:endParaRPr dirty="0"/>
          </a:p>
        </p:txBody>
      </p:sp>
      <p:sp>
        <p:nvSpPr>
          <p:cNvPr id="13" name="Google Shape;512;p45">
            <a:extLst>
              <a:ext uri="{FF2B5EF4-FFF2-40B4-BE49-F238E27FC236}">
                <a16:creationId xmlns:a16="http://schemas.microsoft.com/office/drawing/2014/main" id="{88FF4D85-5D05-48DD-8C50-6C95578D3306}"/>
              </a:ext>
            </a:extLst>
          </p:cNvPr>
          <p:cNvSpPr txBox="1">
            <a:spLocks/>
          </p:cNvSpPr>
          <p:nvPr/>
        </p:nvSpPr>
        <p:spPr>
          <a:xfrm>
            <a:off x="1274076" y="60608"/>
            <a:ext cx="8650333" cy="615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1pPr>
            <a:lvl2pPr marR="0" lvl="1"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2pPr>
            <a:lvl3pPr marR="0" lvl="2"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3pPr>
            <a:lvl4pPr marR="0" lvl="3"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4pPr>
            <a:lvl5pPr marR="0" lvl="4"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5pPr>
            <a:lvl6pPr marR="0" lvl="5"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6pPr>
            <a:lvl7pPr marR="0" lvl="6"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7pPr>
            <a:lvl8pPr marR="0" lvl="7"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8pPr>
            <a:lvl9pPr marR="0" lvl="8"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9pPr>
          </a:lstStyle>
          <a:p>
            <a:pPr algn="just"/>
            <a:r>
              <a:rPr lang="en-US" sz="4800" dirty="0" err="1">
                <a:solidFill>
                  <a:schemeClr val="bg1"/>
                </a:solidFill>
              </a:rPr>
              <a:t>Introducción</a:t>
            </a:r>
            <a:endParaRPr lang="en-US" sz="4800" dirty="0">
              <a:solidFill>
                <a:schemeClr val="bg1"/>
              </a:solidFill>
            </a:endParaRPr>
          </a:p>
        </p:txBody>
      </p:sp>
      <p:cxnSp>
        <p:nvCxnSpPr>
          <p:cNvPr id="14" name="17 Conector recto">
            <a:extLst>
              <a:ext uri="{FF2B5EF4-FFF2-40B4-BE49-F238E27FC236}">
                <a16:creationId xmlns:a16="http://schemas.microsoft.com/office/drawing/2014/main" id="{6F1A7A40-F14A-4B82-A9ED-F542B6467CB5}"/>
              </a:ext>
            </a:extLst>
          </p:cNvPr>
          <p:cNvCxnSpPr>
            <a:cxnSpLocks/>
          </p:cNvCxnSpPr>
          <p:nvPr/>
        </p:nvCxnSpPr>
        <p:spPr>
          <a:xfrm>
            <a:off x="0" y="822791"/>
            <a:ext cx="12192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pic>
        <p:nvPicPr>
          <p:cNvPr id="15" name="Picture 14" descr="Resultado de imagen para ucla">
            <a:extLst>
              <a:ext uri="{FF2B5EF4-FFF2-40B4-BE49-F238E27FC236}">
                <a16:creationId xmlns:a16="http://schemas.microsoft.com/office/drawing/2014/main" id="{F5434B01-6CBB-488E-80C2-F1EFF65DD34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138341" y="158150"/>
            <a:ext cx="484572" cy="53952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Resultado de imagen para ascardio">
            <a:extLst>
              <a:ext uri="{FF2B5EF4-FFF2-40B4-BE49-F238E27FC236}">
                <a16:creationId xmlns:a16="http://schemas.microsoft.com/office/drawing/2014/main" id="{A14B06A5-8AFF-4C6B-B40E-F8DF0AA6CA7C}"/>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636502" y="158151"/>
            <a:ext cx="486783" cy="539517"/>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n 18">
            <a:extLst>
              <a:ext uri="{FF2B5EF4-FFF2-40B4-BE49-F238E27FC236}">
                <a16:creationId xmlns:a16="http://schemas.microsoft.com/office/drawing/2014/main" id="{6AA3F37A-4642-0147-870F-1985A5FFE920}"/>
              </a:ext>
            </a:extLst>
          </p:cNvPr>
          <p:cNvPicPr>
            <a:picLocks noChangeAspect="1"/>
          </p:cNvPicPr>
          <p:nvPr/>
        </p:nvPicPr>
        <p:blipFill>
          <a:blip r:embed="rId7"/>
          <a:stretch>
            <a:fillRect/>
          </a:stretch>
        </p:blipFill>
        <p:spPr>
          <a:xfrm>
            <a:off x="281352" y="1970612"/>
            <a:ext cx="1565058" cy="1509971"/>
          </a:xfrm>
          <a:prstGeom prst="ellipse">
            <a:avLst/>
          </a:prstGeom>
        </p:spPr>
      </p:pic>
      <p:sp>
        <p:nvSpPr>
          <p:cNvPr id="20" name="Rectángulo 19">
            <a:extLst>
              <a:ext uri="{FF2B5EF4-FFF2-40B4-BE49-F238E27FC236}">
                <a16:creationId xmlns:a16="http://schemas.microsoft.com/office/drawing/2014/main" id="{D0686C7F-87EF-0F4B-8F93-670FBE9C0C50}"/>
              </a:ext>
            </a:extLst>
          </p:cNvPr>
          <p:cNvSpPr/>
          <p:nvPr/>
        </p:nvSpPr>
        <p:spPr>
          <a:xfrm>
            <a:off x="2906323" y="1178936"/>
            <a:ext cx="3773878" cy="2246769"/>
          </a:xfrm>
          <a:prstGeom prst="rect">
            <a:avLst/>
          </a:prstGeom>
        </p:spPr>
        <p:txBody>
          <a:bodyPr wrap="square">
            <a:spAutoFit/>
          </a:bodyPr>
          <a:lstStyle/>
          <a:p>
            <a:r>
              <a:rPr lang="es-US" sz="2800" dirty="0">
                <a:solidFill>
                  <a:schemeClr val="bg1"/>
                </a:solidFill>
              </a:rPr>
              <a:t>FA en pacientes con válvula cardíaca protésica mecánica o estenosis mitral moderada a severa. </a:t>
            </a:r>
          </a:p>
        </p:txBody>
      </p:sp>
      <p:sp>
        <p:nvSpPr>
          <p:cNvPr id="22" name="Rectángulo 21">
            <a:extLst>
              <a:ext uri="{FF2B5EF4-FFF2-40B4-BE49-F238E27FC236}">
                <a16:creationId xmlns:a16="http://schemas.microsoft.com/office/drawing/2014/main" id="{A8B28EA9-03F0-EB44-BFE1-5CDB1F343E47}"/>
              </a:ext>
            </a:extLst>
          </p:cNvPr>
          <p:cNvSpPr/>
          <p:nvPr/>
        </p:nvSpPr>
        <p:spPr>
          <a:xfrm>
            <a:off x="470513" y="1038212"/>
            <a:ext cx="2157963" cy="584775"/>
          </a:xfrm>
          <a:prstGeom prst="rect">
            <a:avLst/>
          </a:prstGeom>
        </p:spPr>
        <p:txBody>
          <a:bodyPr wrap="none">
            <a:spAutoFit/>
          </a:bodyPr>
          <a:lstStyle/>
          <a:p>
            <a:r>
              <a:rPr lang="es-US" sz="3200" b="1" dirty="0">
                <a:solidFill>
                  <a:srgbClr val="FFFF00"/>
                </a:solidFill>
              </a:rPr>
              <a:t>FA valvular:</a:t>
            </a:r>
          </a:p>
        </p:txBody>
      </p:sp>
      <p:sp>
        <p:nvSpPr>
          <p:cNvPr id="23" name="Rectángulo 22">
            <a:extLst>
              <a:ext uri="{FF2B5EF4-FFF2-40B4-BE49-F238E27FC236}">
                <a16:creationId xmlns:a16="http://schemas.microsoft.com/office/drawing/2014/main" id="{79B259D1-91B0-0D4F-A74A-C0361A5A2640}"/>
              </a:ext>
            </a:extLst>
          </p:cNvPr>
          <p:cNvSpPr/>
          <p:nvPr/>
        </p:nvSpPr>
        <p:spPr>
          <a:xfrm>
            <a:off x="7243069" y="1178936"/>
            <a:ext cx="4439429" cy="1384995"/>
          </a:xfrm>
          <a:prstGeom prst="rect">
            <a:avLst/>
          </a:prstGeom>
        </p:spPr>
        <p:txBody>
          <a:bodyPr wrap="square">
            <a:spAutoFit/>
          </a:bodyPr>
          <a:lstStyle/>
          <a:p>
            <a:r>
              <a:rPr lang="es-US" sz="2800" dirty="0">
                <a:solidFill>
                  <a:schemeClr val="bg1"/>
                </a:solidFill>
              </a:rPr>
              <a:t>Consideran aceptable el uso de </a:t>
            </a:r>
            <a:r>
              <a:rPr lang="es-US" sz="2800" b="1" dirty="0">
                <a:solidFill>
                  <a:schemeClr val="bg1"/>
                </a:solidFill>
              </a:rPr>
              <a:t>ACOD </a:t>
            </a:r>
            <a:r>
              <a:rPr lang="es-US" sz="2800" dirty="0">
                <a:solidFill>
                  <a:schemeClr val="bg1"/>
                </a:solidFill>
              </a:rPr>
              <a:t>en pacientes con FA y válvula bioprotésica. </a:t>
            </a:r>
            <a:endParaRPr lang="es-US" sz="2800" dirty="0"/>
          </a:p>
        </p:txBody>
      </p:sp>
      <p:pic>
        <p:nvPicPr>
          <p:cNvPr id="4" name="Imagen 3">
            <a:extLst>
              <a:ext uri="{FF2B5EF4-FFF2-40B4-BE49-F238E27FC236}">
                <a16:creationId xmlns:a16="http://schemas.microsoft.com/office/drawing/2014/main" id="{1F6E5E7D-7D84-C34F-9B6D-106F6652002F}"/>
              </a:ext>
            </a:extLst>
          </p:cNvPr>
          <p:cNvPicPr>
            <a:picLocks noChangeAspect="1"/>
          </p:cNvPicPr>
          <p:nvPr/>
        </p:nvPicPr>
        <p:blipFill>
          <a:blip r:embed="rId8"/>
          <a:stretch>
            <a:fillRect/>
          </a:stretch>
        </p:blipFill>
        <p:spPr>
          <a:xfrm>
            <a:off x="1276679" y="1547445"/>
            <a:ext cx="1494271" cy="1483459"/>
          </a:xfrm>
          <a:prstGeom prst="ellipse">
            <a:avLst/>
          </a:prstGeom>
        </p:spPr>
      </p:pic>
      <p:cxnSp>
        <p:nvCxnSpPr>
          <p:cNvPr id="9" name="Conector recto 8">
            <a:extLst>
              <a:ext uri="{FF2B5EF4-FFF2-40B4-BE49-F238E27FC236}">
                <a16:creationId xmlns:a16="http://schemas.microsoft.com/office/drawing/2014/main" id="{B0D488EA-4FCB-614A-B3C3-90632075D0CA}"/>
              </a:ext>
            </a:extLst>
          </p:cNvPr>
          <p:cNvCxnSpPr>
            <a:cxnSpLocks/>
          </p:cNvCxnSpPr>
          <p:nvPr/>
        </p:nvCxnSpPr>
        <p:spPr>
          <a:xfrm>
            <a:off x="6850951" y="1038212"/>
            <a:ext cx="12598" cy="2111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76ACCFB9-003D-4148-8188-B2B361347A3A}"/>
              </a:ext>
            </a:extLst>
          </p:cNvPr>
          <p:cNvCxnSpPr>
            <a:cxnSpLocks/>
          </p:cNvCxnSpPr>
          <p:nvPr/>
        </p:nvCxnSpPr>
        <p:spPr>
          <a:xfrm>
            <a:off x="6881898" y="3636697"/>
            <a:ext cx="0" cy="2781795"/>
          </a:xfrm>
          <a:prstGeom prst="line">
            <a:avLst/>
          </a:prstGeom>
        </p:spPr>
        <p:style>
          <a:lnRef idx="1">
            <a:schemeClr val="accent1"/>
          </a:lnRef>
          <a:fillRef idx="0">
            <a:schemeClr val="accent1"/>
          </a:fillRef>
          <a:effectRef idx="0">
            <a:schemeClr val="accent1"/>
          </a:effectRef>
          <a:fontRef idx="minor">
            <a:schemeClr val="tx1"/>
          </a:fontRef>
        </p:style>
      </p:cxnSp>
      <p:grpSp>
        <p:nvGrpSpPr>
          <p:cNvPr id="31" name="Grupo 30">
            <a:extLst>
              <a:ext uri="{FF2B5EF4-FFF2-40B4-BE49-F238E27FC236}">
                <a16:creationId xmlns:a16="http://schemas.microsoft.com/office/drawing/2014/main" id="{8FD51579-C8BB-F248-94D6-D19D5B28E6D4}"/>
              </a:ext>
            </a:extLst>
          </p:cNvPr>
          <p:cNvGrpSpPr/>
          <p:nvPr/>
        </p:nvGrpSpPr>
        <p:grpSpPr>
          <a:xfrm>
            <a:off x="1063881" y="3740836"/>
            <a:ext cx="10656579" cy="2677656"/>
            <a:chOff x="1063881" y="3740836"/>
            <a:chExt cx="10656579" cy="2677656"/>
          </a:xfrm>
        </p:grpSpPr>
        <p:sp>
          <p:nvSpPr>
            <p:cNvPr id="10" name="Rectángulo 9">
              <a:extLst>
                <a:ext uri="{FF2B5EF4-FFF2-40B4-BE49-F238E27FC236}">
                  <a16:creationId xmlns:a16="http://schemas.microsoft.com/office/drawing/2014/main" id="{5214DEC4-B52A-5447-9984-0036DC308C16}"/>
                </a:ext>
              </a:extLst>
            </p:cNvPr>
            <p:cNvSpPr/>
            <p:nvPr/>
          </p:nvSpPr>
          <p:spPr>
            <a:xfrm>
              <a:off x="2906322" y="4458355"/>
              <a:ext cx="4033425" cy="1569660"/>
            </a:xfrm>
            <a:prstGeom prst="rect">
              <a:avLst/>
            </a:prstGeom>
          </p:spPr>
          <p:txBody>
            <a:bodyPr wrap="square">
              <a:spAutoFit/>
            </a:bodyPr>
            <a:lstStyle/>
            <a:p>
              <a:r>
                <a:rPr lang="es-US" sz="2400" dirty="0">
                  <a:solidFill>
                    <a:srgbClr val="FFFF00"/>
                  </a:solidFill>
                </a:rPr>
                <a:t>EHRA tipo 1:</a:t>
              </a:r>
            </a:p>
            <a:p>
              <a:r>
                <a:rPr lang="es-US" sz="2400" dirty="0">
                  <a:solidFill>
                    <a:schemeClr val="bg1"/>
                  </a:solidFill>
                </a:rPr>
                <a:t>FA y enfermedad cardíaca valvular, que requiere terapia con </a:t>
              </a:r>
              <a:r>
                <a:rPr lang="es-US" sz="2400" b="1" dirty="0">
                  <a:solidFill>
                    <a:schemeClr val="bg1"/>
                  </a:solidFill>
                </a:rPr>
                <a:t>AVK.</a:t>
              </a:r>
            </a:p>
          </p:txBody>
        </p:sp>
        <p:sp>
          <p:nvSpPr>
            <p:cNvPr id="11" name="Rectángulo 10">
              <a:extLst>
                <a:ext uri="{FF2B5EF4-FFF2-40B4-BE49-F238E27FC236}">
                  <a16:creationId xmlns:a16="http://schemas.microsoft.com/office/drawing/2014/main" id="{701DD81C-DFAE-4E4F-9EE0-E8A28C44F5C2}"/>
                </a:ext>
              </a:extLst>
            </p:cNvPr>
            <p:cNvSpPr/>
            <p:nvPr/>
          </p:nvSpPr>
          <p:spPr>
            <a:xfrm>
              <a:off x="7243069" y="3740836"/>
              <a:ext cx="4477391" cy="2677656"/>
            </a:xfrm>
            <a:prstGeom prst="rect">
              <a:avLst/>
            </a:prstGeom>
          </p:spPr>
          <p:txBody>
            <a:bodyPr wrap="square">
              <a:spAutoFit/>
            </a:bodyPr>
            <a:lstStyle/>
            <a:p>
              <a:r>
                <a:rPr lang="es-US" sz="2400" dirty="0">
                  <a:solidFill>
                    <a:srgbClr val="FFFF00"/>
                  </a:solidFill>
                </a:rPr>
                <a:t>EHRA tipo 2:</a:t>
              </a:r>
            </a:p>
            <a:p>
              <a:r>
                <a:rPr lang="es-US" sz="2400" dirty="0">
                  <a:solidFill>
                    <a:schemeClr val="bg1"/>
                  </a:solidFill>
                </a:rPr>
                <a:t>FA y enfermedad cardíaca valvular (reparación de válvula mitral, reemplazo de válvula bioprotésica y/o intervención de válvula transaórtica) elegibles para tratamiento con un </a:t>
              </a:r>
              <a:r>
                <a:rPr lang="es-US" sz="2400" b="1" dirty="0">
                  <a:solidFill>
                    <a:schemeClr val="bg1"/>
                  </a:solidFill>
                </a:rPr>
                <a:t>ACOD.</a:t>
              </a:r>
            </a:p>
          </p:txBody>
        </p:sp>
        <p:sp>
          <p:nvSpPr>
            <p:cNvPr id="28" name="Rectángulo 27">
              <a:extLst>
                <a:ext uri="{FF2B5EF4-FFF2-40B4-BE49-F238E27FC236}">
                  <a16:creationId xmlns:a16="http://schemas.microsoft.com/office/drawing/2014/main" id="{F0CC85B0-EFBD-6E4C-8E15-A48950DB99B2}"/>
                </a:ext>
              </a:extLst>
            </p:cNvPr>
            <p:cNvSpPr/>
            <p:nvPr/>
          </p:nvSpPr>
          <p:spPr>
            <a:xfrm>
              <a:off x="1063881" y="4140287"/>
              <a:ext cx="915122" cy="2205796"/>
            </a:xfrm>
            <a:prstGeom prst="rect">
              <a:avLst/>
            </a:prstGeom>
            <a:noFill/>
          </p:spPr>
          <p:txBody>
            <a:bodyPr vert="wordArtVert" wrap="none" lIns="91440" tIns="45720" rIns="91440" bIns="45720">
              <a:spAutoFit/>
            </a:bodyPr>
            <a:lstStyle/>
            <a:p>
              <a:pPr algn="ctr"/>
              <a:r>
                <a:rPr lang="es-ES" sz="4000" b="1" spc="50" dirty="0">
                  <a:ln w="9525" cmpd="sng">
                    <a:solidFill>
                      <a:schemeClr val="accent1"/>
                    </a:solidFill>
                    <a:prstDash val="solid"/>
                  </a:ln>
                  <a:solidFill>
                    <a:srgbClr val="70AD47">
                      <a:tint val="1000"/>
                    </a:srgbClr>
                  </a:solidFill>
                  <a:effectLst>
                    <a:glow rad="38100">
                      <a:schemeClr val="accent1">
                        <a:alpha val="40000"/>
                      </a:schemeClr>
                    </a:glow>
                  </a:effectLst>
                </a:rPr>
                <a:t>EHRA</a:t>
              </a:r>
              <a:endParaRPr lang="es-ES" sz="40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pic>
        <p:nvPicPr>
          <p:cNvPr id="30" name="Imagen 29">
            <a:extLst>
              <a:ext uri="{FF2B5EF4-FFF2-40B4-BE49-F238E27FC236}">
                <a16:creationId xmlns:a16="http://schemas.microsoft.com/office/drawing/2014/main" id="{E09C39F7-4E8E-B243-BC30-70DBC923A32C}"/>
              </a:ext>
            </a:extLst>
          </p:cNvPr>
          <p:cNvPicPr>
            <a:picLocks noChangeAspect="1"/>
          </p:cNvPicPr>
          <p:nvPr/>
        </p:nvPicPr>
        <p:blipFill>
          <a:blip r:embed="rId9"/>
          <a:stretch>
            <a:fillRect/>
          </a:stretch>
        </p:blipFill>
        <p:spPr>
          <a:xfrm>
            <a:off x="7281314" y="2563931"/>
            <a:ext cx="4439146" cy="677428"/>
          </a:xfrm>
          <a:prstGeom prst="rect">
            <a:avLst/>
          </a:prstGeom>
        </p:spPr>
      </p:pic>
      <p:sp>
        <p:nvSpPr>
          <p:cNvPr id="32" name="Rectángulo 31">
            <a:extLst>
              <a:ext uri="{FF2B5EF4-FFF2-40B4-BE49-F238E27FC236}">
                <a16:creationId xmlns:a16="http://schemas.microsoft.com/office/drawing/2014/main" id="{B178E614-DC4A-D243-A13E-B79ACBAD012E}"/>
              </a:ext>
            </a:extLst>
          </p:cNvPr>
          <p:cNvSpPr/>
          <p:nvPr/>
        </p:nvSpPr>
        <p:spPr>
          <a:xfrm>
            <a:off x="0" y="6606729"/>
            <a:ext cx="12192000" cy="276999"/>
          </a:xfrm>
          <a:prstGeom prst="rect">
            <a:avLst/>
          </a:prstGeom>
        </p:spPr>
        <p:txBody>
          <a:bodyPr wrap="square">
            <a:spAutoFit/>
          </a:bodyPr>
          <a:lstStyle/>
          <a:p>
            <a:pPr algn="r"/>
            <a:r>
              <a:rPr lang="es-US" sz="1200" b="0" i="0" dirty="0">
                <a:solidFill>
                  <a:schemeClr val="bg1"/>
                </a:solidFill>
                <a:effectLst/>
                <a:latin typeface="system-ui"/>
              </a:rPr>
              <a:t>Clin Ther-2019 Dec;41(12):2549-2557. doi: 10.1016/j.clinthera.2019.10.008.</a:t>
            </a:r>
            <a:endParaRPr lang="es-US" sz="1200" dirty="0">
              <a:solidFill>
                <a:schemeClr val="bg1"/>
              </a:solidFill>
            </a:endParaRPr>
          </a:p>
        </p:txBody>
      </p:sp>
    </p:spTree>
    <p:extLst>
      <p:ext uri="{BB962C8B-B14F-4D97-AF65-F5344CB8AC3E}">
        <p14:creationId xmlns:p14="http://schemas.microsoft.com/office/powerpoint/2010/main" val="240784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32DA8"/>
        </a:solidFill>
        <a:effectLst/>
      </p:bgPr>
    </p:bg>
    <p:spTree>
      <p:nvGrpSpPr>
        <p:cNvPr id="1" name="Shape 511"/>
        <p:cNvGrpSpPr/>
        <p:nvPr/>
      </p:nvGrpSpPr>
      <p:grpSpPr>
        <a:xfrm>
          <a:off x="0" y="0"/>
          <a:ext cx="0" cy="0"/>
          <a:chOff x="0" y="0"/>
          <a:chExt cx="0" cy="0"/>
        </a:xfrm>
      </p:grpSpPr>
      <p:sp>
        <p:nvSpPr>
          <p:cNvPr id="12" name="Google Shape;79;p15">
            <a:extLst>
              <a:ext uri="{FF2B5EF4-FFF2-40B4-BE49-F238E27FC236}">
                <a16:creationId xmlns:a16="http://schemas.microsoft.com/office/drawing/2014/main" id="{8BB2E3AD-B425-4775-90B1-3012F460D3DA}"/>
              </a:ext>
            </a:extLst>
          </p:cNvPr>
          <p:cNvSpPr txBox="1">
            <a:spLocks noGrp="1"/>
          </p:cNvSpPr>
          <p:nvPr>
            <p:ph type="sldNum" sz="quarter" idx="12"/>
          </p:nvPr>
        </p:nvSpPr>
        <p:spPr>
          <a:prstGeom prst="rect">
            <a:avLst/>
          </a:prstGeom>
        </p:spPr>
        <p:txBody>
          <a:bodyPr spcFirstLastPara="1" vert="horz" wrap="square" lIns="0" tIns="0" rIns="0" bIns="0" rtlCol="0" anchor="t" anchorCtr="0">
            <a:noAutofit/>
          </a:bodyPr>
          <a:lstStyle/>
          <a:p>
            <a:fld id="{00000000-1234-1234-1234-123412341234}" type="slidenum">
              <a:rPr lang="en"/>
              <a:pPr/>
              <a:t>7</a:t>
            </a:fld>
            <a:endParaRPr dirty="0"/>
          </a:p>
        </p:txBody>
      </p:sp>
      <p:sp>
        <p:nvSpPr>
          <p:cNvPr id="13" name="Google Shape;512;p45">
            <a:extLst>
              <a:ext uri="{FF2B5EF4-FFF2-40B4-BE49-F238E27FC236}">
                <a16:creationId xmlns:a16="http://schemas.microsoft.com/office/drawing/2014/main" id="{88FF4D85-5D05-48DD-8C50-6C95578D3306}"/>
              </a:ext>
            </a:extLst>
          </p:cNvPr>
          <p:cNvSpPr txBox="1">
            <a:spLocks/>
          </p:cNvSpPr>
          <p:nvPr/>
        </p:nvSpPr>
        <p:spPr>
          <a:xfrm>
            <a:off x="1274076" y="60608"/>
            <a:ext cx="8650333" cy="615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1pPr>
            <a:lvl2pPr marR="0" lvl="1"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2pPr>
            <a:lvl3pPr marR="0" lvl="2"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3pPr>
            <a:lvl4pPr marR="0" lvl="3"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4pPr>
            <a:lvl5pPr marR="0" lvl="4"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5pPr>
            <a:lvl6pPr marR="0" lvl="5"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6pPr>
            <a:lvl7pPr marR="0" lvl="6"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7pPr>
            <a:lvl8pPr marR="0" lvl="7"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8pPr>
            <a:lvl9pPr marR="0" lvl="8"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9pPr>
          </a:lstStyle>
          <a:p>
            <a:pPr algn="just"/>
            <a:r>
              <a:rPr lang="en-US" sz="4800" dirty="0" err="1">
                <a:solidFill>
                  <a:schemeClr val="bg1"/>
                </a:solidFill>
              </a:rPr>
              <a:t>Introducción</a:t>
            </a:r>
            <a:endParaRPr lang="en-US" sz="4800" dirty="0">
              <a:solidFill>
                <a:schemeClr val="bg1"/>
              </a:solidFill>
            </a:endParaRPr>
          </a:p>
        </p:txBody>
      </p:sp>
      <p:cxnSp>
        <p:nvCxnSpPr>
          <p:cNvPr id="14" name="17 Conector recto">
            <a:extLst>
              <a:ext uri="{FF2B5EF4-FFF2-40B4-BE49-F238E27FC236}">
                <a16:creationId xmlns:a16="http://schemas.microsoft.com/office/drawing/2014/main" id="{6F1A7A40-F14A-4B82-A9ED-F542B6467CB5}"/>
              </a:ext>
            </a:extLst>
          </p:cNvPr>
          <p:cNvCxnSpPr>
            <a:cxnSpLocks/>
          </p:cNvCxnSpPr>
          <p:nvPr/>
        </p:nvCxnSpPr>
        <p:spPr>
          <a:xfrm>
            <a:off x="0" y="822791"/>
            <a:ext cx="12192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pic>
        <p:nvPicPr>
          <p:cNvPr id="15" name="Picture 14" descr="Resultado de imagen para ucla">
            <a:extLst>
              <a:ext uri="{FF2B5EF4-FFF2-40B4-BE49-F238E27FC236}">
                <a16:creationId xmlns:a16="http://schemas.microsoft.com/office/drawing/2014/main" id="{F5434B01-6CBB-488E-80C2-F1EFF65DD34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138341" y="158150"/>
            <a:ext cx="484572" cy="53952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Resultado de imagen para ascardio">
            <a:extLst>
              <a:ext uri="{FF2B5EF4-FFF2-40B4-BE49-F238E27FC236}">
                <a16:creationId xmlns:a16="http://schemas.microsoft.com/office/drawing/2014/main" id="{A14B06A5-8AFF-4C6B-B40E-F8DF0AA6CA7C}"/>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636502" y="158151"/>
            <a:ext cx="486783" cy="539517"/>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16">
            <a:extLst>
              <a:ext uri="{FF2B5EF4-FFF2-40B4-BE49-F238E27FC236}">
                <a16:creationId xmlns:a16="http://schemas.microsoft.com/office/drawing/2014/main" id="{1B02360B-4F9B-6A42-9822-F9B222DB8F2A}"/>
              </a:ext>
            </a:extLst>
          </p:cNvPr>
          <p:cNvSpPr/>
          <p:nvPr/>
        </p:nvSpPr>
        <p:spPr>
          <a:xfrm>
            <a:off x="380627" y="1978667"/>
            <a:ext cx="2157963" cy="584775"/>
          </a:xfrm>
          <a:prstGeom prst="rect">
            <a:avLst/>
          </a:prstGeom>
        </p:spPr>
        <p:txBody>
          <a:bodyPr wrap="none">
            <a:spAutoFit/>
          </a:bodyPr>
          <a:lstStyle/>
          <a:p>
            <a:r>
              <a:rPr lang="es-US" sz="3200" b="1" dirty="0">
                <a:solidFill>
                  <a:srgbClr val="FFFF00"/>
                </a:solidFill>
              </a:rPr>
              <a:t>FA valvular:</a:t>
            </a:r>
          </a:p>
        </p:txBody>
      </p:sp>
      <p:sp>
        <p:nvSpPr>
          <p:cNvPr id="2" name="Rectángulo 1">
            <a:extLst>
              <a:ext uri="{FF2B5EF4-FFF2-40B4-BE49-F238E27FC236}">
                <a16:creationId xmlns:a16="http://schemas.microsoft.com/office/drawing/2014/main" id="{10B82842-4F1F-0045-9F09-53C045CE10C7}"/>
              </a:ext>
            </a:extLst>
          </p:cNvPr>
          <p:cNvSpPr/>
          <p:nvPr/>
        </p:nvSpPr>
        <p:spPr>
          <a:xfrm>
            <a:off x="2994481" y="1622987"/>
            <a:ext cx="3617176" cy="3108543"/>
          </a:xfrm>
          <a:prstGeom prst="rect">
            <a:avLst/>
          </a:prstGeom>
        </p:spPr>
        <p:txBody>
          <a:bodyPr wrap="square">
            <a:spAutoFit/>
          </a:bodyPr>
          <a:lstStyle/>
          <a:p>
            <a:r>
              <a:rPr lang="es-US" sz="2800" dirty="0">
                <a:solidFill>
                  <a:schemeClr val="bg1"/>
                </a:solidFill>
              </a:rPr>
              <a:t>FA en presencia de estenosis mitral reumática, reparación mecánica o bioprotésica y/o valvular cardíaca o mitral.</a:t>
            </a:r>
          </a:p>
        </p:txBody>
      </p:sp>
      <p:sp>
        <p:nvSpPr>
          <p:cNvPr id="3" name="Rectángulo 2">
            <a:extLst>
              <a:ext uri="{FF2B5EF4-FFF2-40B4-BE49-F238E27FC236}">
                <a16:creationId xmlns:a16="http://schemas.microsoft.com/office/drawing/2014/main" id="{5225ECFB-E553-674A-9A41-9AFCFFD6BFCB}"/>
              </a:ext>
            </a:extLst>
          </p:cNvPr>
          <p:cNvSpPr/>
          <p:nvPr/>
        </p:nvSpPr>
        <p:spPr>
          <a:xfrm>
            <a:off x="7067549" y="1622987"/>
            <a:ext cx="4718051" cy="954107"/>
          </a:xfrm>
          <a:prstGeom prst="rect">
            <a:avLst/>
          </a:prstGeom>
        </p:spPr>
        <p:txBody>
          <a:bodyPr wrap="square">
            <a:spAutoFit/>
          </a:bodyPr>
          <a:lstStyle/>
          <a:p>
            <a:r>
              <a:rPr lang="es-US" sz="2800" dirty="0">
                <a:solidFill>
                  <a:schemeClr val="bg1"/>
                </a:solidFill>
              </a:rPr>
              <a:t>No recomienda el uso de </a:t>
            </a:r>
            <a:r>
              <a:rPr lang="es-US" sz="2800" b="1" dirty="0">
                <a:solidFill>
                  <a:schemeClr val="bg1"/>
                </a:solidFill>
              </a:rPr>
              <a:t>ACOD</a:t>
            </a:r>
            <a:r>
              <a:rPr lang="es-US" sz="2800" dirty="0">
                <a:solidFill>
                  <a:schemeClr val="bg1"/>
                </a:solidFill>
              </a:rPr>
              <a:t> en estos pacientes.</a:t>
            </a:r>
          </a:p>
        </p:txBody>
      </p:sp>
      <p:cxnSp>
        <p:nvCxnSpPr>
          <p:cNvPr id="6" name="Conector recto 5">
            <a:extLst>
              <a:ext uri="{FF2B5EF4-FFF2-40B4-BE49-F238E27FC236}">
                <a16:creationId xmlns:a16="http://schemas.microsoft.com/office/drawing/2014/main" id="{B1F0D5C9-08AC-7846-AFCB-E1F5FED401C4}"/>
              </a:ext>
            </a:extLst>
          </p:cNvPr>
          <p:cNvCxnSpPr>
            <a:cxnSpLocks/>
          </p:cNvCxnSpPr>
          <p:nvPr/>
        </p:nvCxnSpPr>
        <p:spPr>
          <a:xfrm>
            <a:off x="6611657" y="1622987"/>
            <a:ext cx="0" cy="4415863"/>
          </a:xfrm>
          <a:prstGeom prst="line">
            <a:avLst/>
          </a:prstGeom>
        </p:spPr>
        <p:style>
          <a:lnRef idx="1">
            <a:schemeClr val="accent1"/>
          </a:lnRef>
          <a:fillRef idx="0">
            <a:schemeClr val="accent1"/>
          </a:fillRef>
          <a:effectRef idx="0">
            <a:schemeClr val="accent1"/>
          </a:effectRef>
          <a:fontRef idx="minor">
            <a:schemeClr val="tx1"/>
          </a:fontRef>
        </p:style>
      </p:cxnSp>
      <p:pic>
        <p:nvPicPr>
          <p:cNvPr id="24" name="Picture 16" descr="Actualizaciones de la AHA ( American Heart Association) 2019 - Urgentools  2.0 -Herramientas en Medicina de Urgencias">
            <a:extLst>
              <a:ext uri="{FF2B5EF4-FFF2-40B4-BE49-F238E27FC236}">
                <a16:creationId xmlns:a16="http://schemas.microsoft.com/office/drawing/2014/main" id="{2D7811D8-2CA1-5F46-986D-AB32B1CC329F}"/>
              </a:ext>
            </a:extLst>
          </p:cNvPr>
          <p:cNvPicPr>
            <a:picLocks noChangeAspect="1" noChangeArrowheads="1"/>
          </p:cNvPicPr>
          <p:nvPr/>
        </p:nvPicPr>
        <p:blipFill rotWithShape="1">
          <a:blip r:embed="rId7" cstate="print">
            <a:alphaModFix/>
            <a:extLst>
              <a:ext uri="{BEBA8EAE-BF5A-486C-A8C5-ECC9F3942E4B}">
                <a14:imgProps xmlns:a14="http://schemas.microsoft.com/office/drawing/2010/main">
                  <a14:imgLayer>
                    <a14:imgEffect>
                      <a14:sharpenSoften amount="-50000"/>
                    </a14:imgEffect>
                  </a14:imgLayer>
                </a14:imgProps>
              </a:ext>
              <a:ext uri="{28A0092B-C50C-407E-A947-70E740481C1C}">
                <a14:useLocalDpi xmlns:a14="http://schemas.microsoft.com/office/drawing/2010/main" val="0"/>
              </a:ext>
            </a:extLst>
          </a:blip>
          <a:srcRect t="17300" b="23210"/>
          <a:stretch/>
        </p:blipFill>
        <p:spPr bwMode="auto">
          <a:xfrm>
            <a:off x="345813" y="2710426"/>
            <a:ext cx="2145692" cy="2008669"/>
          </a:xfrm>
          <a:prstGeom prst="ellipse">
            <a:avLst/>
          </a:prstGeom>
          <a:noFill/>
          <a:extLst>
            <a:ext uri="{909E8E84-426E-40DD-AFC4-6F175D3DCCD1}">
              <a14:hiddenFill xmlns:a14="http://schemas.microsoft.com/office/drawing/2010/main">
                <a:solidFill>
                  <a:srgbClr val="FFFFFF"/>
                </a:solidFill>
              </a14:hiddenFill>
            </a:ext>
          </a:extLst>
        </p:spPr>
      </p:pic>
      <p:sp>
        <p:nvSpPr>
          <p:cNvPr id="25" name="Rectángulo 24">
            <a:extLst>
              <a:ext uri="{FF2B5EF4-FFF2-40B4-BE49-F238E27FC236}">
                <a16:creationId xmlns:a16="http://schemas.microsoft.com/office/drawing/2014/main" id="{31E38B89-3411-954A-B6C0-12F6A7AD1DA6}"/>
              </a:ext>
            </a:extLst>
          </p:cNvPr>
          <p:cNvSpPr/>
          <p:nvPr/>
        </p:nvSpPr>
        <p:spPr>
          <a:xfrm>
            <a:off x="0" y="6606729"/>
            <a:ext cx="12192000" cy="276999"/>
          </a:xfrm>
          <a:prstGeom prst="rect">
            <a:avLst/>
          </a:prstGeom>
        </p:spPr>
        <p:txBody>
          <a:bodyPr wrap="square">
            <a:spAutoFit/>
          </a:bodyPr>
          <a:lstStyle/>
          <a:p>
            <a:pPr algn="r"/>
            <a:r>
              <a:rPr lang="es-US" sz="1200" b="0" i="0" dirty="0">
                <a:solidFill>
                  <a:schemeClr val="bg1"/>
                </a:solidFill>
                <a:effectLst/>
                <a:latin typeface="system-ui"/>
              </a:rPr>
              <a:t>Clin Ther-2019 Dec;41(12):2549-2557. doi: 10.1016/j.clinthera.2019.10.008.</a:t>
            </a:r>
            <a:endParaRPr lang="es-US" sz="1200" dirty="0">
              <a:solidFill>
                <a:schemeClr val="bg1"/>
              </a:solidFill>
            </a:endParaRPr>
          </a:p>
        </p:txBody>
      </p:sp>
      <p:pic>
        <p:nvPicPr>
          <p:cNvPr id="20" name="Imagen 19">
            <a:extLst>
              <a:ext uri="{FF2B5EF4-FFF2-40B4-BE49-F238E27FC236}">
                <a16:creationId xmlns:a16="http://schemas.microsoft.com/office/drawing/2014/main" id="{133B6381-F6B7-3048-8B01-D83AC1C5FE40}"/>
              </a:ext>
            </a:extLst>
          </p:cNvPr>
          <p:cNvPicPr>
            <a:picLocks noChangeAspect="1"/>
          </p:cNvPicPr>
          <p:nvPr/>
        </p:nvPicPr>
        <p:blipFill>
          <a:blip r:embed="rId8"/>
          <a:stretch>
            <a:fillRect/>
          </a:stretch>
        </p:blipFill>
        <p:spPr>
          <a:xfrm>
            <a:off x="7067549" y="2814544"/>
            <a:ext cx="4879387" cy="2758369"/>
          </a:xfrm>
          <a:prstGeom prst="rect">
            <a:avLst/>
          </a:prstGeom>
        </p:spPr>
      </p:pic>
    </p:spTree>
    <p:extLst>
      <p:ext uri="{BB962C8B-B14F-4D97-AF65-F5344CB8AC3E}">
        <p14:creationId xmlns:p14="http://schemas.microsoft.com/office/powerpoint/2010/main" val="1421373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32DA8"/>
        </a:solidFill>
        <a:effectLst/>
      </p:bgPr>
    </p:bg>
    <p:spTree>
      <p:nvGrpSpPr>
        <p:cNvPr id="1" name="Shape 74"/>
        <p:cNvGrpSpPr/>
        <p:nvPr/>
      </p:nvGrpSpPr>
      <p:grpSpPr>
        <a:xfrm>
          <a:off x="0" y="0"/>
          <a:ext cx="0" cy="0"/>
          <a:chOff x="0" y="0"/>
          <a:chExt cx="0" cy="0"/>
        </a:xfrm>
      </p:grpSpPr>
      <p:sp>
        <p:nvSpPr>
          <p:cNvPr id="8" name="Google Shape;79;p15">
            <a:extLst>
              <a:ext uri="{FF2B5EF4-FFF2-40B4-BE49-F238E27FC236}">
                <a16:creationId xmlns:a16="http://schemas.microsoft.com/office/drawing/2014/main" id="{ACA4492E-64CB-476B-AC88-6866A46AFF95}"/>
              </a:ext>
            </a:extLst>
          </p:cNvPr>
          <p:cNvSpPr txBox="1">
            <a:spLocks noGrp="1"/>
          </p:cNvSpPr>
          <p:nvPr>
            <p:ph type="sldNum" idx="12"/>
          </p:nvPr>
        </p:nvSpPr>
        <p:spPr>
          <a:prstGeom prst="rect">
            <a:avLst/>
          </a:prstGeom>
        </p:spPr>
        <p:txBody>
          <a:bodyPr spcFirstLastPara="1" vert="horz" wrap="square" lIns="0" tIns="0" rIns="0" bIns="0" rtlCol="0" anchor="t" anchorCtr="0">
            <a:noAutofit/>
          </a:bodyPr>
          <a:lstStyle/>
          <a:p>
            <a:fld id="{00000000-1234-1234-1234-123412341234}" type="slidenum">
              <a:rPr lang="en"/>
              <a:pPr/>
              <a:t>8</a:t>
            </a:fld>
            <a:endParaRPr dirty="0"/>
          </a:p>
        </p:txBody>
      </p:sp>
      <p:sp>
        <p:nvSpPr>
          <p:cNvPr id="9" name="Google Shape;512;p45">
            <a:extLst>
              <a:ext uri="{FF2B5EF4-FFF2-40B4-BE49-F238E27FC236}">
                <a16:creationId xmlns:a16="http://schemas.microsoft.com/office/drawing/2014/main" id="{30C635D0-BCE5-4265-9D73-DE3FFC02F1CF}"/>
              </a:ext>
            </a:extLst>
          </p:cNvPr>
          <p:cNvSpPr txBox="1">
            <a:spLocks/>
          </p:cNvSpPr>
          <p:nvPr/>
        </p:nvSpPr>
        <p:spPr>
          <a:xfrm>
            <a:off x="1274076" y="60608"/>
            <a:ext cx="8650333" cy="615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1pPr>
            <a:lvl2pPr marR="0" lvl="1"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2pPr>
            <a:lvl3pPr marR="0" lvl="2"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3pPr>
            <a:lvl4pPr marR="0" lvl="3"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4pPr>
            <a:lvl5pPr marR="0" lvl="4"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5pPr>
            <a:lvl6pPr marR="0" lvl="5"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6pPr>
            <a:lvl7pPr marR="0" lvl="6"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7pPr>
            <a:lvl8pPr marR="0" lvl="7"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8pPr>
            <a:lvl9pPr marR="0" lvl="8" algn="r" rtl="0">
              <a:lnSpc>
                <a:spcPct val="100000"/>
              </a:lnSpc>
              <a:spcBef>
                <a:spcPts val="0"/>
              </a:spcBef>
              <a:spcAft>
                <a:spcPts val="0"/>
              </a:spcAft>
              <a:buClr>
                <a:schemeClr val="dk1"/>
              </a:buClr>
              <a:buSzPts val="2600"/>
              <a:buFont typeface="Encode Sans Semi Condensed"/>
              <a:buNone/>
              <a:defRPr sz="2600" b="1" i="0" u="none" strike="noStrike" cap="none">
                <a:solidFill>
                  <a:schemeClr val="dk1"/>
                </a:solidFill>
                <a:latin typeface="Encode Sans Semi Condensed"/>
                <a:ea typeface="Encode Sans Semi Condensed"/>
                <a:cs typeface="Encode Sans Semi Condensed"/>
                <a:sym typeface="Encode Sans Semi Condensed"/>
              </a:defRPr>
            </a:lvl9pPr>
          </a:lstStyle>
          <a:p>
            <a:pPr algn="just"/>
            <a:r>
              <a:rPr lang="en-US" sz="4800" dirty="0" err="1">
                <a:solidFill>
                  <a:schemeClr val="bg1"/>
                </a:solidFill>
              </a:rPr>
              <a:t>Objetivo</a:t>
            </a:r>
            <a:endParaRPr lang="en-US" sz="4800" dirty="0">
              <a:solidFill>
                <a:schemeClr val="bg1"/>
              </a:solidFill>
            </a:endParaRPr>
          </a:p>
        </p:txBody>
      </p:sp>
      <p:cxnSp>
        <p:nvCxnSpPr>
          <p:cNvPr id="10" name="17 Conector recto">
            <a:extLst>
              <a:ext uri="{FF2B5EF4-FFF2-40B4-BE49-F238E27FC236}">
                <a16:creationId xmlns:a16="http://schemas.microsoft.com/office/drawing/2014/main" id="{75B92810-B726-4631-97A3-FDF2AB4019AB}"/>
              </a:ext>
            </a:extLst>
          </p:cNvPr>
          <p:cNvCxnSpPr>
            <a:cxnSpLocks/>
          </p:cNvCxnSpPr>
          <p:nvPr/>
        </p:nvCxnSpPr>
        <p:spPr>
          <a:xfrm>
            <a:off x="0" y="822791"/>
            <a:ext cx="12192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pic>
        <p:nvPicPr>
          <p:cNvPr id="11" name="Picture 14" descr="Resultado de imagen para ucla">
            <a:extLst>
              <a:ext uri="{FF2B5EF4-FFF2-40B4-BE49-F238E27FC236}">
                <a16:creationId xmlns:a16="http://schemas.microsoft.com/office/drawing/2014/main" id="{DAADC9A8-E919-4712-B107-B44065DCCE1B}"/>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138341" y="158150"/>
            <a:ext cx="484572" cy="5395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Resultado de imagen para ascardio">
            <a:extLst>
              <a:ext uri="{FF2B5EF4-FFF2-40B4-BE49-F238E27FC236}">
                <a16:creationId xmlns:a16="http://schemas.microsoft.com/office/drawing/2014/main" id="{8260A2FD-50FC-4251-A441-F82A28D6DE8E}"/>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636502" y="158151"/>
            <a:ext cx="486783" cy="539517"/>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F76309A0-AEDF-9345-9594-B7B1E01EA4AE}"/>
              </a:ext>
            </a:extLst>
          </p:cNvPr>
          <p:cNvSpPr/>
          <p:nvPr/>
        </p:nvSpPr>
        <p:spPr>
          <a:xfrm>
            <a:off x="642288" y="2200419"/>
            <a:ext cx="10998816" cy="2062103"/>
          </a:xfrm>
          <a:prstGeom prst="rect">
            <a:avLst/>
          </a:prstGeom>
        </p:spPr>
        <p:txBody>
          <a:bodyPr wrap="square">
            <a:spAutoFit/>
          </a:bodyPr>
          <a:lstStyle/>
          <a:p>
            <a:pPr algn="ctr"/>
            <a:r>
              <a:rPr lang="es-US" sz="3200" dirty="0">
                <a:solidFill>
                  <a:schemeClr val="bg1"/>
                </a:solidFill>
                <a:latin typeface="NotoSans"/>
              </a:rPr>
              <a:t>Comparar la </a:t>
            </a:r>
            <a:r>
              <a:rPr lang="es-US" sz="3200" dirty="0">
                <a:solidFill>
                  <a:srgbClr val="FFFF00"/>
                </a:solidFill>
                <a:latin typeface="NotoSans"/>
              </a:rPr>
              <a:t>tolerabilidad y eficacia </a:t>
            </a:r>
            <a:r>
              <a:rPr lang="es-US" sz="3200" dirty="0">
                <a:solidFill>
                  <a:schemeClr val="bg1"/>
                </a:solidFill>
                <a:latin typeface="NotoSans"/>
              </a:rPr>
              <a:t>del tratamiento con </a:t>
            </a:r>
            <a:r>
              <a:rPr lang="es-US" sz="3200" b="1" dirty="0">
                <a:solidFill>
                  <a:schemeClr val="bg1"/>
                </a:solidFill>
                <a:latin typeface="NotoSans"/>
              </a:rPr>
              <a:t>anticoagulantes orales directos </a:t>
            </a:r>
            <a:r>
              <a:rPr lang="es-US" sz="3200" dirty="0">
                <a:solidFill>
                  <a:schemeClr val="bg1"/>
                </a:solidFill>
                <a:latin typeface="NotoSans"/>
              </a:rPr>
              <a:t>(</a:t>
            </a:r>
            <a:r>
              <a:rPr lang="es-US" sz="3200" b="1" dirty="0">
                <a:solidFill>
                  <a:schemeClr val="bg1"/>
                </a:solidFill>
                <a:latin typeface="NotoSans"/>
              </a:rPr>
              <a:t>ACOD)</a:t>
            </a:r>
            <a:r>
              <a:rPr lang="es-US" sz="3200" dirty="0">
                <a:solidFill>
                  <a:schemeClr val="bg1"/>
                </a:solidFill>
                <a:latin typeface="NotoSans"/>
              </a:rPr>
              <a:t> frente a </a:t>
            </a:r>
            <a:r>
              <a:rPr lang="es-US" sz="3200" b="1" dirty="0">
                <a:solidFill>
                  <a:schemeClr val="bg1"/>
                </a:solidFill>
                <a:latin typeface="NotoSans"/>
              </a:rPr>
              <a:t>antagonistas de la vitamina K (AVK</a:t>
            </a:r>
            <a:r>
              <a:rPr lang="es-US" sz="3200" dirty="0">
                <a:solidFill>
                  <a:schemeClr val="bg1"/>
                </a:solidFill>
                <a:latin typeface="NotoSans"/>
              </a:rPr>
              <a:t>) en pacientes con FA y válvula cardiaca bioprotésica en la práctica clínica. </a:t>
            </a:r>
            <a:endParaRPr lang="es-US" sz="3200" dirty="0">
              <a:solidFill>
                <a:schemeClr val="bg1"/>
              </a:solidFill>
            </a:endParaRPr>
          </a:p>
        </p:txBody>
      </p:sp>
      <p:sp>
        <p:nvSpPr>
          <p:cNvPr id="13" name="Rectángulo 12">
            <a:extLst>
              <a:ext uri="{FF2B5EF4-FFF2-40B4-BE49-F238E27FC236}">
                <a16:creationId xmlns:a16="http://schemas.microsoft.com/office/drawing/2014/main" id="{507A3A21-09F0-F04A-B8A7-5B2D209E1A65}"/>
              </a:ext>
            </a:extLst>
          </p:cNvPr>
          <p:cNvSpPr/>
          <p:nvPr/>
        </p:nvSpPr>
        <p:spPr>
          <a:xfrm>
            <a:off x="0" y="6606729"/>
            <a:ext cx="12192000" cy="276999"/>
          </a:xfrm>
          <a:prstGeom prst="rect">
            <a:avLst/>
          </a:prstGeom>
        </p:spPr>
        <p:txBody>
          <a:bodyPr wrap="square">
            <a:spAutoFit/>
          </a:bodyPr>
          <a:lstStyle/>
          <a:p>
            <a:pPr algn="r"/>
            <a:r>
              <a:rPr lang="es-US" sz="1200" b="0" i="0" dirty="0">
                <a:solidFill>
                  <a:schemeClr val="bg1"/>
                </a:solidFill>
                <a:effectLst/>
                <a:latin typeface="system-ui"/>
              </a:rPr>
              <a:t>Clin Ther-2019 Dec;41(12):2549-2557. doi: 10.1016/j.clinthera.2019.10.008.</a:t>
            </a:r>
            <a:endParaRPr lang="es-US" sz="1200" dirty="0">
              <a:solidFill>
                <a:schemeClr val="bg1"/>
              </a:solidFill>
            </a:endParaRPr>
          </a:p>
        </p:txBody>
      </p:sp>
    </p:spTree>
    <p:extLst>
      <p:ext uri="{BB962C8B-B14F-4D97-AF65-F5344CB8AC3E}">
        <p14:creationId xmlns:p14="http://schemas.microsoft.com/office/powerpoint/2010/main" val="1334300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32DA8"/>
        </a:solidFill>
        <a:effectLst/>
      </p:bgPr>
    </p:bg>
    <p:spTree>
      <p:nvGrpSpPr>
        <p:cNvPr id="1" name="Shape 355"/>
        <p:cNvGrpSpPr/>
        <p:nvPr/>
      </p:nvGrpSpPr>
      <p:grpSpPr>
        <a:xfrm>
          <a:off x="0" y="0"/>
          <a:ext cx="0" cy="0"/>
          <a:chOff x="0" y="0"/>
          <a:chExt cx="0" cy="0"/>
        </a:xfrm>
      </p:grpSpPr>
      <p:sp>
        <p:nvSpPr>
          <p:cNvPr id="356" name="Google Shape;356;p39"/>
          <p:cNvSpPr txBox="1">
            <a:spLocks noGrp="1"/>
          </p:cNvSpPr>
          <p:nvPr>
            <p:ph type="ctrTitle"/>
          </p:nvPr>
        </p:nvSpPr>
        <p:spPr>
          <a:prstGeom prst="rect">
            <a:avLst/>
          </a:prstGeom>
        </p:spPr>
        <p:txBody>
          <a:bodyPr spcFirstLastPara="1" vert="horz" wrap="square" lIns="0" tIns="0" rIns="0" bIns="0" rtlCol="0" anchor="b" anchorCtr="0">
            <a:noAutofit/>
          </a:bodyPr>
          <a:lstStyle/>
          <a:p>
            <a:r>
              <a:rPr lang="en" dirty="0">
                <a:solidFill>
                  <a:schemeClr val="bg1"/>
                </a:solidFill>
              </a:rPr>
              <a:t>Métodos.</a:t>
            </a:r>
            <a:endParaRPr dirty="0">
              <a:solidFill>
                <a:schemeClr val="bg1"/>
              </a:solidFill>
            </a:endParaRPr>
          </a:p>
        </p:txBody>
      </p:sp>
      <p:sp>
        <p:nvSpPr>
          <p:cNvPr id="358" name="Google Shape;358;p39"/>
          <p:cNvSpPr/>
          <p:nvPr/>
        </p:nvSpPr>
        <p:spPr>
          <a:xfrm>
            <a:off x="2047965" y="2091066"/>
            <a:ext cx="2129184" cy="3434185"/>
          </a:xfrm>
          <a:prstGeom prst="rect">
            <a:avLst/>
          </a:prstGeom>
        </p:spPr>
        <p:txBody>
          <a:bodyPr>
            <a:prstTxWarp prst="textPlain">
              <a:avLst/>
            </a:prstTxWarp>
          </a:bodyPr>
          <a:lstStyle/>
          <a:p>
            <a:pPr lvl="0" algn="ctr"/>
            <a:r>
              <a:rPr sz="2400" b="1">
                <a:solidFill>
                  <a:schemeClr val="lt1"/>
                </a:solidFill>
                <a:latin typeface="Encode Sans Semi Condensed"/>
              </a:rPr>
              <a:t>2</a:t>
            </a:r>
          </a:p>
        </p:txBody>
      </p:sp>
      <p:pic>
        <p:nvPicPr>
          <p:cNvPr id="5" name="Picture 14" descr="Resultado de imagen para ucla">
            <a:extLst>
              <a:ext uri="{FF2B5EF4-FFF2-40B4-BE49-F238E27FC236}">
                <a16:creationId xmlns:a16="http://schemas.microsoft.com/office/drawing/2014/main" id="{BF42F950-993E-4551-A895-8DD5772BCCC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138341" y="158151"/>
            <a:ext cx="612564" cy="6820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Resultado de imagen para ascardio">
            <a:extLst>
              <a:ext uri="{FF2B5EF4-FFF2-40B4-BE49-F238E27FC236}">
                <a16:creationId xmlns:a16="http://schemas.microsoft.com/office/drawing/2014/main" id="{A126800E-300E-45D3-AF32-C91411C1747F}"/>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750905" y="158151"/>
            <a:ext cx="615356" cy="682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66674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2789</TotalTime>
  <Words>1847</Words>
  <Application>Microsoft Macintosh PowerPoint</Application>
  <PresentationFormat>Panorámica</PresentationFormat>
  <Paragraphs>247</Paragraphs>
  <Slides>35</Slides>
  <Notes>30</Notes>
  <HiddenSlides>0</HiddenSlides>
  <MMClips>0</MMClips>
  <ScaleCrop>false</ScaleCrop>
  <HeadingPairs>
    <vt:vector size="6" baseType="variant">
      <vt:variant>
        <vt:lpstr>Fuentes usadas</vt:lpstr>
      </vt:variant>
      <vt:variant>
        <vt:i4>18</vt:i4>
      </vt:variant>
      <vt:variant>
        <vt:lpstr>Tema</vt:lpstr>
      </vt:variant>
      <vt:variant>
        <vt:i4>1</vt:i4>
      </vt:variant>
      <vt:variant>
        <vt:lpstr>Títulos de diapositiva</vt:lpstr>
      </vt:variant>
      <vt:variant>
        <vt:i4>35</vt:i4>
      </vt:variant>
    </vt:vector>
  </HeadingPairs>
  <TitlesOfParts>
    <vt:vector size="54" baseType="lpstr">
      <vt:lpstr>AdvOT638a931c.I</vt:lpstr>
      <vt:lpstr>AdvOTbc475f09</vt:lpstr>
      <vt:lpstr>AdvOTcfa8f876.I</vt:lpstr>
      <vt:lpstr>AdvOTd5523b6f</vt:lpstr>
      <vt:lpstr>AdvOTd5523b6f+fb</vt:lpstr>
      <vt:lpstr>AdvP4C4E74</vt:lpstr>
      <vt:lpstr>AdvPS44A44B</vt:lpstr>
      <vt:lpstr>Arial</vt:lpstr>
      <vt:lpstr>Barlow</vt:lpstr>
      <vt:lpstr>Calibri</vt:lpstr>
      <vt:lpstr>Calibri Light</vt:lpstr>
      <vt:lpstr>Cambria Math</vt:lpstr>
      <vt:lpstr>Encode Sans Semi Condensed</vt:lpstr>
      <vt:lpstr>Karla</vt:lpstr>
      <vt:lpstr>NotoSans</vt:lpstr>
      <vt:lpstr>system-ui</vt:lpstr>
      <vt:lpstr>Times New Roman</vt:lpstr>
      <vt:lpstr>Wingdings</vt:lpstr>
      <vt:lpstr>Tema de Office</vt:lpstr>
      <vt:lpstr>Evidencia Científica: Ciclo de Patología Valvular.</vt:lpstr>
      <vt:lpstr>Presentación de PowerPoint</vt:lpstr>
      <vt:lpstr>Presentación de PowerPoint</vt:lpstr>
      <vt:lpstr>Introducción.</vt:lpstr>
      <vt:lpstr>Presentación de PowerPoint</vt:lpstr>
      <vt:lpstr>Presentación de PowerPoint</vt:lpstr>
      <vt:lpstr>Presentación de PowerPoint</vt:lpstr>
      <vt:lpstr>Presentación de PowerPoint</vt:lpstr>
      <vt:lpstr>Métodos.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Resultados.</vt:lpstr>
      <vt:lpstr>Presentación de PowerPoint</vt:lpstr>
      <vt:lpstr>Presentación de PowerPoint</vt:lpstr>
      <vt:lpstr>Presentación de PowerPoint</vt:lpstr>
      <vt:lpstr>Presentación de PowerPoint</vt:lpstr>
      <vt:lpstr>Presentación de PowerPoint</vt:lpstr>
      <vt:lpstr>Presentación de PowerPoint</vt:lpstr>
      <vt:lpstr>Discusión.</vt:lpstr>
      <vt:lpstr>Presentación de PowerPoint</vt:lpstr>
      <vt:lpstr>Presentación de PowerPoint</vt:lpstr>
      <vt:lpstr>Presentación de PowerPoint</vt:lpstr>
      <vt:lpstr>Lista de Cotejo.</vt:lpstr>
      <vt:lpstr>Presentación de PowerPoint</vt:lpstr>
      <vt:lpstr>Presentación de PowerPoint</vt:lpstr>
      <vt:lpstr>Aportes del Grupo. </vt:lpstr>
      <vt:lpstr>Presentación de PowerPoint</vt:lpstr>
      <vt:lpstr>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Evidencia Científica: Ciclo de Patología Valvular.</dc:title>
  <dc:creator>Microsoft Office User</dc:creator>
  <cp:lastModifiedBy>Microsoft Office User</cp:lastModifiedBy>
  <cp:revision>86</cp:revision>
  <dcterms:created xsi:type="dcterms:W3CDTF">2022-04-23T18:30:46Z</dcterms:created>
  <dcterms:modified xsi:type="dcterms:W3CDTF">2022-05-01T02:36:13Z</dcterms:modified>
</cp:coreProperties>
</file>