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8" r:id="rId2"/>
    <p:sldId id="291" r:id="rId3"/>
    <p:sldId id="256" r:id="rId4"/>
    <p:sldId id="259" r:id="rId5"/>
    <p:sldId id="257" r:id="rId6"/>
    <p:sldId id="279" r:id="rId7"/>
    <p:sldId id="280" r:id="rId8"/>
    <p:sldId id="296" r:id="rId9"/>
    <p:sldId id="282" r:id="rId10"/>
    <p:sldId id="292" r:id="rId11"/>
    <p:sldId id="285" r:id="rId12"/>
    <p:sldId id="305" r:id="rId13"/>
    <p:sldId id="260" r:id="rId14"/>
    <p:sldId id="306" r:id="rId15"/>
    <p:sldId id="307" r:id="rId16"/>
    <p:sldId id="308" r:id="rId17"/>
    <p:sldId id="261" r:id="rId18"/>
    <p:sldId id="262" r:id="rId19"/>
    <p:sldId id="263" r:id="rId20"/>
    <p:sldId id="278" r:id="rId21"/>
    <p:sldId id="277" r:id="rId22"/>
    <p:sldId id="276" r:id="rId23"/>
    <p:sldId id="275" r:id="rId24"/>
    <p:sldId id="274" r:id="rId25"/>
    <p:sldId id="273" r:id="rId26"/>
    <p:sldId id="272" r:id="rId27"/>
    <p:sldId id="271" r:id="rId28"/>
    <p:sldId id="270" r:id="rId29"/>
    <p:sldId id="269" r:id="rId30"/>
    <p:sldId id="268" r:id="rId31"/>
    <p:sldId id="267" r:id="rId32"/>
    <p:sldId id="266" r:id="rId33"/>
    <p:sldId id="265" r:id="rId34"/>
    <p:sldId id="264" r:id="rId35"/>
    <p:sldId id="301" r:id="rId36"/>
    <p:sldId id="302" r:id="rId37"/>
    <p:sldId id="288" r:id="rId38"/>
    <p:sldId id="297" r:id="rId39"/>
    <p:sldId id="298" r:id="rId40"/>
    <p:sldId id="299" r:id="rId41"/>
    <p:sldId id="300" r:id="rId42"/>
    <p:sldId id="290" r:id="rId43"/>
    <p:sldId id="309" r:id="rId44"/>
    <p:sldId id="303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58" autoAdjust="0"/>
  </p:normalViewPr>
  <p:slideViewPr>
    <p:cSldViewPr>
      <p:cViewPr>
        <p:scale>
          <a:sx n="60" d="100"/>
          <a:sy n="60" d="100"/>
        </p:scale>
        <p:origin x="-7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71388-4914-4E59-904D-7FBC2B676CA7}" type="doc">
      <dgm:prSet loTypeId="urn:microsoft.com/office/officeart/2005/8/layout/lProcess1" loCatId="process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VE"/>
        </a:p>
      </dgm:t>
    </dgm:pt>
    <dgm:pt modelId="{F3A8C692-D773-4B0F-8ED5-0E3108BC7689}">
      <dgm:prSet phldrT="[Texto]" custT="1"/>
      <dgm:spPr/>
      <dgm:t>
        <a:bodyPr/>
        <a:lstStyle/>
        <a:p>
          <a:r>
            <a:rPr lang="es-V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Definición</a:t>
          </a:r>
          <a:endParaRPr lang="es-VE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E1010F-F917-48BD-B56C-0A2782492748}" type="parTrans" cxnId="{E73D480D-649E-4A5C-A8D2-834888E7052A}">
      <dgm:prSet/>
      <dgm:spPr/>
      <dgm:t>
        <a:bodyPr/>
        <a:lstStyle/>
        <a:p>
          <a:endParaRPr lang="es-VE" sz="1800"/>
        </a:p>
      </dgm:t>
    </dgm:pt>
    <dgm:pt modelId="{D8312CDE-9D4E-4D8B-A034-34CB558604F6}" type="sibTrans" cxnId="{E73D480D-649E-4A5C-A8D2-834888E7052A}">
      <dgm:prSet/>
      <dgm:spPr/>
      <dgm:t>
        <a:bodyPr/>
        <a:lstStyle/>
        <a:p>
          <a:endParaRPr lang="es-VE" sz="1800"/>
        </a:p>
      </dgm:t>
    </dgm:pt>
    <dgm:pt modelId="{131E55FA-18A2-42A6-BFA5-E5BB80CC109E}">
      <dgm:prSet phldrT="[Texto]" custT="1"/>
      <dgm:spPr/>
      <dgm:t>
        <a:bodyPr/>
        <a:lstStyle/>
        <a:p>
          <a:r>
            <a:rPr lang="es-VE" sz="1800" b="1" i="1" dirty="0" err="1" smtClean="0"/>
            <a:t>Superantígenos</a:t>
          </a:r>
          <a:r>
            <a:rPr lang="es-VE" sz="1800" b="1" i="1" dirty="0" smtClean="0"/>
            <a:t>: </a:t>
          </a:r>
          <a:r>
            <a:rPr lang="es-VE" sz="1800" dirty="0" smtClean="0"/>
            <a:t>agente infeccioso induzca la enfermedad en una minoría de pacientes genéticamente susceptibles </a:t>
          </a:r>
          <a:endParaRPr lang="es-VE" sz="1800" dirty="0"/>
        </a:p>
      </dgm:t>
    </dgm:pt>
    <dgm:pt modelId="{0001D601-8242-4100-BC4B-2703C85C4194}" type="parTrans" cxnId="{EC5F36A3-D4ED-47F9-95E7-946E9977BC38}">
      <dgm:prSet/>
      <dgm:spPr/>
      <dgm:t>
        <a:bodyPr/>
        <a:lstStyle/>
        <a:p>
          <a:endParaRPr lang="es-VE" sz="1800"/>
        </a:p>
      </dgm:t>
    </dgm:pt>
    <dgm:pt modelId="{C97CD1EC-115E-4DCF-B6C6-E1A8E189F6CE}" type="sibTrans" cxnId="{EC5F36A3-D4ED-47F9-95E7-946E9977BC38}">
      <dgm:prSet/>
      <dgm:spPr/>
      <dgm:t>
        <a:bodyPr/>
        <a:lstStyle/>
        <a:p>
          <a:endParaRPr lang="es-VE" sz="1800"/>
        </a:p>
      </dgm:t>
    </dgm:pt>
    <dgm:pt modelId="{0A94B508-A3A9-4435-A52D-CCA7BD5F660D}">
      <dgm:prSet phldrT="[Texto]" custT="1"/>
      <dgm:spPr/>
      <dgm:t>
        <a:bodyPr/>
        <a:lstStyle/>
        <a:p>
          <a:r>
            <a:rPr lang="es-VE" sz="1800" b="1" dirty="0" smtClean="0"/>
            <a:t>Epidemiología</a:t>
          </a:r>
          <a:endParaRPr lang="es-VE" sz="1800" b="1" dirty="0"/>
        </a:p>
      </dgm:t>
    </dgm:pt>
    <dgm:pt modelId="{8C2E14BD-BF09-425E-8F77-7B4A660AAF7A}" type="parTrans" cxnId="{E10A5DE1-1500-40EC-ADE3-2DEECFDEE4A7}">
      <dgm:prSet/>
      <dgm:spPr/>
      <dgm:t>
        <a:bodyPr/>
        <a:lstStyle/>
        <a:p>
          <a:endParaRPr lang="es-VE" sz="1800"/>
        </a:p>
      </dgm:t>
    </dgm:pt>
    <dgm:pt modelId="{96821F19-8755-421F-BEFE-E125DC616741}" type="sibTrans" cxnId="{E10A5DE1-1500-40EC-ADE3-2DEECFDEE4A7}">
      <dgm:prSet/>
      <dgm:spPr/>
      <dgm:t>
        <a:bodyPr/>
        <a:lstStyle/>
        <a:p>
          <a:endParaRPr lang="es-VE" sz="1800"/>
        </a:p>
      </dgm:t>
    </dgm:pt>
    <dgm:pt modelId="{9C5017C8-F6A7-4293-B8F5-950793CBCFCF}" type="pres">
      <dgm:prSet presAssocID="{28171388-4914-4E59-904D-7FBC2B676C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9A0A5CB-E3F2-471D-A1AF-0A4CA5E021CC}" type="pres">
      <dgm:prSet presAssocID="{F3A8C692-D773-4B0F-8ED5-0E3108BC7689}" presName="vertFlow" presStyleCnt="0"/>
      <dgm:spPr/>
    </dgm:pt>
    <dgm:pt modelId="{17FF3E92-7FF8-4A1C-B924-204D0E0A72AB}" type="pres">
      <dgm:prSet presAssocID="{F3A8C692-D773-4B0F-8ED5-0E3108BC7689}" presName="header" presStyleLbl="node1" presStyleIdx="0" presStyleCnt="1" custScaleY="78944" custLinFactNeighborY="1189"/>
      <dgm:spPr/>
      <dgm:t>
        <a:bodyPr/>
        <a:lstStyle/>
        <a:p>
          <a:endParaRPr lang="es-VE"/>
        </a:p>
      </dgm:t>
    </dgm:pt>
    <dgm:pt modelId="{462913EA-82B7-4CC4-9B1D-F2BFB3CCC2B6}" type="pres">
      <dgm:prSet presAssocID="{0001D601-8242-4100-BC4B-2703C85C4194}" presName="parTrans" presStyleLbl="sibTrans2D1" presStyleIdx="0" presStyleCnt="2"/>
      <dgm:spPr/>
      <dgm:t>
        <a:bodyPr/>
        <a:lstStyle/>
        <a:p>
          <a:endParaRPr lang="es-VE"/>
        </a:p>
      </dgm:t>
    </dgm:pt>
    <dgm:pt modelId="{FE253FFD-377C-4E76-92C4-B92346D6D6C6}" type="pres">
      <dgm:prSet presAssocID="{131E55FA-18A2-42A6-BFA5-E5BB80CC109E}" presName="child" presStyleLbl="alignAccFollowNode1" presStyleIdx="0" presStyleCnt="2" custScaleY="12244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38AB8E3-E07F-45B3-9153-BAF047CCADBC}" type="pres">
      <dgm:prSet presAssocID="{C97CD1EC-115E-4DCF-B6C6-E1A8E189F6CE}" presName="sibTrans" presStyleLbl="sibTrans2D1" presStyleIdx="1" presStyleCnt="2"/>
      <dgm:spPr/>
      <dgm:t>
        <a:bodyPr/>
        <a:lstStyle/>
        <a:p>
          <a:endParaRPr lang="es-VE"/>
        </a:p>
      </dgm:t>
    </dgm:pt>
    <dgm:pt modelId="{723EA55B-969F-4AB5-9F3A-385385B69F33}" type="pres">
      <dgm:prSet presAssocID="{0A94B508-A3A9-4435-A52D-CCA7BD5F660D}" presName="child" presStyleLbl="alignAccFollowNode1" presStyleIdx="1" presStyleCnt="2" custScaleY="9042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186D508-AE50-496C-9EAD-BBBBEBC60AD2}" type="presOf" srcId="{F3A8C692-D773-4B0F-8ED5-0E3108BC7689}" destId="{17FF3E92-7FF8-4A1C-B924-204D0E0A72AB}" srcOrd="0" destOrd="0" presId="urn:microsoft.com/office/officeart/2005/8/layout/lProcess1"/>
    <dgm:cxn modelId="{4237D3F7-9D4F-4FBC-8CBB-FA664BA071F8}" type="presOf" srcId="{0001D601-8242-4100-BC4B-2703C85C4194}" destId="{462913EA-82B7-4CC4-9B1D-F2BFB3CCC2B6}" srcOrd="0" destOrd="0" presId="urn:microsoft.com/office/officeart/2005/8/layout/lProcess1"/>
    <dgm:cxn modelId="{D44AF870-5B04-4211-8028-71400A37FD9B}" type="presOf" srcId="{131E55FA-18A2-42A6-BFA5-E5BB80CC109E}" destId="{FE253FFD-377C-4E76-92C4-B92346D6D6C6}" srcOrd="0" destOrd="0" presId="urn:microsoft.com/office/officeart/2005/8/layout/lProcess1"/>
    <dgm:cxn modelId="{E10A5DE1-1500-40EC-ADE3-2DEECFDEE4A7}" srcId="{F3A8C692-D773-4B0F-8ED5-0E3108BC7689}" destId="{0A94B508-A3A9-4435-A52D-CCA7BD5F660D}" srcOrd="1" destOrd="0" parTransId="{8C2E14BD-BF09-425E-8F77-7B4A660AAF7A}" sibTransId="{96821F19-8755-421F-BEFE-E125DC616741}"/>
    <dgm:cxn modelId="{3048DBCF-211D-4543-9FCC-A473EA429620}" type="presOf" srcId="{28171388-4914-4E59-904D-7FBC2B676CA7}" destId="{9C5017C8-F6A7-4293-B8F5-950793CBCFCF}" srcOrd="0" destOrd="0" presId="urn:microsoft.com/office/officeart/2005/8/layout/lProcess1"/>
    <dgm:cxn modelId="{1A7AFDB1-92EC-47BF-AE36-2FDADCF9CCBA}" type="presOf" srcId="{0A94B508-A3A9-4435-A52D-CCA7BD5F660D}" destId="{723EA55B-969F-4AB5-9F3A-385385B69F33}" srcOrd="0" destOrd="0" presId="urn:microsoft.com/office/officeart/2005/8/layout/lProcess1"/>
    <dgm:cxn modelId="{1161443C-7699-49B8-B492-5B8B6BD0FF60}" type="presOf" srcId="{C97CD1EC-115E-4DCF-B6C6-E1A8E189F6CE}" destId="{F38AB8E3-E07F-45B3-9153-BAF047CCADBC}" srcOrd="0" destOrd="0" presId="urn:microsoft.com/office/officeart/2005/8/layout/lProcess1"/>
    <dgm:cxn modelId="{E73D480D-649E-4A5C-A8D2-834888E7052A}" srcId="{28171388-4914-4E59-904D-7FBC2B676CA7}" destId="{F3A8C692-D773-4B0F-8ED5-0E3108BC7689}" srcOrd="0" destOrd="0" parTransId="{E5E1010F-F917-48BD-B56C-0A2782492748}" sibTransId="{D8312CDE-9D4E-4D8B-A034-34CB558604F6}"/>
    <dgm:cxn modelId="{EC5F36A3-D4ED-47F9-95E7-946E9977BC38}" srcId="{F3A8C692-D773-4B0F-8ED5-0E3108BC7689}" destId="{131E55FA-18A2-42A6-BFA5-E5BB80CC109E}" srcOrd="0" destOrd="0" parTransId="{0001D601-8242-4100-BC4B-2703C85C4194}" sibTransId="{C97CD1EC-115E-4DCF-B6C6-E1A8E189F6CE}"/>
    <dgm:cxn modelId="{A6EFB021-8332-48C4-8621-9170F36B4A1F}" type="presParOf" srcId="{9C5017C8-F6A7-4293-B8F5-950793CBCFCF}" destId="{F9A0A5CB-E3F2-471D-A1AF-0A4CA5E021CC}" srcOrd="0" destOrd="0" presId="urn:microsoft.com/office/officeart/2005/8/layout/lProcess1"/>
    <dgm:cxn modelId="{6C9AFD7E-5B3C-49EE-9F7E-0D69086BF3E5}" type="presParOf" srcId="{F9A0A5CB-E3F2-471D-A1AF-0A4CA5E021CC}" destId="{17FF3E92-7FF8-4A1C-B924-204D0E0A72AB}" srcOrd="0" destOrd="0" presId="urn:microsoft.com/office/officeart/2005/8/layout/lProcess1"/>
    <dgm:cxn modelId="{D83A966A-049A-4EBD-8DD8-07AAE6461486}" type="presParOf" srcId="{F9A0A5CB-E3F2-471D-A1AF-0A4CA5E021CC}" destId="{462913EA-82B7-4CC4-9B1D-F2BFB3CCC2B6}" srcOrd="1" destOrd="0" presId="urn:microsoft.com/office/officeart/2005/8/layout/lProcess1"/>
    <dgm:cxn modelId="{8ED2EF7D-0A1C-4863-B3EC-62A1024EDA63}" type="presParOf" srcId="{F9A0A5CB-E3F2-471D-A1AF-0A4CA5E021CC}" destId="{FE253FFD-377C-4E76-92C4-B92346D6D6C6}" srcOrd="2" destOrd="0" presId="urn:microsoft.com/office/officeart/2005/8/layout/lProcess1"/>
    <dgm:cxn modelId="{B5272AF4-2DDD-480F-BD80-755500BCAB97}" type="presParOf" srcId="{F9A0A5CB-E3F2-471D-A1AF-0A4CA5E021CC}" destId="{F38AB8E3-E07F-45B3-9153-BAF047CCADBC}" srcOrd="3" destOrd="0" presId="urn:microsoft.com/office/officeart/2005/8/layout/lProcess1"/>
    <dgm:cxn modelId="{DC6194B4-6C67-4947-9B02-3E0C45E86750}" type="presParOf" srcId="{F9A0A5CB-E3F2-471D-A1AF-0A4CA5E021CC}" destId="{723EA55B-969F-4AB5-9F3A-385385B69F33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BD021F-C123-45FE-8E1B-9686D9E8A12F}" type="doc">
      <dgm:prSet loTypeId="urn:microsoft.com/office/officeart/2009/3/layout/IncreasingArrows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VE"/>
        </a:p>
      </dgm:t>
    </dgm:pt>
    <dgm:pt modelId="{1413D691-BC47-492D-B258-2DA0F6DAA058}">
      <dgm:prSet phldrT="[Texto]"/>
      <dgm:spPr/>
      <dgm:t>
        <a:bodyPr/>
        <a:lstStyle/>
        <a:p>
          <a:r>
            <a:rPr lang="es-VE" dirty="0" smtClean="0"/>
            <a:t>Validez interna </a:t>
          </a:r>
          <a:endParaRPr lang="es-VE" dirty="0"/>
        </a:p>
      </dgm:t>
    </dgm:pt>
    <dgm:pt modelId="{7063466A-E5F7-468A-8DD0-0770E0209349}" type="parTrans" cxnId="{0818EED2-07D9-46F4-B922-50031E2D6BFE}">
      <dgm:prSet/>
      <dgm:spPr/>
      <dgm:t>
        <a:bodyPr/>
        <a:lstStyle/>
        <a:p>
          <a:endParaRPr lang="es-VE"/>
        </a:p>
      </dgm:t>
    </dgm:pt>
    <dgm:pt modelId="{00C8B438-E983-4765-87AE-13C035CC8B81}" type="sibTrans" cxnId="{0818EED2-07D9-46F4-B922-50031E2D6BFE}">
      <dgm:prSet/>
      <dgm:spPr/>
      <dgm:t>
        <a:bodyPr/>
        <a:lstStyle/>
        <a:p>
          <a:endParaRPr lang="es-VE"/>
        </a:p>
      </dgm:t>
    </dgm:pt>
    <dgm:pt modelId="{412FC10C-EA88-4936-8AC5-D46E9A7F7399}">
      <dgm:prSet phldrT="[Texto]" custT="1"/>
      <dgm:spPr/>
      <dgm:t>
        <a:bodyPr/>
        <a:lstStyle/>
        <a:p>
          <a:r>
            <a:rPr lang="es-VE" sz="1400" dirty="0" smtClean="0"/>
            <a:t>¿Se ocultó adecuadamente el tratamiento asignado antes de la asignación? </a:t>
          </a:r>
        </a:p>
        <a:p>
          <a:r>
            <a:rPr lang="es-VE" sz="1400" dirty="0" smtClean="0"/>
            <a:t>¿Los resultados de los pacientes que se retiraron o fueron excluidos después de la asignación se describieron e incluyeron en un análisis de "intención de tratar"?</a:t>
          </a:r>
        </a:p>
        <a:p>
          <a:r>
            <a:rPr lang="es-VE" sz="1400" dirty="0" smtClean="0"/>
            <a:t> ¿Los evaluadores de resultados estaban cegados al estado de la asignación? </a:t>
          </a:r>
        </a:p>
        <a:p>
          <a:r>
            <a:rPr lang="es-VE" sz="1400" dirty="0" smtClean="0"/>
            <a:t>¿Los grupos de tratamiento y control eran comparables en la entrada? </a:t>
          </a:r>
        </a:p>
        <a:p>
          <a:r>
            <a:rPr lang="es-VE" sz="1400" dirty="0" smtClean="0"/>
            <a:t>¿Los sujetos estaban cegados al estado de la asignación después de la asignación? </a:t>
          </a:r>
        </a:p>
        <a:p>
          <a:r>
            <a:rPr lang="es-VE" sz="1400" dirty="0" smtClean="0"/>
            <a:t>¿Los proveedores de tratamiento estaban cegados al estado de la asignación? </a:t>
          </a:r>
        </a:p>
        <a:p>
          <a:r>
            <a:rPr lang="es-VE" sz="1400" dirty="0" smtClean="0"/>
            <a:t>¿Los programas de atención, que no sean las opciones de prueba, eran idénticos? ¿Los retiros &lt;10% de la población de estudio?</a:t>
          </a:r>
          <a:endParaRPr lang="es-VE" sz="1400" dirty="0"/>
        </a:p>
      </dgm:t>
    </dgm:pt>
    <dgm:pt modelId="{DEB9E05B-A5CC-4F21-BEE7-68E262B77C67}" type="parTrans" cxnId="{19F7A0AA-D8AC-4435-B4D7-1B6D53FADCD2}">
      <dgm:prSet/>
      <dgm:spPr/>
      <dgm:t>
        <a:bodyPr/>
        <a:lstStyle/>
        <a:p>
          <a:endParaRPr lang="es-VE"/>
        </a:p>
      </dgm:t>
    </dgm:pt>
    <dgm:pt modelId="{87EA6D91-DD7F-4546-9EBB-AAE5D5D9FA37}" type="sibTrans" cxnId="{19F7A0AA-D8AC-4435-B4D7-1B6D53FADCD2}">
      <dgm:prSet/>
      <dgm:spPr/>
      <dgm:t>
        <a:bodyPr/>
        <a:lstStyle/>
        <a:p>
          <a:endParaRPr lang="es-VE"/>
        </a:p>
      </dgm:t>
    </dgm:pt>
    <dgm:pt modelId="{8E6C0DF2-6B11-4C1D-BAF5-5700E637DE3B}">
      <dgm:prSet phldrT="[Texto]"/>
      <dgm:spPr/>
      <dgm:t>
        <a:bodyPr/>
        <a:lstStyle/>
        <a:p>
          <a:r>
            <a:rPr lang="es-VE" dirty="0" smtClean="0"/>
            <a:t>Validez externa </a:t>
          </a:r>
          <a:endParaRPr lang="es-VE" dirty="0"/>
        </a:p>
      </dgm:t>
    </dgm:pt>
    <dgm:pt modelId="{C45D2244-BDC1-4A93-916A-37E64A6D5B7A}" type="parTrans" cxnId="{71CE2F8E-A59B-4EAF-BA0F-E642A67202FE}">
      <dgm:prSet/>
      <dgm:spPr/>
      <dgm:t>
        <a:bodyPr/>
        <a:lstStyle/>
        <a:p>
          <a:endParaRPr lang="es-VE"/>
        </a:p>
      </dgm:t>
    </dgm:pt>
    <dgm:pt modelId="{63B98268-D341-420E-BAB9-CA598BF3E197}" type="sibTrans" cxnId="{71CE2F8E-A59B-4EAF-BA0F-E642A67202FE}">
      <dgm:prSet/>
      <dgm:spPr/>
      <dgm:t>
        <a:bodyPr/>
        <a:lstStyle/>
        <a:p>
          <a:endParaRPr lang="es-VE"/>
        </a:p>
      </dgm:t>
    </dgm:pt>
    <dgm:pt modelId="{5E2DB9E7-E7E3-424E-A77B-B980B86D848B}">
      <dgm:prSet/>
      <dgm:spPr/>
      <dgm:t>
        <a:bodyPr/>
        <a:lstStyle/>
        <a:p>
          <a:r>
            <a:rPr lang="es-VE" dirty="0" smtClean="0"/>
            <a:t>¿Los criterios de inclusión y exclusión para la entrada se definieron claramente? </a:t>
          </a:r>
        </a:p>
        <a:p>
          <a:r>
            <a:rPr lang="es-VE" dirty="0" smtClean="0"/>
            <a:t>¿Las medidas de resultado utilizadas fueron definidas claramente?</a:t>
          </a:r>
        </a:p>
        <a:p>
          <a:r>
            <a:rPr lang="es-VE" dirty="0" smtClean="0"/>
            <a:t> ¿Fueron adecuadas la precisión, la precisión y la variación del observador de las medidas de resultado? </a:t>
          </a:r>
        </a:p>
        <a:p>
          <a:r>
            <a:rPr lang="es-VE" dirty="0" smtClean="0"/>
            <a:t>¿El momento de las medidas de resultado fue apropiado? ¿Se informaron claramente las medidas de resultado?</a:t>
          </a:r>
          <a:endParaRPr lang="es-VE" dirty="0"/>
        </a:p>
      </dgm:t>
    </dgm:pt>
    <dgm:pt modelId="{3D5CD943-1313-4108-9A9F-B70EBFBA2DF3}" type="parTrans" cxnId="{4470EC19-8AFB-488C-8CEE-FFA8F439F4B5}">
      <dgm:prSet/>
      <dgm:spPr/>
      <dgm:t>
        <a:bodyPr/>
        <a:lstStyle/>
        <a:p>
          <a:endParaRPr lang="es-VE"/>
        </a:p>
      </dgm:t>
    </dgm:pt>
    <dgm:pt modelId="{E5F29BCB-EBB2-4C63-A5F3-AE51C8A1F29E}" type="sibTrans" cxnId="{4470EC19-8AFB-488C-8CEE-FFA8F439F4B5}">
      <dgm:prSet/>
      <dgm:spPr/>
      <dgm:t>
        <a:bodyPr/>
        <a:lstStyle/>
        <a:p>
          <a:endParaRPr lang="es-VE"/>
        </a:p>
      </dgm:t>
    </dgm:pt>
    <dgm:pt modelId="{3A8A4FFB-A956-4DCA-9BAE-4F6E10F6ED87}" type="pres">
      <dgm:prSet presAssocID="{C9BD021F-C123-45FE-8E1B-9686D9E8A12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6C6C29F2-3DFC-4EB6-8859-B7FC3D9BEB02}" type="pres">
      <dgm:prSet presAssocID="{1413D691-BC47-492D-B258-2DA0F6DAA058}" presName="parentText1" presStyleLbl="node1" presStyleIdx="0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A16CE7F-3808-46AD-9FEE-FE121E2116A1}" type="pres">
      <dgm:prSet presAssocID="{1413D691-BC47-492D-B258-2DA0F6DAA058}" presName="childText1" presStyleLbl="solidAlignAcc1" presStyleIdx="0" presStyleCnt="2" custScaleY="128014" custLinFactNeighborY="14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6FF290A-D994-4C99-A0A9-4588CAE5C407}" type="pres">
      <dgm:prSet presAssocID="{8E6C0DF2-6B11-4C1D-BAF5-5700E637DE3B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CD657C9-1F0F-4B82-AF06-D654C9E492A4}" type="pres">
      <dgm:prSet presAssocID="{8E6C0DF2-6B11-4C1D-BAF5-5700E637DE3B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3C2826A5-EDCB-4688-A6DA-B599F2026C7B}" type="presOf" srcId="{412FC10C-EA88-4936-8AC5-D46E9A7F7399}" destId="{1A16CE7F-3808-46AD-9FEE-FE121E2116A1}" srcOrd="0" destOrd="0" presId="urn:microsoft.com/office/officeart/2009/3/layout/IncreasingArrowsProcess"/>
    <dgm:cxn modelId="{71CE2F8E-A59B-4EAF-BA0F-E642A67202FE}" srcId="{C9BD021F-C123-45FE-8E1B-9686D9E8A12F}" destId="{8E6C0DF2-6B11-4C1D-BAF5-5700E637DE3B}" srcOrd="1" destOrd="0" parTransId="{C45D2244-BDC1-4A93-916A-37E64A6D5B7A}" sibTransId="{63B98268-D341-420E-BAB9-CA598BF3E197}"/>
    <dgm:cxn modelId="{0818EED2-07D9-46F4-B922-50031E2D6BFE}" srcId="{C9BD021F-C123-45FE-8E1B-9686D9E8A12F}" destId="{1413D691-BC47-492D-B258-2DA0F6DAA058}" srcOrd="0" destOrd="0" parTransId="{7063466A-E5F7-468A-8DD0-0770E0209349}" sibTransId="{00C8B438-E983-4765-87AE-13C035CC8B81}"/>
    <dgm:cxn modelId="{19F7A0AA-D8AC-4435-B4D7-1B6D53FADCD2}" srcId="{1413D691-BC47-492D-B258-2DA0F6DAA058}" destId="{412FC10C-EA88-4936-8AC5-D46E9A7F7399}" srcOrd="0" destOrd="0" parTransId="{DEB9E05B-A5CC-4F21-BEE7-68E262B77C67}" sibTransId="{87EA6D91-DD7F-4546-9EBB-AAE5D5D9FA37}"/>
    <dgm:cxn modelId="{4F89B577-51AF-4FC8-BC47-636EB89E0737}" type="presOf" srcId="{8E6C0DF2-6B11-4C1D-BAF5-5700E637DE3B}" destId="{66FF290A-D994-4C99-A0A9-4588CAE5C407}" srcOrd="0" destOrd="0" presId="urn:microsoft.com/office/officeart/2009/3/layout/IncreasingArrowsProcess"/>
    <dgm:cxn modelId="{4470EC19-8AFB-488C-8CEE-FFA8F439F4B5}" srcId="{8E6C0DF2-6B11-4C1D-BAF5-5700E637DE3B}" destId="{5E2DB9E7-E7E3-424E-A77B-B980B86D848B}" srcOrd="0" destOrd="0" parTransId="{3D5CD943-1313-4108-9A9F-B70EBFBA2DF3}" sibTransId="{E5F29BCB-EBB2-4C63-A5F3-AE51C8A1F29E}"/>
    <dgm:cxn modelId="{CC8F31CF-670B-428C-8B98-9507DF732B0B}" type="presOf" srcId="{C9BD021F-C123-45FE-8E1B-9686D9E8A12F}" destId="{3A8A4FFB-A956-4DCA-9BAE-4F6E10F6ED87}" srcOrd="0" destOrd="0" presId="urn:microsoft.com/office/officeart/2009/3/layout/IncreasingArrowsProcess"/>
    <dgm:cxn modelId="{65D75F05-6F0F-4A5C-8AAF-1D493DA84E4A}" type="presOf" srcId="{5E2DB9E7-E7E3-424E-A77B-B980B86D848B}" destId="{ECD657C9-1F0F-4B82-AF06-D654C9E492A4}" srcOrd="0" destOrd="0" presId="urn:microsoft.com/office/officeart/2009/3/layout/IncreasingArrowsProcess"/>
    <dgm:cxn modelId="{04401924-2B42-4864-B7EF-C65F4992ABDF}" type="presOf" srcId="{1413D691-BC47-492D-B258-2DA0F6DAA058}" destId="{6C6C29F2-3DFC-4EB6-8859-B7FC3D9BEB02}" srcOrd="0" destOrd="0" presId="urn:microsoft.com/office/officeart/2009/3/layout/IncreasingArrowsProcess"/>
    <dgm:cxn modelId="{FAB33D6E-8565-4DD6-8FCD-B24B6C2F5524}" type="presParOf" srcId="{3A8A4FFB-A956-4DCA-9BAE-4F6E10F6ED87}" destId="{6C6C29F2-3DFC-4EB6-8859-B7FC3D9BEB02}" srcOrd="0" destOrd="0" presId="urn:microsoft.com/office/officeart/2009/3/layout/IncreasingArrowsProcess"/>
    <dgm:cxn modelId="{26E735CD-D5B1-4B9B-BA17-A1B9C2CD2DDF}" type="presParOf" srcId="{3A8A4FFB-A956-4DCA-9BAE-4F6E10F6ED87}" destId="{1A16CE7F-3808-46AD-9FEE-FE121E2116A1}" srcOrd="1" destOrd="0" presId="urn:microsoft.com/office/officeart/2009/3/layout/IncreasingArrowsProcess"/>
    <dgm:cxn modelId="{99CD89B0-ADD8-4642-8098-B66B7CDF704A}" type="presParOf" srcId="{3A8A4FFB-A956-4DCA-9BAE-4F6E10F6ED87}" destId="{66FF290A-D994-4C99-A0A9-4588CAE5C407}" srcOrd="2" destOrd="0" presId="urn:microsoft.com/office/officeart/2009/3/layout/IncreasingArrowsProcess"/>
    <dgm:cxn modelId="{30B7757F-7A02-474D-A3BF-89570F8493D7}" type="presParOf" srcId="{3A8A4FFB-A956-4DCA-9BAE-4F6E10F6ED87}" destId="{ECD657C9-1F0F-4B82-AF06-D654C9E492A4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C52688-D926-4331-B064-F190C40B212A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36B2D48A-7857-464D-B694-630CE9CFEDFF}">
      <dgm:prSet phldrT="[Texto]"/>
      <dgm:spPr/>
      <dgm:t>
        <a:bodyPr/>
        <a:lstStyle/>
        <a:p>
          <a:r>
            <a:rPr lang="es-VE" dirty="0" smtClean="0"/>
            <a:t>Donde hubo tres brazos en la comparación realizadas, se indicó por un número siguiendo ya sea la fecha o la indicación de múltiples estudios en un trabajo.</a:t>
          </a:r>
          <a:endParaRPr lang="es-VE" dirty="0"/>
        </a:p>
      </dgm:t>
    </dgm:pt>
    <dgm:pt modelId="{BBCEEAF0-4339-439D-A35C-57A1B4292B7E}" type="parTrans" cxnId="{8EFBB6FD-0E59-4348-A7A9-7F4399FB12E6}">
      <dgm:prSet/>
      <dgm:spPr/>
      <dgm:t>
        <a:bodyPr/>
        <a:lstStyle/>
        <a:p>
          <a:endParaRPr lang="es-VE"/>
        </a:p>
      </dgm:t>
    </dgm:pt>
    <dgm:pt modelId="{AF1E05B1-11B2-4279-A438-F88B88EE6F85}" type="sibTrans" cxnId="{8EFBB6FD-0E59-4348-A7A9-7F4399FB12E6}">
      <dgm:prSet/>
      <dgm:spPr/>
      <dgm:t>
        <a:bodyPr/>
        <a:lstStyle/>
        <a:p>
          <a:endParaRPr lang="es-VE"/>
        </a:p>
      </dgm:t>
    </dgm:pt>
    <dgm:pt modelId="{76E71ABD-C24E-4857-8162-6BE8704D537B}">
      <dgm:prSet phldrT="[Texto]"/>
      <dgm:spPr/>
      <dgm:t>
        <a:bodyPr/>
        <a:lstStyle/>
        <a:p>
          <a:r>
            <a:rPr lang="es-VE" dirty="0" smtClean="0"/>
            <a:t>Los análisis principales se basaron en 16 ensayos, aunque no todos evaluaron todos los resultados. Los análisis de subgrupos se realizaron en:1) Las comparaciones de dosis  2) Comparaciones entre el tipo de IGIV </a:t>
          </a:r>
          <a:endParaRPr lang="es-VE" dirty="0"/>
        </a:p>
      </dgm:t>
    </dgm:pt>
    <dgm:pt modelId="{074B5FEC-E703-495E-B449-868846741777}" type="parTrans" cxnId="{072CC03D-FF24-428A-8E35-F9225585DAE2}">
      <dgm:prSet/>
      <dgm:spPr/>
      <dgm:t>
        <a:bodyPr/>
        <a:lstStyle/>
        <a:p>
          <a:endParaRPr lang="es-VE"/>
        </a:p>
      </dgm:t>
    </dgm:pt>
    <dgm:pt modelId="{2CF8B177-43BF-4DB5-A8AE-896C95998BC8}" type="sibTrans" cxnId="{072CC03D-FF24-428A-8E35-F9225585DAE2}">
      <dgm:prSet/>
      <dgm:spPr/>
      <dgm:t>
        <a:bodyPr/>
        <a:lstStyle/>
        <a:p>
          <a:endParaRPr lang="es-VE"/>
        </a:p>
      </dgm:t>
    </dgm:pt>
    <dgm:pt modelId="{A989C39C-8EB5-4F19-80C9-8318455382A9}" type="pres">
      <dgm:prSet presAssocID="{42C52688-D926-4331-B064-F190C40B21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772BE4C-4B2B-4CED-A147-F2ED3193FDE8}" type="pres">
      <dgm:prSet presAssocID="{36B2D48A-7857-464D-B694-630CE9CFED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CEE3DCB-6253-41FF-93C8-A42664D9B8F4}" type="pres">
      <dgm:prSet presAssocID="{AF1E05B1-11B2-4279-A438-F88B88EE6F85}" presName="sibTrans" presStyleCnt="0"/>
      <dgm:spPr/>
      <dgm:t>
        <a:bodyPr/>
        <a:lstStyle/>
        <a:p>
          <a:endParaRPr lang="es-VE"/>
        </a:p>
      </dgm:t>
    </dgm:pt>
    <dgm:pt modelId="{B5789E2E-DF74-4CEF-A7B6-046286DF0503}" type="pres">
      <dgm:prSet presAssocID="{76E71ABD-C24E-4857-8162-6BE8704D53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72CC03D-FF24-428A-8E35-F9225585DAE2}" srcId="{42C52688-D926-4331-B064-F190C40B212A}" destId="{76E71ABD-C24E-4857-8162-6BE8704D537B}" srcOrd="1" destOrd="0" parTransId="{074B5FEC-E703-495E-B449-868846741777}" sibTransId="{2CF8B177-43BF-4DB5-A8AE-896C95998BC8}"/>
    <dgm:cxn modelId="{2D423B4D-55A6-42AF-A21F-C6FC57144BD6}" type="presOf" srcId="{36B2D48A-7857-464D-B694-630CE9CFEDFF}" destId="{E772BE4C-4B2B-4CED-A147-F2ED3193FDE8}" srcOrd="0" destOrd="0" presId="urn:microsoft.com/office/officeart/2005/8/layout/default"/>
    <dgm:cxn modelId="{D25C0577-A09F-47B0-8BE7-FCC9FAACC39D}" type="presOf" srcId="{76E71ABD-C24E-4857-8162-6BE8704D537B}" destId="{B5789E2E-DF74-4CEF-A7B6-046286DF0503}" srcOrd="0" destOrd="0" presId="urn:microsoft.com/office/officeart/2005/8/layout/default"/>
    <dgm:cxn modelId="{8EFBB6FD-0E59-4348-A7A9-7F4399FB12E6}" srcId="{42C52688-D926-4331-B064-F190C40B212A}" destId="{36B2D48A-7857-464D-B694-630CE9CFEDFF}" srcOrd="0" destOrd="0" parTransId="{BBCEEAF0-4339-439D-A35C-57A1B4292B7E}" sibTransId="{AF1E05B1-11B2-4279-A438-F88B88EE6F85}"/>
    <dgm:cxn modelId="{010A3C3F-E542-4972-8C3E-A5404379E9C1}" type="presOf" srcId="{42C52688-D926-4331-B064-F190C40B212A}" destId="{A989C39C-8EB5-4F19-80C9-8318455382A9}" srcOrd="0" destOrd="0" presId="urn:microsoft.com/office/officeart/2005/8/layout/default"/>
    <dgm:cxn modelId="{F16A074B-9725-413E-BE7D-E8A629F57049}" type="presParOf" srcId="{A989C39C-8EB5-4F19-80C9-8318455382A9}" destId="{E772BE4C-4B2B-4CED-A147-F2ED3193FDE8}" srcOrd="0" destOrd="0" presId="urn:microsoft.com/office/officeart/2005/8/layout/default"/>
    <dgm:cxn modelId="{F3CC2021-3D60-432C-ABB5-A76C8C3639DF}" type="presParOf" srcId="{A989C39C-8EB5-4F19-80C9-8318455382A9}" destId="{0CEE3DCB-6253-41FF-93C8-A42664D9B8F4}" srcOrd="1" destOrd="0" presId="urn:microsoft.com/office/officeart/2005/8/layout/default"/>
    <dgm:cxn modelId="{62B43743-9557-4D98-9572-3C3F5DB85E31}" type="presParOf" srcId="{A989C39C-8EB5-4F19-80C9-8318455382A9}" destId="{B5789E2E-DF74-4CEF-A7B6-046286DF050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410C0D-8B76-4DA2-B893-8689EFBC29B3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VE"/>
        </a:p>
      </dgm:t>
    </dgm:pt>
    <dgm:pt modelId="{049692CA-2EFD-48DE-A3B1-409A643E6A78}">
      <dgm:prSet phldrT="[Texto]"/>
      <dgm:spPr/>
      <dgm:t>
        <a:bodyPr/>
        <a:lstStyle/>
        <a:p>
          <a:r>
            <a:rPr lang="es-VE" b="0" smtClean="0"/>
            <a:t>Los objetivos de esta revisión era evaluar la eficacia de IgIV en el tratamiento de la EK en niños</a:t>
          </a:r>
          <a:endParaRPr lang="es-VE" dirty="0"/>
        </a:p>
      </dgm:t>
    </dgm:pt>
    <dgm:pt modelId="{D4B00E5A-2063-449A-ACBF-C49CE40AEB2C}" type="parTrans" cxnId="{CFE8C5B2-5234-4746-BEB7-A511BCDAD403}">
      <dgm:prSet/>
      <dgm:spPr/>
      <dgm:t>
        <a:bodyPr/>
        <a:lstStyle/>
        <a:p>
          <a:endParaRPr lang="es-VE"/>
        </a:p>
      </dgm:t>
    </dgm:pt>
    <dgm:pt modelId="{A7B9CE29-7857-4ED3-9312-8ABC4C25D247}" type="sibTrans" cxnId="{CFE8C5B2-5234-4746-BEB7-A511BCDAD403}">
      <dgm:prSet/>
      <dgm:spPr/>
      <dgm:t>
        <a:bodyPr/>
        <a:lstStyle/>
        <a:p>
          <a:endParaRPr lang="es-VE"/>
        </a:p>
      </dgm:t>
    </dgm:pt>
    <dgm:pt modelId="{8A140C51-6F4E-4D50-A647-EC3A2FC0C923}">
      <dgm:prSet phldrT="[Texto]"/>
      <dgm:spPr/>
      <dgm:t>
        <a:bodyPr/>
        <a:lstStyle/>
        <a:p>
          <a:r>
            <a:rPr lang="es-VE" b="0" smtClean="0"/>
            <a:t>Los resultados del metanálisis mostraron una disminución estadísticamente significativa de nuevos AAC a los treinta días a favor de IGIV más salicilato frente a salicilato solo</a:t>
          </a:r>
          <a:endParaRPr lang="es-VE" dirty="0"/>
        </a:p>
      </dgm:t>
    </dgm:pt>
    <dgm:pt modelId="{1F7D67EE-615A-46DB-AC29-94E72C410AA0}" type="parTrans" cxnId="{8EDDBC4C-E2D4-4B93-A330-3294170CFF2A}">
      <dgm:prSet/>
      <dgm:spPr/>
      <dgm:t>
        <a:bodyPr/>
        <a:lstStyle/>
        <a:p>
          <a:endParaRPr lang="es-VE"/>
        </a:p>
      </dgm:t>
    </dgm:pt>
    <dgm:pt modelId="{836D0248-1092-40CF-84CD-FEE20A56F51B}" type="sibTrans" cxnId="{8EDDBC4C-E2D4-4B93-A330-3294170CFF2A}">
      <dgm:prSet/>
      <dgm:spPr/>
      <dgm:t>
        <a:bodyPr/>
        <a:lstStyle/>
        <a:p>
          <a:endParaRPr lang="es-VE"/>
        </a:p>
      </dgm:t>
    </dgm:pt>
    <dgm:pt modelId="{6A094D00-B2C8-424D-AC46-6B0738A72A84}">
      <dgm:prSet phldrT="[Texto]"/>
      <dgm:spPr/>
      <dgm:t>
        <a:bodyPr/>
        <a:lstStyle/>
        <a:p>
          <a:r>
            <a:rPr lang="es-VE" b="0" smtClean="0"/>
            <a:t>También a favor de un único régimen de dosis alta durante un régimen de dosis baja de cuatro o cinco días. </a:t>
          </a:r>
          <a:endParaRPr lang="es-VE" dirty="0"/>
        </a:p>
      </dgm:t>
    </dgm:pt>
    <dgm:pt modelId="{36609EB2-7ADD-40B0-A89E-9C18BFC227B8}" type="parTrans" cxnId="{DC00DAB8-3B77-44F4-8C7B-DF1333C13F06}">
      <dgm:prSet/>
      <dgm:spPr/>
      <dgm:t>
        <a:bodyPr/>
        <a:lstStyle/>
        <a:p>
          <a:endParaRPr lang="es-VE"/>
        </a:p>
      </dgm:t>
    </dgm:pt>
    <dgm:pt modelId="{E842C140-FEBD-400C-8C8E-23CB0F1D50B2}" type="sibTrans" cxnId="{DC00DAB8-3B77-44F4-8C7B-DF1333C13F06}">
      <dgm:prSet/>
      <dgm:spPr/>
      <dgm:t>
        <a:bodyPr/>
        <a:lstStyle/>
        <a:p>
          <a:endParaRPr lang="es-VE"/>
        </a:p>
      </dgm:t>
    </dgm:pt>
    <dgm:pt modelId="{D12D4B06-203B-4DA7-BE66-476CCAC3FA8B}">
      <dgm:prSet phldrT="[Texto]"/>
      <dgm:spPr/>
      <dgm:t>
        <a:bodyPr/>
        <a:lstStyle/>
        <a:p>
          <a:r>
            <a:rPr lang="es-VE" b="0" smtClean="0"/>
            <a:t>Disminución significativa en la duración de la fiebre y la duración de la hospitalización.</a:t>
          </a:r>
          <a:endParaRPr lang="es-VE" dirty="0"/>
        </a:p>
      </dgm:t>
    </dgm:pt>
    <dgm:pt modelId="{B42DEA45-7730-4343-BA24-BFCA088D10C1}" type="parTrans" cxnId="{A28C52B2-7B4D-4918-B0C9-96117CF22659}">
      <dgm:prSet/>
      <dgm:spPr/>
      <dgm:t>
        <a:bodyPr/>
        <a:lstStyle/>
        <a:p>
          <a:endParaRPr lang="es-VE"/>
        </a:p>
      </dgm:t>
    </dgm:pt>
    <dgm:pt modelId="{6C353291-AD3E-4956-B165-4E160EB47F71}" type="sibTrans" cxnId="{A28C52B2-7B4D-4918-B0C9-96117CF22659}">
      <dgm:prSet/>
      <dgm:spPr/>
      <dgm:t>
        <a:bodyPr/>
        <a:lstStyle/>
        <a:p>
          <a:endParaRPr lang="es-VE"/>
        </a:p>
      </dgm:t>
    </dgm:pt>
    <dgm:pt modelId="{9C18C0B5-44F7-4F4D-91A2-F2151E67AAF6}">
      <dgm:prSet/>
      <dgm:spPr/>
      <dgm:t>
        <a:bodyPr/>
        <a:lstStyle/>
        <a:p>
          <a:r>
            <a:rPr lang="es-VE" b="0" smtClean="0"/>
            <a:t>Los ensayos incluidos que compararon IGIV y salicilato con salicilato solo compararon dosis y regímenes de dosis marcadamente diferentes</a:t>
          </a:r>
          <a:endParaRPr lang="es-VE"/>
        </a:p>
      </dgm:t>
    </dgm:pt>
    <dgm:pt modelId="{32F73CE7-0554-43DD-BD18-0466DF5F50AA}" type="parTrans" cxnId="{1ACF0DA0-565F-4A35-AC0D-B7C4FEE70182}">
      <dgm:prSet/>
      <dgm:spPr/>
      <dgm:t>
        <a:bodyPr/>
        <a:lstStyle/>
        <a:p>
          <a:endParaRPr lang="es-VE"/>
        </a:p>
      </dgm:t>
    </dgm:pt>
    <dgm:pt modelId="{5515EC7E-096A-40A8-97C5-7F9D63E471FB}" type="sibTrans" cxnId="{1ACF0DA0-565F-4A35-AC0D-B7C4FEE70182}">
      <dgm:prSet/>
      <dgm:spPr/>
      <dgm:t>
        <a:bodyPr/>
        <a:lstStyle/>
        <a:p>
          <a:endParaRPr lang="es-VE"/>
        </a:p>
      </dgm:t>
    </dgm:pt>
    <dgm:pt modelId="{86E66125-78C2-4317-812F-9C6A082B5D62}" type="pres">
      <dgm:prSet presAssocID="{E9410C0D-8B76-4DA2-B893-8689EFBC29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9B4DD675-7D7C-495A-A7DD-D141735ED757}" type="pres">
      <dgm:prSet presAssocID="{E9410C0D-8B76-4DA2-B893-8689EFBC29B3}" presName="Name1" presStyleCnt="0"/>
      <dgm:spPr/>
      <dgm:t>
        <a:bodyPr/>
        <a:lstStyle/>
        <a:p>
          <a:endParaRPr lang="es-VE"/>
        </a:p>
      </dgm:t>
    </dgm:pt>
    <dgm:pt modelId="{DB7C908F-F5F8-4154-8125-B5E220B572EF}" type="pres">
      <dgm:prSet presAssocID="{E9410C0D-8B76-4DA2-B893-8689EFBC29B3}" presName="cycle" presStyleCnt="0"/>
      <dgm:spPr/>
      <dgm:t>
        <a:bodyPr/>
        <a:lstStyle/>
        <a:p>
          <a:endParaRPr lang="es-VE"/>
        </a:p>
      </dgm:t>
    </dgm:pt>
    <dgm:pt modelId="{B662D637-BD47-439D-9F32-BF83764347CD}" type="pres">
      <dgm:prSet presAssocID="{E9410C0D-8B76-4DA2-B893-8689EFBC29B3}" presName="srcNode" presStyleLbl="node1" presStyleIdx="0" presStyleCnt="5"/>
      <dgm:spPr/>
      <dgm:t>
        <a:bodyPr/>
        <a:lstStyle/>
        <a:p>
          <a:endParaRPr lang="es-VE"/>
        </a:p>
      </dgm:t>
    </dgm:pt>
    <dgm:pt modelId="{3BEDF32E-C7D3-4FDC-81E7-430701963B74}" type="pres">
      <dgm:prSet presAssocID="{E9410C0D-8B76-4DA2-B893-8689EFBC29B3}" presName="conn" presStyleLbl="parChTrans1D2" presStyleIdx="0" presStyleCnt="1"/>
      <dgm:spPr/>
      <dgm:t>
        <a:bodyPr/>
        <a:lstStyle/>
        <a:p>
          <a:endParaRPr lang="es-VE"/>
        </a:p>
      </dgm:t>
    </dgm:pt>
    <dgm:pt modelId="{79728292-D8BB-4F36-A346-F9A974ECD3E3}" type="pres">
      <dgm:prSet presAssocID="{E9410C0D-8B76-4DA2-B893-8689EFBC29B3}" presName="extraNode" presStyleLbl="node1" presStyleIdx="0" presStyleCnt="5"/>
      <dgm:spPr/>
      <dgm:t>
        <a:bodyPr/>
        <a:lstStyle/>
        <a:p>
          <a:endParaRPr lang="es-VE"/>
        </a:p>
      </dgm:t>
    </dgm:pt>
    <dgm:pt modelId="{4CCB382F-9300-49A0-B380-9C301770BFF6}" type="pres">
      <dgm:prSet presAssocID="{E9410C0D-8B76-4DA2-B893-8689EFBC29B3}" presName="dstNode" presStyleLbl="node1" presStyleIdx="0" presStyleCnt="5"/>
      <dgm:spPr/>
      <dgm:t>
        <a:bodyPr/>
        <a:lstStyle/>
        <a:p>
          <a:endParaRPr lang="es-VE"/>
        </a:p>
      </dgm:t>
    </dgm:pt>
    <dgm:pt modelId="{EEDC3165-C364-4129-BEE2-564384370D78}" type="pres">
      <dgm:prSet presAssocID="{049692CA-2EFD-48DE-A3B1-409A643E6A7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BE2FA5E-B851-472C-92D7-E085DD2E29A6}" type="pres">
      <dgm:prSet presAssocID="{049692CA-2EFD-48DE-A3B1-409A643E6A78}" presName="accent_1" presStyleCnt="0"/>
      <dgm:spPr/>
      <dgm:t>
        <a:bodyPr/>
        <a:lstStyle/>
        <a:p>
          <a:endParaRPr lang="es-VE"/>
        </a:p>
      </dgm:t>
    </dgm:pt>
    <dgm:pt modelId="{61A51C9A-E8F7-4233-8475-6526C25DB33C}" type="pres">
      <dgm:prSet presAssocID="{049692CA-2EFD-48DE-A3B1-409A643E6A78}" presName="accentRepeatNode" presStyleLbl="solidFgAcc1" presStyleIdx="0" presStyleCnt="5"/>
      <dgm:spPr/>
      <dgm:t>
        <a:bodyPr/>
        <a:lstStyle/>
        <a:p>
          <a:endParaRPr lang="es-VE"/>
        </a:p>
      </dgm:t>
    </dgm:pt>
    <dgm:pt modelId="{D12EB6DA-5E5B-424F-9FCD-8C8609489ECC}" type="pres">
      <dgm:prSet presAssocID="{8A140C51-6F4E-4D50-A647-EC3A2FC0C92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50E391D-C775-4B69-AFE7-80AAC342CEA9}" type="pres">
      <dgm:prSet presAssocID="{8A140C51-6F4E-4D50-A647-EC3A2FC0C923}" presName="accent_2" presStyleCnt="0"/>
      <dgm:spPr/>
      <dgm:t>
        <a:bodyPr/>
        <a:lstStyle/>
        <a:p>
          <a:endParaRPr lang="es-VE"/>
        </a:p>
      </dgm:t>
    </dgm:pt>
    <dgm:pt modelId="{2510796A-89BF-41DB-84D1-2CD79AB59B16}" type="pres">
      <dgm:prSet presAssocID="{8A140C51-6F4E-4D50-A647-EC3A2FC0C923}" presName="accentRepeatNode" presStyleLbl="solidFgAcc1" presStyleIdx="1" presStyleCnt="5"/>
      <dgm:spPr/>
      <dgm:t>
        <a:bodyPr/>
        <a:lstStyle/>
        <a:p>
          <a:endParaRPr lang="es-VE"/>
        </a:p>
      </dgm:t>
    </dgm:pt>
    <dgm:pt modelId="{4075308A-BB5E-4CB3-A5CD-9C88FF886909}" type="pres">
      <dgm:prSet presAssocID="{6A094D00-B2C8-424D-AC46-6B0738A72A8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3DD4709-993D-4D7A-9F95-E8A6C11623A4}" type="pres">
      <dgm:prSet presAssocID="{6A094D00-B2C8-424D-AC46-6B0738A72A84}" presName="accent_3" presStyleCnt="0"/>
      <dgm:spPr/>
      <dgm:t>
        <a:bodyPr/>
        <a:lstStyle/>
        <a:p>
          <a:endParaRPr lang="es-VE"/>
        </a:p>
      </dgm:t>
    </dgm:pt>
    <dgm:pt modelId="{A0FFD805-A39E-407A-A8A6-AB6A6A995A5C}" type="pres">
      <dgm:prSet presAssocID="{6A094D00-B2C8-424D-AC46-6B0738A72A84}" presName="accentRepeatNode" presStyleLbl="solidFgAcc1" presStyleIdx="2" presStyleCnt="5"/>
      <dgm:spPr/>
      <dgm:t>
        <a:bodyPr/>
        <a:lstStyle/>
        <a:p>
          <a:endParaRPr lang="es-VE"/>
        </a:p>
      </dgm:t>
    </dgm:pt>
    <dgm:pt modelId="{7CB6C4B4-E295-49DB-91DB-FD940EB81216}" type="pres">
      <dgm:prSet presAssocID="{D12D4B06-203B-4DA7-BE66-476CCAC3FA8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4F0DBFF-98AF-4FC8-B411-118B1B074DA7}" type="pres">
      <dgm:prSet presAssocID="{D12D4B06-203B-4DA7-BE66-476CCAC3FA8B}" presName="accent_4" presStyleCnt="0"/>
      <dgm:spPr/>
      <dgm:t>
        <a:bodyPr/>
        <a:lstStyle/>
        <a:p>
          <a:endParaRPr lang="es-VE"/>
        </a:p>
      </dgm:t>
    </dgm:pt>
    <dgm:pt modelId="{71F45F04-405B-4FDE-9936-26E3F52E123D}" type="pres">
      <dgm:prSet presAssocID="{D12D4B06-203B-4DA7-BE66-476CCAC3FA8B}" presName="accentRepeatNode" presStyleLbl="solidFgAcc1" presStyleIdx="3" presStyleCnt="5"/>
      <dgm:spPr/>
      <dgm:t>
        <a:bodyPr/>
        <a:lstStyle/>
        <a:p>
          <a:endParaRPr lang="es-VE"/>
        </a:p>
      </dgm:t>
    </dgm:pt>
    <dgm:pt modelId="{9FB3008F-84D3-401D-B126-9ADB33F1BDA5}" type="pres">
      <dgm:prSet presAssocID="{9C18C0B5-44F7-4F4D-91A2-F2151E67AAF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0ED2C07-322C-4E81-87A0-2D09D06ABFF5}" type="pres">
      <dgm:prSet presAssocID="{9C18C0B5-44F7-4F4D-91A2-F2151E67AAF6}" presName="accent_5" presStyleCnt="0"/>
      <dgm:spPr/>
      <dgm:t>
        <a:bodyPr/>
        <a:lstStyle/>
        <a:p>
          <a:endParaRPr lang="es-VE"/>
        </a:p>
      </dgm:t>
    </dgm:pt>
    <dgm:pt modelId="{27848D90-57C8-4ADA-812D-4BA81AB1E312}" type="pres">
      <dgm:prSet presAssocID="{9C18C0B5-44F7-4F4D-91A2-F2151E67AAF6}" presName="accentRepeatNode" presStyleLbl="solidFgAcc1" presStyleIdx="4" presStyleCnt="5"/>
      <dgm:spPr/>
      <dgm:t>
        <a:bodyPr/>
        <a:lstStyle/>
        <a:p>
          <a:endParaRPr lang="es-VE"/>
        </a:p>
      </dgm:t>
    </dgm:pt>
  </dgm:ptLst>
  <dgm:cxnLst>
    <dgm:cxn modelId="{8EDDBC4C-E2D4-4B93-A330-3294170CFF2A}" srcId="{E9410C0D-8B76-4DA2-B893-8689EFBC29B3}" destId="{8A140C51-6F4E-4D50-A647-EC3A2FC0C923}" srcOrd="1" destOrd="0" parTransId="{1F7D67EE-615A-46DB-AC29-94E72C410AA0}" sibTransId="{836D0248-1092-40CF-84CD-FEE20A56F51B}"/>
    <dgm:cxn modelId="{A28C52B2-7B4D-4918-B0C9-96117CF22659}" srcId="{E9410C0D-8B76-4DA2-B893-8689EFBC29B3}" destId="{D12D4B06-203B-4DA7-BE66-476CCAC3FA8B}" srcOrd="3" destOrd="0" parTransId="{B42DEA45-7730-4343-BA24-BFCA088D10C1}" sibTransId="{6C353291-AD3E-4956-B165-4E160EB47F71}"/>
    <dgm:cxn modelId="{AF4E33F8-E97B-41B1-AD02-7A2222EE68AC}" type="presOf" srcId="{E9410C0D-8B76-4DA2-B893-8689EFBC29B3}" destId="{86E66125-78C2-4317-812F-9C6A082B5D62}" srcOrd="0" destOrd="0" presId="urn:microsoft.com/office/officeart/2008/layout/VerticalCurvedList"/>
    <dgm:cxn modelId="{A1439E3E-373B-43F5-A72A-A2EDDDBDE016}" type="presOf" srcId="{6A094D00-B2C8-424D-AC46-6B0738A72A84}" destId="{4075308A-BB5E-4CB3-A5CD-9C88FF886909}" srcOrd="0" destOrd="0" presId="urn:microsoft.com/office/officeart/2008/layout/VerticalCurvedList"/>
    <dgm:cxn modelId="{CFE8C5B2-5234-4746-BEB7-A511BCDAD403}" srcId="{E9410C0D-8B76-4DA2-B893-8689EFBC29B3}" destId="{049692CA-2EFD-48DE-A3B1-409A643E6A78}" srcOrd="0" destOrd="0" parTransId="{D4B00E5A-2063-449A-ACBF-C49CE40AEB2C}" sibTransId="{A7B9CE29-7857-4ED3-9312-8ABC4C25D247}"/>
    <dgm:cxn modelId="{10BF6EA5-B767-41C2-84EF-43DDDA5F77E0}" type="presOf" srcId="{9C18C0B5-44F7-4F4D-91A2-F2151E67AAF6}" destId="{9FB3008F-84D3-401D-B126-9ADB33F1BDA5}" srcOrd="0" destOrd="0" presId="urn:microsoft.com/office/officeart/2008/layout/VerticalCurvedList"/>
    <dgm:cxn modelId="{276D8DDB-3438-4897-9451-0DE6A71A7A5F}" type="presOf" srcId="{8A140C51-6F4E-4D50-A647-EC3A2FC0C923}" destId="{D12EB6DA-5E5B-424F-9FCD-8C8609489ECC}" srcOrd="0" destOrd="0" presId="urn:microsoft.com/office/officeart/2008/layout/VerticalCurvedList"/>
    <dgm:cxn modelId="{0C90E933-970F-4ED3-95F7-754402F7A121}" type="presOf" srcId="{049692CA-2EFD-48DE-A3B1-409A643E6A78}" destId="{EEDC3165-C364-4129-BEE2-564384370D78}" srcOrd="0" destOrd="0" presId="urn:microsoft.com/office/officeart/2008/layout/VerticalCurvedList"/>
    <dgm:cxn modelId="{DC00DAB8-3B77-44F4-8C7B-DF1333C13F06}" srcId="{E9410C0D-8B76-4DA2-B893-8689EFBC29B3}" destId="{6A094D00-B2C8-424D-AC46-6B0738A72A84}" srcOrd="2" destOrd="0" parTransId="{36609EB2-7ADD-40B0-A89E-9C18BFC227B8}" sibTransId="{E842C140-FEBD-400C-8C8E-23CB0F1D50B2}"/>
    <dgm:cxn modelId="{1F5F5A9B-DC13-4DA2-8EC6-B4CC9BF2032E}" type="presOf" srcId="{D12D4B06-203B-4DA7-BE66-476CCAC3FA8B}" destId="{7CB6C4B4-E295-49DB-91DB-FD940EB81216}" srcOrd="0" destOrd="0" presId="urn:microsoft.com/office/officeart/2008/layout/VerticalCurvedList"/>
    <dgm:cxn modelId="{1ACF0DA0-565F-4A35-AC0D-B7C4FEE70182}" srcId="{E9410C0D-8B76-4DA2-B893-8689EFBC29B3}" destId="{9C18C0B5-44F7-4F4D-91A2-F2151E67AAF6}" srcOrd="4" destOrd="0" parTransId="{32F73CE7-0554-43DD-BD18-0466DF5F50AA}" sibTransId="{5515EC7E-096A-40A8-97C5-7F9D63E471FB}"/>
    <dgm:cxn modelId="{54C90D7F-3B04-442B-9136-BE37D95D9AC0}" type="presOf" srcId="{A7B9CE29-7857-4ED3-9312-8ABC4C25D247}" destId="{3BEDF32E-C7D3-4FDC-81E7-430701963B74}" srcOrd="0" destOrd="0" presId="urn:microsoft.com/office/officeart/2008/layout/VerticalCurvedList"/>
    <dgm:cxn modelId="{56D39EDE-85A4-4BD9-AB7C-E9316067E955}" type="presParOf" srcId="{86E66125-78C2-4317-812F-9C6A082B5D62}" destId="{9B4DD675-7D7C-495A-A7DD-D141735ED757}" srcOrd="0" destOrd="0" presId="urn:microsoft.com/office/officeart/2008/layout/VerticalCurvedList"/>
    <dgm:cxn modelId="{B600EF1F-F9BD-48E7-8632-FF78FCF9C1C2}" type="presParOf" srcId="{9B4DD675-7D7C-495A-A7DD-D141735ED757}" destId="{DB7C908F-F5F8-4154-8125-B5E220B572EF}" srcOrd="0" destOrd="0" presId="urn:microsoft.com/office/officeart/2008/layout/VerticalCurvedList"/>
    <dgm:cxn modelId="{BA3DAE64-E307-4418-9E49-FAE7ADC87969}" type="presParOf" srcId="{DB7C908F-F5F8-4154-8125-B5E220B572EF}" destId="{B662D637-BD47-439D-9F32-BF83764347CD}" srcOrd="0" destOrd="0" presId="urn:microsoft.com/office/officeart/2008/layout/VerticalCurvedList"/>
    <dgm:cxn modelId="{AD921C05-F3A8-49C7-A7A2-031972E9680D}" type="presParOf" srcId="{DB7C908F-F5F8-4154-8125-B5E220B572EF}" destId="{3BEDF32E-C7D3-4FDC-81E7-430701963B74}" srcOrd="1" destOrd="0" presId="urn:microsoft.com/office/officeart/2008/layout/VerticalCurvedList"/>
    <dgm:cxn modelId="{E1BEF60A-2EFD-4423-B5C0-FA5D70885522}" type="presParOf" srcId="{DB7C908F-F5F8-4154-8125-B5E220B572EF}" destId="{79728292-D8BB-4F36-A346-F9A974ECD3E3}" srcOrd="2" destOrd="0" presId="urn:microsoft.com/office/officeart/2008/layout/VerticalCurvedList"/>
    <dgm:cxn modelId="{2707CA30-4957-4B9F-AB75-67F5BD5CC10E}" type="presParOf" srcId="{DB7C908F-F5F8-4154-8125-B5E220B572EF}" destId="{4CCB382F-9300-49A0-B380-9C301770BFF6}" srcOrd="3" destOrd="0" presId="urn:microsoft.com/office/officeart/2008/layout/VerticalCurvedList"/>
    <dgm:cxn modelId="{FCDC1E30-7FD7-4D9F-898F-D91DAED8A170}" type="presParOf" srcId="{9B4DD675-7D7C-495A-A7DD-D141735ED757}" destId="{EEDC3165-C364-4129-BEE2-564384370D78}" srcOrd="1" destOrd="0" presId="urn:microsoft.com/office/officeart/2008/layout/VerticalCurvedList"/>
    <dgm:cxn modelId="{5F35EC17-F7C3-4A4C-AED7-03E389D2552F}" type="presParOf" srcId="{9B4DD675-7D7C-495A-A7DD-D141735ED757}" destId="{9BE2FA5E-B851-472C-92D7-E085DD2E29A6}" srcOrd="2" destOrd="0" presId="urn:microsoft.com/office/officeart/2008/layout/VerticalCurvedList"/>
    <dgm:cxn modelId="{738C15EC-DCF9-4CD4-83B4-0E808D50B47A}" type="presParOf" srcId="{9BE2FA5E-B851-472C-92D7-E085DD2E29A6}" destId="{61A51C9A-E8F7-4233-8475-6526C25DB33C}" srcOrd="0" destOrd="0" presId="urn:microsoft.com/office/officeart/2008/layout/VerticalCurvedList"/>
    <dgm:cxn modelId="{8D8EAF22-A8E2-4815-933C-900C0DAF7869}" type="presParOf" srcId="{9B4DD675-7D7C-495A-A7DD-D141735ED757}" destId="{D12EB6DA-5E5B-424F-9FCD-8C8609489ECC}" srcOrd="3" destOrd="0" presId="urn:microsoft.com/office/officeart/2008/layout/VerticalCurvedList"/>
    <dgm:cxn modelId="{EE89F5A7-7E19-4123-AE62-D87A6A516AE6}" type="presParOf" srcId="{9B4DD675-7D7C-495A-A7DD-D141735ED757}" destId="{A50E391D-C775-4B69-AFE7-80AAC342CEA9}" srcOrd="4" destOrd="0" presId="urn:microsoft.com/office/officeart/2008/layout/VerticalCurvedList"/>
    <dgm:cxn modelId="{712627B2-5E04-4A5A-AF3D-12BC45B2438C}" type="presParOf" srcId="{A50E391D-C775-4B69-AFE7-80AAC342CEA9}" destId="{2510796A-89BF-41DB-84D1-2CD79AB59B16}" srcOrd="0" destOrd="0" presId="urn:microsoft.com/office/officeart/2008/layout/VerticalCurvedList"/>
    <dgm:cxn modelId="{50440181-09BE-4572-B165-29AED6AB41A6}" type="presParOf" srcId="{9B4DD675-7D7C-495A-A7DD-D141735ED757}" destId="{4075308A-BB5E-4CB3-A5CD-9C88FF886909}" srcOrd="5" destOrd="0" presId="urn:microsoft.com/office/officeart/2008/layout/VerticalCurvedList"/>
    <dgm:cxn modelId="{C9278176-587D-4BD5-AB3C-E4CF70469772}" type="presParOf" srcId="{9B4DD675-7D7C-495A-A7DD-D141735ED757}" destId="{33DD4709-993D-4D7A-9F95-E8A6C11623A4}" srcOrd="6" destOrd="0" presId="urn:microsoft.com/office/officeart/2008/layout/VerticalCurvedList"/>
    <dgm:cxn modelId="{B5348080-F0A9-4280-8BD1-CF0B72A635F8}" type="presParOf" srcId="{33DD4709-993D-4D7A-9F95-E8A6C11623A4}" destId="{A0FFD805-A39E-407A-A8A6-AB6A6A995A5C}" srcOrd="0" destOrd="0" presId="urn:microsoft.com/office/officeart/2008/layout/VerticalCurvedList"/>
    <dgm:cxn modelId="{965C0C02-DC6F-4033-9158-A3985E9864E3}" type="presParOf" srcId="{9B4DD675-7D7C-495A-A7DD-D141735ED757}" destId="{7CB6C4B4-E295-49DB-91DB-FD940EB81216}" srcOrd="7" destOrd="0" presId="urn:microsoft.com/office/officeart/2008/layout/VerticalCurvedList"/>
    <dgm:cxn modelId="{2B0DFF6A-6FFA-4FC0-8B7A-69A03F8DD21D}" type="presParOf" srcId="{9B4DD675-7D7C-495A-A7DD-D141735ED757}" destId="{44F0DBFF-98AF-4FC8-B411-118B1B074DA7}" srcOrd="8" destOrd="0" presId="urn:microsoft.com/office/officeart/2008/layout/VerticalCurvedList"/>
    <dgm:cxn modelId="{903E44A3-20BB-4377-B41D-E0A8B4D07DB3}" type="presParOf" srcId="{44F0DBFF-98AF-4FC8-B411-118B1B074DA7}" destId="{71F45F04-405B-4FDE-9936-26E3F52E123D}" srcOrd="0" destOrd="0" presId="urn:microsoft.com/office/officeart/2008/layout/VerticalCurvedList"/>
    <dgm:cxn modelId="{99133E58-D8AE-4879-8D30-1A8349CE9080}" type="presParOf" srcId="{9B4DD675-7D7C-495A-A7DD-D141735ED757}" destId="{9FB3008F-84D3-401D-B126-9ADB33F1BDA5}" srcOrd="9" destOrd="0" presId="urn:microsoft.com/office/officeart/2008/layout/VerticalCurvedList"/>
    <dgm:cxn modelId="{F8F9B2A5-51D5-4F95-8E1D-BD9F1A38EE56}" type="presParOf" srcId="{9B4DD675-7D7C-495A-A7DD-D141735ED757}" destId="{90ED2C07-322C-4E81-87A0-2D09D06ABFF5}" srcOrd="10" destOrd="0" presId="urn:microsoft.com/office/officeart/2008/layout/VerticalCurvedList"/>
    <dgm:cxn modelId="{C0443825-AB91-4E91-9457-18B81D3208B7}" type="presParOf" srcId="{90ED2C07-322C-4E81-87A0-2D09D06ABFF5}" destId="{27848D90-57C8-4ADA-812D-4BA81AB1E3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A1E7E8-5177-421D-9DE0-5109F2F290B9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VE"/>
        </a:p>
      </dgm:t>
    </dgm:pt>
    <dgm:pt modelId="{F5221770-1EC8-406D-B472-713E88F09177}">
      <dgm:prSet phldrT="[Texto]"/>
      <dgm:spPr/>
      <dgm:t>
        <a:bodyPr/>
        <a:lstStyle/>
        <a:p>
          <a:r>
            <a:rPr lang="es-VE" b="0" smtClean="0"/>
            <a:t>La EK atípica o incompleta se ha descrito en niños que no cumplían los criterios diagnósticos pero que aún tenían coronariopatía o cambios arteriales</a:t>
          </a:r>
          <a:endParaRPr lang="es-VE" dirty="0"/>
        </a:p>
      </dgm:t>
    </dgm:pt>
    <dgm:pt modelId="{42902979-637E-473C-AEE1-D14EA0677044}" type="parTrans" cxnId="{DF6B34EE-86AA-406F-A8FC-E9B03D2553D7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35D4DF6D-BD05-4919-BFE5-94F033BF281A}" type="sibTrans" cxnId="{DF6B34EE-86AA-406F-A8FC-E9B03D2553D7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5B55CEDE-9F4B-48CF-96DC-00671858A631}">
      <dgm:prSet phldrT="[Texto]"/>
      <dgm:spPr/>
      <dgm:t>
        <a:bodyPr/>
        <a:lstStyle/>
        <a:p>
          <a:r>
            <a:rPr lang="es-VE" b="0" smtClean="0"/>
            <a:t>Ninguno de los estudios incluidos proporciona ninguna evidencia directa del beneficio de IVIG en EK incompleta</a:t>
          </a:r>
          <a:endParaRPr lang="es-VE" dirty="0"/>
        </a:p>
      </dgm:t>
    </dgm:pt>
    <dgm:pt modelId="{A9C244A3-3987-42F2-A96B-85D9B249C30A}" type="parTrans" cxnId="{ABC831DF-D922-432D-8F35-A102B9FD8F5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E3D9D2E3-A6F1-4868-AD4A-3C7DFB165A5E}" type="sibTrans" cxnId="{ABC831DF-D922-432D-8F35-A102B9FD8F51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064D285F-04AF-446C-B03B-54FEE3C91ABE}">
      <dgm:prSet phldrT="[Texto]"/>
      <dgm:spPr/>
      <dgm:t>
        <a:bodyPr/>
        <a:lstStyle/>
        <a:p>
          <a:r>
            <a:rPr lang="es-VE" b="0" smtClean="0"/>
            <a:t>La IGIV no parece estar asociada con un aumento de los eventos adversos. </a:t>
          </a:r>
          <a:endParaRPr lang="es-VE" dirty="0"/>
        </a:p>
      </dgm:t>
    </dgm:pt>
    <dgm:pt modelId="{C0D76ADF-4373-47EE-B886-025D78030326}" type="parTrans" cxnId="{9258A795-1524-4AB0-A2E1-4F4961346D1C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92A54F01-9336-492B-9612-41E18CBFC056}" type="sibTrans" cxnId="{9258A795-1524-4AB0-A2E1-4F4961346D1C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F659D7EC-320F-48E6-B5AE-E96426CB7D84}">
      <dgm:prSet/>
      <dgm:spPr/>
      <dgm:t>
        <a:bodyPr/>
        <a:lstStyle/>
        <a:p>
          <a:r>
            <a:rPr lang="es-VE" b="0" smtClean="0"/>
            <a:t>Pocos estudios declararon explícitamente que estaban informando muertes. </a:t>
          </a:r>
          <a:endParaRPr lang="es-VE" b="0" dirty="0" smtClean="0"/>
        </a:p>
      </dgm:t>
    </dgm:pt>
    <dgm:pt modelId="{0E810F93-574E-4788-9712-673C78B3F325}" type="parTrans" cxnId="{B3D72E93-AFE0-49A8-8A43-EBAF27CF928C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0F4FD7CA-1AB1-428F-964F-FC5E880928F6}" type="sibTrans" cxnId="{B3D72E93-AFE0-49A8-8A43-EBAF27CF928C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48D8ACFB-ED5B-4819-B9C2-2FA7FABF7EA7}">
      <dgm:prSet/>
      <dgm:spPr/>
      <dgm:t>
        <a:bodyPr/>
        <a:lstStyle/>
        <a:p>
          <a:r>
            <a:rPr lang="es-VE" b="0" smtClean="0"/>
            <a:t>Solo se informó una muerte en todos los estudios incluidos.</a:t>
          </a:r>
          <a:endParaRPr lang="es-VE" b="0" dirty="0"/>
        </a:p>
      </dgm:t>
    </dgm:pt>
    <dgm:pt modelId="{F1FC366F-5CAE-478A-8F92-85A9F7BBD492}" type="parTrans" cxnId="{A056A7BA-AC7E-41FD-95F6-A3571C07A81F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13896795-2769-4048-8106-5A1300F661E4}" type="sibTrans" cxnId="{A056A7BA-AC7E-41FD-95F6-A3571C07A81F}">
      <dgm:prSet/>
      <dgm:spPr/>
      <dgm:t>
        <a:bodyPr/>
        <a:lstStyle/>
        <a:p>
          <a:endParaRPr lang="es-VE">
            <a:solidFill>
              <a:schemeClr val="tx1"/>
            </a:solidFill>
          </a:endParaRPr>
        </a:p>
      </dgm:t>
    </dgm:pt>
    <dgm:pt modelId="{18993349-9C8E-4252-B7AF-DC9B104FAD48}" type="pres">
      <dgm:prSet presAssocID="{33A1E7E8-5177-421D-9DE0-5109F2F290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AA993FFF-B74C-4047-8A98-37B7CD7E356E}" type="pres">
      <dgm:prSet presAssocID="{33A1E7E8-5177-421D-9DE0-5109F2F290B9}" presName="Name1" presStyleCnt="0"/>
      <dgm:spPr/>
      <dgm:t>
        <a:bodyPr/>
        <a:lstStyle/>
        <a:p>
          <a:endParaRPr lang="es-VE"/>
        </a:p>
      </dgm:t>
    </dgm:pt>
    <dgm:pt modelId="{FCE6285A-A154-4C71-B8F6-9126D5F66E93}" type="pres">
      <dgm:prSet presAssocID="{33A1E7E8-5177-421D-9DE0-5109F2F290B9}" presName="cycle" presStyleCnt="0"/>
      <dgm:spPr/>
      <dgm:t>
        <a:bodyPr/>
        <a:lstStyle/>
        <a:p>
          <a:endParaRPr lang="es-VE"/>
        </a:p>
      </dgm:t>
    </dgm:pt>
    <dgm:pt modelId="{12861F15-5C42-45D5-8F26-03D97109D911}" type="pres">
      <dgm:prSet presAssocID="{33A1E7E8-5177-421D-9DE0-5109F2F290B9}" presName="srcNode" presStyleLbl="node1" presStyleIdx="0" presStyleCnt="5"/>
      <dgm:spPr/>
      <dgm:t>
        <a:bodyPr/>
        <a:lstStyle/>
        <a:p>
          <a:endParaRPr lang="es-VE"/>
        </a:p>
      </dgm:t>
    </dgm:pt>
    <dgm:pt modelId="{AD99F629-6BD2-4AD9-93B9-6E6A82E1E35E}" type="pres">
      <dgm:prSet presAssocID="{33A1E7E8-5177-421D-9DE0-5109F2F290B9}" presName="conn" presStyleLbl="parChTrans1D2" presStyleIdx="0" presStyleCnt="1"/>
      <dgm:spPr/>
      <dgm:t>
        <a:bodyPr/>
        <a:lstStyle/>
        <a:p>
          <a:endParaRPr lang="es-VE"/>
        </a:p>
      </dgm:t>
    </dgm:pt>
    <dgm:pt modelId="{983C59E5-FA6C-4C7F-86FD-FFFE86890AB1}" type="pres">
      <dgm:prSet presAssocID="{33A1E7E8-5177-421D-9DE0-5109F2F290B9}" presName="extraNode" presStyleLbl="node1" presStyleIdx="0" presStyleCnt="5"/>
      <dgm:spPr/>
      <dgm:t>
        <a:bodyPr/>
        <a:lstStyle/>
        <a:p>
          <a:endParaRPr lang="es-VE"/>
        </a:p>
      </dgm:t>
    </dgm:pt>
    <dgm:pt modelId="{02E9CA6B-02C4-4872-A763-08283D07E794}" type="pres">
      <dgm:prSet presAssocID="{33A1E7E8-5177-421D-9DE0-5109F2F290B9}" presName="dstNode" presStyleLbl="node1" presStyleIdx="0" presStyleCnt="5"/>
      <dgm:spPr/>
      <dgm:t>
        <a:bodyPr/>
        <a:lstStyle/>
        <a:p>
          <a:endParaRPr lang="es-VE"/>
        </a:p>
      </dgm:t>
    </dgm:pt>
    <dgm:pt modelId="{4E1C7592-430C-444E-A3AF-CFCE695DD0EA}" type="pres">
      <dgm:prSet presAssocID="{F5221770-1EC8-406D-B472-713E88F0917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863A6CD-BF7E-4790-AAFB-C4FE7BFE36C1}" type="pres">
      <dgm:prSet presAssocID="{F5221770-1EC8-406D-B472-713E88F09177}" presName="accent_1" presStyleCnt="0"/>
      <dgm:spPr/>
      <dgm:t>
        <a:bodyPr/>
        <a:lstStyle/>
        <a:p>
          <a:endParaRPr lang="es-VE"/>
        </a:p>
      </dgm:t>
    </dgm:pt>
    <dgm:pt modelId="{B94B8FCE-BB97-4F4F-9933-40ECDCE39E1D}" type="pres">
      <dgm:prSet presAssocID="{F5221770-1EC8-406D-B472-713E88F09177}" presName="accentRepeatNode" presStyleLbl="solidFgAcc1" presStyleIdx="0" presStyleCnt="5"/>
      <dgm:spPr/>
      <dgm:t>
        <a:bodyPr/>
        <a:lstStyle/>
        <a:p>
          <a:endParaRPr lang="es-VE"/>
        </a:p>
      </dgm:t>
    </dgm:pt>
    <dgm:pt modelId="{E8985330-7AC9-44A1-A61D-E238508FDE12}" type="pres">
      <dgm:prSet presAssocID="{5B55CEDE-9F4B-48CF-96DC-00671858A63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346262E-A684-464B-976C-18E7D78A5390}" type="pres">
      <dgm:prSet presAssocID="{5B55CEDE-9F4B-48CF-96DC-00671858A631}" presName="accent_2" presStyleCnt="0"/>
      <dgm:spPr/>
      <dgm:t>
        <a:bodyPr/>
        <a:lstStyle/>
        <a:p>
          <a:endParaRPr lang="es-VE"/>
        </a:p>
      </dgm:t>
    </dgm:pt>
    <dgm:pt modelId="{F4D4408E-846A-4B7E-849B-3E03DAF17837}" type="pres">
      <dgm:prSet presAssocID="{5B55CEDE-9F4B-48CF-96DC-00671858A631}" presName="accentRepeatNode" presStyleLbl="solidFgAcc1" presStyleIdx="1" presStyleCnt="5"/>
      <dgm:spPr/>
      <dgm:t>
        <a:bodyPr/>
        <a:lstStyle/>
        <a:p>
          <a:endParaRPr lang="es-VE"/>
        </a:p>
      </dgm:t>
    </dgm:pt>
    <dgm:pt modelId="{BCA9C244-12ED-4BA5-A468-0CF11FFC04B0}" type="pres">
      <dgm:prSet presAssocID="{064D285F-04AF-446C-B03B-54FEE3C91A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257B14AB-AB11-4326-81EC-A1EC0A77FEE0}" type="pres">
      <dgm:prSet presAssocID="{064D285F-04AF-446C-B03B-54FEE3C91ABE}" presName="accent_3" presStyleCnt="0"/>
      <dgm:spPr/>
    </dgm:pt>
    <dgm:pt modelId="{453D1145-27E3-45B1-8DD2-737A26B44EDE}" type="pres">
      <dgm:prSet presAssocID="{064D285F-04AF-446C-B03B-54FEE3C91ABE}" presName="accentRepeatNode" presStyleLbl="solidFgAcc1" presStyleIdx="2" presStyleCnt="5"/>
      <dgm:spPr/>
      <dgm:t>
        <a:bodyPr/>
        <a:lstStyle/>
        <a:p>
          <a:endParaRPr lang="es-VE"/>
        </a:p>
      </dgm:t>
    </dgm:pt>
    <dgm:pt modelId="{E41A10FE-55C8-4D55-803A-FAC23FBC38A3}" type="pres">
      <dgm:prSet presAssocID="{F659D7EC-320F-48E6-B5AE-E96426CB7D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B143F59-7BA9-400E-A5B8-F6A3B0B3BC7D}" type="pres">
      <dgm:prSet presAssocID="{F659D7EC-320F-48E6-B5AE-E96426CB7D84}" presName="accent_4" presStyleCnt="0"/>
      <dgm:spPr/>
    </dgm:pt>
    <dgm:pt modelId="{DFFB81A0-E090-488D-8616-B78146E3C872}" type="pres">
      <dgm:prSet presAssocID="{F659D7EC-320F-48E6-B5AE-E96426CB7D84}" presName="accentRepeatNode" presStyleLbl="solidFgAcc1" presStyleIdx="3" presStyleCnt="5"/>
      <dgm:spPr/>
      <dgm:t>
        <a:bodyPr/>
        <a:lstStyle/>
        <a:p>
          <a:endParaRPr lang="es-VE"/>
        </a:p>
      </dgm:t>
    </dgm:pt>
    <dgm:pt modelId="{90CE36B1-9602-40ED-A2E3-3448BB125545}" type="pres">
      <dgm:prSet presAssocID="{48D8ACFB-ED5B-4819-B9C2-2FA7FABF7EA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5A97FB6-8A35-4032-AA57-7C51BF075FCC}" type="pres">
      <dgm:prSet presAssocID="{48D8ACFB-ED5B-4819-B9C2-2FA7FABF7EA7}" presName="accent_5" presStyleCnt="0"/>
      <dgm:spPr/>
    </dgm:pt>
    <dgm:pt modelId="{9161C7FA-4854-4ADA-88FB-61330811D90F}" type="pres">
      <dgm:prSet presAssocID="{48D8ACFB-ED5B-4819-B9C2-2FA7FABF7EA7}" presName="accentRepeatNode" presStyleLbl="solidFgAcc1" presStyleIdx="4" presStyleCnt="5"/>
      <dgm:spPr/>
      <dgm:t>
        <a:bodyPr/>
        <a:lstStyle/>
        <a:p>
          <a:endParaRPr lang="es-VE"/>
        </a:p>
      </dgm:t>
    </dgm:pt>
  </dgm:ptLst>
  <dgm:cxnLst>
    <dgm:cxn modelId="{3E2BEA14-010B-4D00-918A-5CC4CDCD4634}" type="presOf" srcId="{064D285F-04AF-446C-B03B-54FEE3C91ABE}" destId="{BCA9C244-12ED-4BA5-A468-0CF11FFC04B0}" srcOrd="0" destOrd="0" presId="urn:microsoft.com/office/officeart/2008/layout/VerticalCurvedList"/>
    <dgm:cxn modelId="{E3E81C14-FD59-4F3A-A378-081B0B76F49D}" type="presOf" srcId="{5B55CEDE-9F4B-48CF-96DC-00671858A631}" destId="{E8985330-7AC9-44A1-A61D-E238508FDE12}" srcOrd="0" destOrd="0" presId="urn:microsoft.com/office/officeart/2008/layout/VerticalCurvedList"/>
    <dgm:cxn modelId="{50D88ACD-00B6-4A94-970D-F58C7F9E4CD8}" type="presOf" srcId="{48D8ACFB-ED5B-4819-B9C2-2FA7FABF7EA7}" destId="{90CE36B1-9602-40ED-A2E3-3448BB125545}" srcOrd="0" destOrd="0" presId="urn:microsoft.com/office/officeart/2008/layout/VerticalCurvedList"/>
    <dgm:cxn modelId="{DF6B34EE-86AA-406F-A8FC-E9B03D2553D7}" srcId="{33A1E7E8-5177-421D-9DE0-5109F2F290B9}" destId="{F5221770-1EC8-406D-B472-713E88F09177}" srcOrd="0" destOrd="0" parTransId="{42902979-637E-473C-AEE1-D14EA0677044}" sibTransId="{35D4DF6D-BD05-4919-BFE5-94F033BF281A}"/>
    <dgm:cxn modelId="{ABC831DF-D922-432D-8F35-A102B9FD8F51}" srcId="{33A1E7E8-5177-421D-9DE0-5109F2F290B9}" destId="{5B55CEDE-9F4B-48CF-96DC-00671858A631}" srcOrd="1" destOrd="0" parTransId="{A9C244A3-3987-42F2-A96B-85D9B249C30A}" sibTransId="{E3D9D2E3-A6F1-4868-AD4A-3C7DFB165A5E}"/>
    <dgm:cxn modelId="{9258A795-1524-4AB0-A2E1-4F4961346D1C}" srcId="{33A1E7E8-5177-421D-9DE0-5109F2F290B9}" destId="{064D285F-04AF-446C-B03B-54FEE3C91ABE}" srcOrd="2" destOrd="0" parTransId="{C0D76ADF-4373-47EE-B886-025D78030326}" sibTransId="{92A54F01-9336-492B-9612-41E18CBFC056}"/>
    <dgm:cxn modelId="{A056A7BA-AC7E-41FD-95F6-A3571C07A81F}" srcId="{33A1E7E8-5177-421D-9DE0-5109F2F290B9}" destId="{48D8ACFB-ED5B-4819-B9C2-2FA7FABF7EA7}" srcOrd="4" destOrd="0" parTransId="{F1FC366F-5CAE-478A-8F92-85A9F7BBD492}" sibTransId="{13896795-2769-4048-8106-5A1300F661E4}"/>
    <dgm:cxn modelId="{EB7EDF32-A1CE-40EB-9103-D23D3E12394C}" type="presOf" srcId="{35D4DF6D-BD05-4919-BFE5-94F033BF281A}" destId="{AD99F629-6BD2-4AD9-93B9-6E6A82E1E35E}" srcOrd="0" destOrd="0" presId="urn:microsoft.com/office/officeart/2008/layout/VerticalCurvedList"/>
    <dgm:cxn modelId="{E75FA113-86BA-4D3E-B9CF-F27BEDFB2D4C}" type="presOf" srcId="{F5221770-1EC8-406D-B472-713E88F09177}" destId="{4E1C7592-430C-444E-A3AF-CFCE695DD0EA}" srcOrd="0" destOrd="0" presId="urn:microsoft.com/office/officeart/2008/layout/VerticalCurvedList"/>
    <dgm:cxn modelId="{803FCDE7-4D65-4DC7-8D82-86909DAB157F}" type="presOf" srcId="{33A1E7E8-5177-421D-9DE0-5109F2F290B9}" destId="{18993349-9C8E-4252-B7AF-DC9B104FAD48}" srcOrd="0" destOrd="0" presId="urn:microsoft.com/office/officeart/2008/layout/VerticalCurvedList"/>
    <dgm:cxn modelId="{315085A5-30A9-434D-AB47-DD99894E2D75}" type="presOf" srcId="{F659D7EC-320F-48E6-B5AE-E96426CB7D84}" destId="{E41A10FE-55C8-4D55-803A-FAC23FBC38A3}" srcOrd="0" destOrd="0" presId="urn:microsoft.com/office/officeart/2008/layout/VerticalCurvedList"/>
    <dgm:cxn modelId="{B3D72E93-AFE0-49A8-8A43-EBAF27CF928C}" srcId="{33A1E7E8-5177-421D-9DE0-5109F2F290B9}" destId="{F659D7EC-320F-48E6-B5AE-E96426CB7D84}" srcOrd="3" destOrd="0" parTransId="{0E810F93-574E-4788-9712-673C78B3F325}" sibTransId="{0F4FD7CA-1AB1-428F-964F-FC5E880928F6}"/>
    <dgm:cxn modelId="{00500347-7170-4109-83E6-A12DE873D496}" type="presParOf" srcId="{18993349-9C8E-4252-B7AF-DC9B104FAD48}" destId="{AA993FFF-B74C-4047-8A98-37B7CD7E356E}" srcOrd="0" destOrd="0" presId="urn:microsoft.com/office/officeart/2008/layout/VerticalCurvedList"/>
    <dgm:cxn modelId="{B4D6617E-C39A-48B9-9DE6-3340F7EC8E84}" type="presParOf" srcId="{AA993FFF-B74C-4047-8A98-37B7CD7E356E}" destId="{FCE6285A-A154-4C71-B8F6-9126D5F66E93}" srcOrd="0" destOrd="0" presId="urn:microsoft.com/office/officeart/2008/layout/VerticalCurvedList"/>
    <dgm:cxn modelId="{3850214E-EEAF-42F4-8992-50129AE5CDFE}" type="presParOf" srcId="{FCE6285A-A154-4C71-B8F6-9126D5F66E93}" destId="{12861F15-5C42-45D5-8F26-03D97109D911}" srcOrd="0" destOrd="0" presId="urn:microsoft.com/office/officeart/2008/layout/VerticalCurvedList"/>
    <dgm:cxn modelId="{B2ACE860-F448-4537-B53C-AD9E5008BABE}" type="presParOf" srcId="{FCE6285A-A154-4C71-B8F6-9126D5F66E93}" destId="{AD99F629-6BD2-4AD9-93B9-6E6A82E1E35E}" srcOrd="1" destOrd="0" presId="urn:microsoft.com/office/officeart/2008/layout/VerticalCurvedList"/>
    <dgm:cxn modelId="{3DA7628E-DC47-4FE4-B6AD-BCAAAE788CCF}" type="presParOf" srcId="{FCE6285A-A154-4C71-B8F6-9126D5F66E93}" destId="{983C59E5-FA6C-4C7F-86FD-FFFE86890AB1}" srcOrd="2" destOrd="0" presId="urn:microsoft.com/office/officeart/2008/layout/VerticalCurvedList"/>
    <dgm:cxn modelId="{F434315D-B288-489E-A671-70D2B18C0B6E}" type="presParOf" srcId="{FCE6285A-A154-4C71-B8F6-9126D5F66E93}" destId="{02E9CA6B-02C4-4872-A763-08283D07E794}" srcOrd="3" destOrd="0" presId="urn:microsoft.com/office/officeart/2008/layout/VerticalCurvedList"/>
    <dgm:cxn modelId="{AB8E4D79-7CE9-4E8E-9CF5-6A702BF76703}" type="presParOf" srcId="{AA993FFF-B74C-4047-8A98-37B7CD7E356E}" destId="{4E1C7592-430C-444E-A3AF-CFCE695DD0EA}" srcOrd="1" destOrd="0" presId="urn:microsoft.com/office/officeart/2008/layout/VerticalCurvedList"/>
    <dgm:cxn modelId="{4E52A10E-B4D7-4E98-A420-51EE14C962DC}" type="presParOf" srcId="{AA993FFF-B74C-4047-8A98-37B7CD7E356E}" destId="{9863A6CD-BF7E-4790-AAFB-C4FE7BFE36C1}" srcOrd="2" destOrd="0" presId="urn:microsoft.com/office/officeart/2008/layout/VerticalCurvedList"/>
    <dgm:cxn modelId="{4108FF02-A60C-45B4-B9FB-1EC20FBD22FF}" type="presParOf" srcId="{9863A6CD-BF7E-4790-AAFB-C4FE7BFE36C1}" destId="{B94B8FCE-BB97-4F4F-9933-40ECDCE39E1D}" srcOrd="0" destOrd="0" presId="urn:microsoft.com/office/officeart/2008/layout/VerticalCurvedList"/>
    <dgm:cxn modelId="{D43C7546-D517-44BE-B082-BDDA56564134}" type="presParOf" srcId="{AA993FFF-B74C-4047-8A98-37B7CD7E356E}" destId="{E8985330-7AC9-44A1-A61D-E238508FDE12}" srcOrd="3" destOrd="0" presId="urn:microsoft.com/office/officeart/2008/layout/VerticalCurvedList"/>
    <dgm:cxn modelId="{74DE0F10-7808-40F6-9D5A-C439B5A4569A}" type="presParOf" srcId="{AA993FFF-B74C-4047-8A98-37B7CD7E356E}" destId="{9346262E-A684-464B-976C-18E7D78A5390}" srcOrd="4" destOrd="0" presId="urn:microsoft.com/office/officeart/2008/layout/VerticalCurvedList"/>
    <dgm:cxn modelId="{905719A3-FE2D-46BD-9EA6-0115015C1F24}" type="presParOf" srcId="{9346262E-A684-464B-976C-18E7D78A5390}" destId="{F4D4408E-846A-4B7E-849B-3E03DAF17837}" srcOrd="0" destOrd="0" presId="urn:microsoft.com/office/officeart/2008/layout/VerticalCurvedList"/>
    <dgm:cxn modelId="{D378DC52-531D-4F10-B31A-BAB9DE66FCC3}" type="presParOf" srcId="{AA993FFF-B74C-4047-8A98-37B7CD7E356E}" destId="{BCA9C244-12ED-4BA5-A468-0CF11FFC04B0}" srcOrd="5" destOrd="0" presId="urn:microsoft.com/office/officeart/2008/layout/VerticalCurvedList"/>
    <dgm:cxn modelId="{528BC4EF-87A8-4655-AB08-18B29B824C5B}" type="presParOf" srcId="{AA993FFF-B74C-4047-8A98-37B7CD7E356E}" destId="{257B14AB-AB11-4326-81EC-A1EC0A77FEE0}" srcOrd="6" destOrd="0" presId="urn:microsoft.com/office/officeart/2008/layout/VerticalCurvedList"/>
    <dgm:cxn modelId="{C4319C31-C4E3-4EBD-9F2E-3674C62643B8}" type="presParOf" srcId="{257B14AB-AB11-4326-81EC-A1EC0A77FEE0}" destId="{453D1145-27E3-45B1-8DD2-737A26B44EDE}" srcOrd="0" destOrd="0" presId="urn:microsoft.com/office/officeart/2008/layout/VerticalCurvedList"/>
    <dgm:cxn modelId="{5C1E69FB-6D4E-4461-AC4E-4A324CE4E848}" type="presParOf" srcId="{AA993FFF-B74C-4047-8A98-37B7CD7E356E}" destId="{E41A10FE-55C8-4D55-803A-FAC23FBC38A3}" srcOrd="7" destOrd="0" presId="urn:microsoft.com/office/officeart/2008/layout/VerticalCurvedList"/>
    <dgm:cxn modelId="{C9F7B6B5-C9BA-45BD-8FCF-0D80892A3450}" type="presParOf" srcId="{AA993FFF-B74C-4047-8A98-37B7CD7E356E}" destId="{BB143F59-7BA9-400E-A5B8-F6A3B0B3BC7D}" srcOrd="8" destOrd="0" presId="urn:microsoft.com/office/officeart/2008/layout/VerticalCurvedList"/>
    <dgm:cxn modelId="{28B8DA3C-0AF9-4F6D-B580-7C58390FA84B}" type="presParOf" srcId="{BB143F59-7BA9-400E-A5B8-F6A3B0B3BC7D}" destId="{DFFB81A0-E090-488D-8616-B78146E3C872}" srcOrd="0" destOrd="0" presId="urn:microsoft.com/office/officeart/2008/layout/VerticalCurvedList"/>
    <dgm:cxn modelId="{BBF3723D-3C87-4374-B309-376216E2B02E}" type="presParOf" srcId="{AA993FFF-B74C-4047-8A98-37B7CD7E356E}" destId="{90CE36B1-9602-40ED-A2E3-3448BB125545}" srcOrd="9" destOrd="0" presId="urn:microsoft.com/office/officeart/2008/layout/VerticalCurvedList"/>
    <dgm:cxn modelId="{1A4F42D8-73B7-452D-95BD-C058E645B3B2}" type="presParOf" srcId="{AA993FFF-B74C-4047-8A98-37B7CD7E356E}" destId="{95A97FB6-8A35-4032-AA57-7C51BF075FCC}" srcOrd="10" destOrd="0" presId="urn:microsoft.com/office/officeart/2008/layout/VerticalCurvedList"/>
    <dgm:cxn modelId="{F0748BFA-4B69-45E6-ABB0-6B6D4AC33D2A}" type="presParOf" srcId="{95A97FB6-8A35-4032-AA57-7C51BF075FCC}" destId="{9161C7FA-4854-4ADA-88FB-61330811D9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1E584-145F-45C6-A1AC-5289151B7E3D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54E017C-CB05-4B40-A6BD-745BF3794189}">
      <dgm:prSet phldrT="[Texto]"/>
      <dgm:spPr/>
      <dgm:t>
        <a:bodyPr/>
        <a:lstStyle/>
        <a:p>
          <a:r>
            <a:rPr lang="es-VE" dirty="0" smtClean="0"/>
            <a:t>Los criterios de diagnóstico clínico no identifican todos los casos</a:t>
          </a:r>
          <a:endParaRPr lang="es-VE" dirty="0"/>
        </a:p>
      </dgm:t>
    </dgm:pt>
    <dgm:pt modelId="{F4B795C3-7BB7-41D5-A158-CE32AD3CD625}" type="parTrans" cxnId="{832EEA5F-571B-4348-BA1B-00C5D7BC81DB}">
      <dgm:prSet/>
      <dgm:spPr/>
      <dgm:t>
        <a:bodyPr/>
        <a:lstStyle/>
        <a:p>
          <a:endParaRPr lang="es-VE"/>
        </a:p>
      </dgm:t>
    </dgm:pt>
    <dgm:pt modelId="{8C3299EB-772E-4E79-891B-00FCEB46020A}" type="sibTrans" cxnId="{832EEA5F-571B-4348-BA1B-00C5D7BC81DB}">
      <dgm:prSet/>
      <dgm:spPr/>
      <dgm:t>
        <a:bodyPr/>
        <a:lstStyle/>
        <a:p>
          <a:endParaRPr lang="es-VE"/>
        </a:p>
      </dgm:t>
    </dgm:pt>
    <dgm:pt modelId="{B7394D34-A778-4D54-A856-3F930C4289F6}">
      <dgm:prSet phldrT="[Texto]"/>
      <dgm:spPr/>
      <dgm:t>
        <a:bodyPr/>
        <a:lstStyle/>
        <a:p>
          <a:r>
            <a:rPr lang="es-VE" dirty="0" smtClean="0"/>
            <a:t>Casos "incompletos" o "atípicos" han salido a la luz </a:t>
          </a:r>
          <a:endParaRPr lang="es-VE" dirty="0"/>
        </a:p>
      </dgm:t>
    </dgm:pt>
    <dgm:pt modelId="{C9F313C2-CB6D-488D-9316-2D2B93A155CB}" type="parTrans" cxnId="{8693071F-26A1-46C6-BA58-A20080FE8121}">
      <dgm:prSet/>
      <dgm:spPr/>
      <dgm:t>
        <a:bodyPr/>
        <a:lstStyle/>
        <a:p>
          <a:endParaRPr lang="es-VE"/>
        </a:p>
      </dgm:t>
    </dgm:pt>
    <dgm:pt modelId="{FE4C6AF6-8535-4BE9-A281-4B7A3DF733D5}" type="sibTrans" cxnId="{8693071F-26A1-46C6-BA58-A20080FE8121}">
      <dgm:prSet/>
      <dgm:spPr/>
      <dgm:t>
        <a:bodyPr/>
        <a:lstStyle/>
        <a:p>
          <a:endParaRPr lang="es-VE"/>
        </a:p>
      </dgm:t>
    </dgm:pt>
    <dgm:pt modelId="{7A02F3E6-5564-4AB0-B847-B421981A7876}">
      <dgm:prSet phldrT="[Texto]"/>
      <dgm:spPr/>
      <dgm:t>
        <a:bodyPr/>
        <a:lstStyle/>
        <a:p>
          <a:r>
            <a:rPr lang="es-VE" dirty="0" smtClean="0"/>
            <a:t>Aneurismas de la arteria coronaria se han encontrado en la ecocardiografía o en la autopsia </a:t>
          </a:r>
          <a:endParaRPr lang="es-VE" dirty="0"/>
        </a:p>
      </dgm:t>
    </dgm:pt>
    <dgm:pt modelId="{7AE560B7-8899-4AA5-82C4-47CFB0F30CD1}" type="parTrans" cxnId="{CC390983-5431-4A62-B1F5-3EA83A4DAE92}">
      <dgm:prSet/>
      <dgm:spPr/>
      <dgm:t>
        <a:bodyPr/>
        <a:lstStyle/>
        <a:p>
          <a:endParaRPr lang="es-VE"/>
        </a:p>
      </dgm:t>
    </dgm:pt>
    <dgm:pt modelId="{F44A98F0-6C13-4500-8280-6FF03CF4A21D}" type="sibTrans" cxnId="{CC390983-5431-4A62-B1F5-3EA83A4DAE92}">
      <dgm:prSet/>
      <dgm:spPr/>
      <dgm:t>
        <a:bodyPr/>
        <a:lstStyle/>
        <a:p>
          <a:endParaRPr lang="es-VE"/>
        </a:p>
      </dgm:t>
    </dgm:pt>
    <dgm:pt modelId="{6EF65FE2-BB2C-47BA-B3E8-92B5C0E39E8E}" type="pres">
      <dgm:prSet presAssocID="{A151E584-145F-45C6-A1AC-5289151B7E3D}" presName="Name0" presStyleCnt="0">
        <dgm:presLayoutVars>
          <dgm:dir/>
          <dgm:resizeHandles val="exact"/>
        </dgm:presLayoutVars>
      </dgm:prSet>
      <dgm:spPr/>
    </dgm:pt>
    <dgm:pt modelId="{CC698CF5-DEB7-4555-A1EC-F311B90ACD22}" type="pres">
      <dgm:prSet presAssocID="{054E017C-CB05-4B40-A6BD-745BF37941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D912408-AEAA-47DC-BC6F-7B3ED8151C25}" type="pres">
      <dgm:prSet presAssocID="{8C3299EB-772E-4E79-891B-00FCEB46020A}" presName="sibTrans" presStyleLbl="sibTrans2D1" presStyleIdx="0" presStyleCnt="2"/>
      <dgm:spPr/>
      <dgm:t>
        <a:bodyPr/>
        <a:lstStyle/>
        <a:p>
          <a:endParaRPr lang="es-VE"/>
        </a:p>
      </dgm:t>
    </dgm:pt>
    <dgm:pt modelId="{C7DE407B-888A-42F1-B61F-B8C9CB580E30}" type="pres">
      <dgm:prSet presAssocID="{8C3299EB-772E-4E79-891B-00FCEB46020A}" presName="connectorText" presStyleLbl="sibTrans2D1" presStyleIdx="0" presStyleCnt="2"/>
      <dgm:spPr/>
      <dgm:t>
        <a:bodyPr/>
        <a:lstStyle/>
        <a:p>
          <a:endParaRPr lang="es-VE"/>
        </a:p>
      </dgm:t>
    </dgm:pt>
    <dgm:pt modelId="{A71E1960-0CE3-437C-B24E-8FC6ED59CAB5}" type="pres">
      <dgm:prSet presAssocID="{B7394D34-A778-4D54-A856-3F930C4289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358D395-A133-4B6C-B0D2-0A986F16FB33}" type="pres">
      <dgm:prSet presAssocID="{FE4C6AF6-8535-4BE9-A281-4B7A3DF733D5}" presName="sibTrans" presStyleLbl="sibTrans2D1" presStyleIdx="1" presStyleCnt="2"/>
      <dgm:spPr/>
      <dgm:t>
        <a:bodyPr/>
        <a:lstStyle/>
        <a:p>
          <a:endParaRPr lang="es-VE"/>
        </a:p>
      </dgm:t>
    </dgm:pt>
    <dgm:pt modelId="{2DFBC1AA-EB13-4772-8363-E7013E974B7D}" type="pres">
      <dgm:prSet presAssocID="{FE4C6AF6-8535-4BE9-A281-4B7A3DF733D5}" presName="connectorText" presStyleLbl="sibTrans2D1" presStyleIdx="1" presStyleCnt="2"/>
      <dgm:spPr/>
      <dgm:t>
        <a:bodyPr/>
        <a:lstStyle/>
        <a:p>
          <a:endParaRPr lang="es-VE"/>
        </a:p>
      </dgm:t>
    </dgm:pt>
    <dgm:pt modelId="{410C704B-5683-4C25-927B-0898BC1E2735}" type="pres">
      <dgm:prSet presAssocID="{7A02F3E6-5564-4AB0-B847-B421981A787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8693071F-26A1-46C6-BA58-A20080FE8121}" srcId="{A151E584-145F-45C6-A1AC-5289151B7E3D}" destId="{B7394D34-A778-4D54-A856-3F930C4289F6}" srcOrd="1" destOrd="0" parTransId="{C9F313C2-CB6D-488D-9316-2D2B93A155CB}" sibTransId="{FE4C6AF6-8535-4BE9-A281-4B7A3DF733D5}"/>
    <dgm:cxn modelId="{E91305C7-B1A1-4AE9-A3C1-E2C5DCBD5EF1}" type="presOf" srcId="{8C3299EB-772E-4E79-891B-00FCEB46020A}" destId="{C7DE407B-888A-42F1-B61F-B8C9CB580E30}" srcOrd="1" destOrd="0" presId="urn:microsoft.com/office/officeart/2005/8/layout/process1"/>
    <dgm:cxn modelId="{0B39A9C0-A766-453F-AE22-B536319849D3}" type="presOf" srcId="{FE4C6AF6-8535-4BE9-A281-4B7A3DF733D5}" destId="{C358D395-A133-4B6C-B0D2-0A986F16FB33}" srcOrd="0" destOrd="0" presId="urn:microsoft.com/office/officeart/2005/8/layout/process1"/>
    <dgm:cxn modelId="{7E495023-DE42-4F74-904D-9495EA4A47F0}" type="presOf" srcId="{B7394D34-A778-4D54-A856-3F930C4289F6}" destId="{A71E1960-0CE3-437C-B24E-8FC6ED59CAB5}" srcOrd="0" destOrd="0" presId="urn:microsoft.com/office/officeart/2005/8/layout/process1"/>
    <dgm:cxn modelId="{05436803-CB3A-4316-A4F8-8DE404DA6FE4}" type="presOf" srcId="{FE4C6AF6-8535-4BE9-A281-4B7A3DF733D5}" destId="{2DFBC1AA-EB13-4772-8363-E7013E974B7D}" srcOrd="1" destOrd="0" presId="urn:microsoft.com/office/officeart/2005/8/layout/process1"/>
    <dgm:cxn modelId="{D544C5AB-19CB-4868-BEB9-C8D4FD5CA1DF}" type="presOf" srcId="{A151E584-145F-45C6-A1AC-5289151B7E3D}" destId="{6EF65FE2-BB2C-47BA-B3E8-92B5C0E39E8E}" srcOrd="0" destOrd="0" presId="urn:microsoft.com/office/officeart/2005/8/layout/process1"/>
    <dgm:cxn modelId="{51B9EF80-B405-4CEA-81F4-61E36FE55D04}" type="presOf" srcId="{7A02F3E6-5564-4AB0-B847-B421981A7876}" destId="{410C704B-5683-4C25-927B-0898BC1E2735}" srcOrd="0" destOrd="0" presId="urn:microsoft.com/office/officeart/2005/8/layout/process1"/>
    <dgm:cxn modelId="{CC390983-5431-4A62-B1F5-3EA83A4DAE92}" srcId="{A151E584-145F-45C6-A1AC-5289151B7E3D}" destId="{7A02F3E6-5564-4AB0-B847-B421981A7876}" srcOrd="2" destOrd="0" parTransId="{7AE560B7-8899-4AA5-82C4-47CFB0F30CD1}" sibTransId="{F44A98F0-6C13-4500-8280-6FF03CF4A21D}"/>
    <dgm:cxn modelId="{1546094B-26CA-420A-8487-67B4CB01D25C}" type="presOf" srcId="{054E017C-CB05-4B40-A6BD-745BF3794189}" destId="{CC698CF5-DEB7-4555-A1EC-F311B90ACD22}" srcOrd="0" destOrd="0" presId="urn:microsoft.com/office/officeart/2005/8/layout/process1"/>
    <dgm:cxn modelId="{832EEA5F-571B-4348-BA1B-00C5D7BC81DB}" srcId="{A151E584-145F-45C6-A1AC-5289151B7E3D}" destId="{054E017C-CB05-4B40-A6BD-745BF3794189}" srcOrd="0" destOrd="0" parTransId="{F4B795C3-7BB7-41D5-A158-CE32AD3CD625}" sibTransId="{8C3299EB-772E-4E79-891B-00FCEB46020A}"/>
    <dgm:cxn modelId="{3F9B4E0A-7565-454E-A2D7-2DAA904BC5B3}" type="presOf" srcId="{8C3299EB-772E-4E79-891B-00FCEB46020A}" destId="{ED912408-AEAA-47DC-BC6F-7B3ED8151C25}" srcOrd="0" destOrd="0" presId="urn:microsoft.com/office/officeart/2005/8/layout/process1"/>
    <dgm:cxn modelId="{A3104065-BD27-4ACB-895F-7F3F8C7629EF}" type="presParOf" srcId="{6EF65FE2-BB2C-47BA-B3E8-92B5C0E39E8E}" destId="{CC698CF5-DEB7-4555-A1EC-F311B90ACD22}" srcOrd="0" destOrd="0" presId="urn:microsoft.com/office/officeart/2005/8/layout/process1"/>
    <dgm:cxn modelId="{00CFDABB-792C-495C-AF41-8C4B3F0D2572}" type="presParOf" srcId="{6EF65FE2-BB2C-47BA-B3E8-92B5C0E39E8E}" destId="{ED912408-AEAA-47DC-BC6F-7B3ED8151C25}" srcOrd="1" destOrd="0" presId="urn:microsoft.com/office/officeart/2005/8/layout/process1"/>
    <dgm:cxn modelId="{4A92C933-ABD2-4657-B795-F509734137EE}" type="presParOf" srcId="{ED912408-AEAA-47DC-BC6F-7B3ED8151C25}" destId="{C7DE407B-888A-42F1-B61F-B8C9CB580E30}" srcOrd="0" destOrd="0" presId="urn:microsoft.com/office/officeart/2005/8/layout/process1"/>
    <dgm:cxn modelId="{6076DCD1-0944-42FB-8F80-164A9B3014D7}" type="presParOf" srcId="{6EF65FE2-BB2C-47BA-B3E8-92B5C0E39E8E}" destId="{A71E1960-0CE3-437C-B24E-8FC6ED59CAB5}" srcOrd="2" destOrd="0" presId="urn:microsoft.com/office/officeart/2005/8/layout/process1"/>
    <dgm:cxn modelId="{780A3ED1-EA84-4449-ADB3-624624BBE9CF}" type="presParOf" srcId="{6EF65FE2-BB2C-47BA-B3E8-92B5C0E39E8E}" destId="{C358D395-A133-4B6C-B0D2-0A986F16FB33}" srcOrd="3" destOrd="0" presId="urn:microsoft.com/office/officeart/2005/8/layout/process1"/>
    <dgm:cxn modelId="{717F1F28-1D39-49E8-8DCC-A4F1DCEB60FE}" type="presParOf" srcId="{C358D395-A133-4B6C-B0D2-0A986F16FB33}" destId="{2DFBC1AA-EB13-4772-8363-E7013E974B7D}" srcOrd="0" destOrd="0" presId="urn:microsoft.com/office/officeart/2005/8/layout/process1"/>
    <dgm:cxn modelId="{C511F46B-E64F-4FC0-A5CA-2750932228AC}" type="presParOf" srcId="{6EF65FE2-BB2C-47BA-B3E8-92B5C0E39E8E}" destId="{410C704B-5683-4C25-927B-0898BC1E27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863E1-C29F-43A2-B832-9BF9E3E58EA8}" type="doc">
      <dgm:prSet loTypeId="urn:microsoft.com/office/officeart/2005/8/layout/process2" loCatId="process" qsTypeId="urn:microsoft.com/office/officeart/2005/8/quickstyle/3d1" qsCatId="3D" csTypeId="urn:microsoft.com/office/officeart/2005/8/colors/accent2_5" csCatId="accent2" phldr="1"/>
      <dgm:spPr/>
    </dgm:pt>
    <dgm:pt modelId="{6B0990F3-241B-4584-8F89-3AFBD13D40F7}">
      <dgm:prSet phldrT="[Texto]" custT="1"/>
      <dgm:spPr/>
      <dgm:t>
        <a:bodyPr/>
        <a:lstStyle/>
        <a:p>
          <a:r>
            <a:rPr lang="es-VE" sz="2000" dirty="0" smtClean="0"/>
            <a:t>La principal ventaja del diagnóstico oportuno de la enfermedad de Kawasaki es la posibilidad de prevenir la complicación de las anomalías de las arterias coronaria mediante un tratamiento temprano. </a:t>
          </a:r>
          <a:endParaRPr lang="es-VE" sz="2000" dirty="0"/>
        </a:p>
      </dgm:t>
    </dgm:pt>
    <dgm:pt modelId="{07FA2860-603C-4E7E-ABC2-D138265C445A}" type="parTrans" cxnId="{D74BC024-A25A-4B93-A7CB-A12E176E3157}">
      <dgm:prSet/>
      <dgm:spPr/>
      <dgm:t>
        <a:bodyPr/>
        <a:lstStyle/>
        <a:p>
          <a:endParaRPr lang="es-VE" sz="2000"/>
        </a:p>
      </dgm:t>
    </dgm:pt>
    <dgm:pt modelId="{9FD5ACDC-3AF9-4503-9E95-8E8E17C66D3F}" type="sibTrans" cxnId="{D74BC024-A25A-4B93-A7CB-A12E176E3157}">
      <dgm:prSet custT="1"/>
      <dgm:spPr/>
      <dgm:t>
        <a:bodyPr/>
        <a:lstStyle/>
        <a:p>
          <a:endParaRPr lang="es-VE" sz="2000"/>
        </a:p>
      </dgm:t>
    </dgm:pt>
    <dgm:pt modelId="{5B43C9B1-5DCB-4C7F-AFF5-FC4FD22ECA9E}">
      <dgm:prSet phldrT="[Texto]" custT="1"/>
      <dgm:spPr/>
      <dgm:t>
        <a:bodyPr/>
        <a:lstStyle/>
        <a:p>
          <a:r>
            <a:rPr lang="es-VE" sz="2000" dirty="0" smtClean="0"/>
            <a:t>La inmunoglobulina intravenosa (IVIG) se usa ampliamente con este propósito.</a:t>
          </a:r>
          <a:endParaRPr lang="es-VE" sz="2000" dirty="0"/>
        </a:p>
      </dgm:t>
    </dgm:pt>
    <dgm:pt modelId="{7361C7F7-836D-42DA-A50F-5649FF11B29F}" type="parTrans" cxnId="{83F06237-4336-44AC-B74A-BF6151605E8A}">
      <dgm:prSet/>
      <dgm:spPr/>
      <dgm:t>
        <a:bodyPr/>
        <a:lstStyle/>
        <a:p>
          <a:endParaRPr lang="es-VE" sz="2000"/>
        </a:p>
      </dgm:t>
    </dgm:pt>
    <dgm:pt modelId="{F48880F3-479F-494A-9F8A-48B75AB4303F}" type="sibTrans" cxnId="{83F06237-4336-44AC-B74A-BF6151605E8A}">
      <dgm:prSet/>
      <dgm:spPr/>
      <dgm:t>
        <a:bodyPr/>
        <a:lstStyle/>
        <a:p>
          <a:endParaRPr lang="es-VE" sz="2000"/>
        </a:p>
      </dgm:t>
    </dgm:pt>
    <dgm:pt modelId="{8339169D-C12D-4B91-B976-E2121FB2C16C}" type="pres">
      <dgm:prSet presAssocID="{CE0863E1-C29F-43A2-B832-9BF9E3E58EA8}" presName="linearFlow" presStyleCnt="0">
        <dgm:presLayoutVars>
          <dgm:resizeHandles val="exact"/>
        </dgm:presLayoutVars>
      </dgm:prSet>
      <dgm:spPr/>
    </dgm:pt>
    <dgm:pt modelId="{EE8E6369-F642-4678-B172-CF2F818DD29D}" type="pres">
      <dgm:prSet presAssocID="{6B0990F3-241B-4584-8F89-3AFBD13D40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B519DEE-7CB0-4248-B412-9238B67BEF51}" type="pres">
      <dgm:prSet presAssocID="{9FD5ACDC-3AF9-4503-9E95-8E8E17C66D3F}" presName="sibTrans" presStyleLbl="sibTrans2D1" presStyleIdx="0" presStyleCnt="1"/>
      <dgm:spPr/>
      <dgm:t>
        <a:bodyPr/>
        <a:lstStyle/>
        <a:p>
          <a:endParaRPr lang="es-VE"/>
        </a:p>
      </dgm:t>
    </dgm:pt>
    <dgm:pt modelId="{0CD019CD-87F1-46B0-A89C-8C562029C079}" type="pres">
      <dgm:prSet presAssocID="{9FD5ACDC-3AF9-4503-9E95-8E8E17C66D3F}" presName="connectorText" presStyleLbl="sibTrans2D1" presStyleIdx="0" presStyleCnt="1"/>
      <dgm:spPr/>
      <dgm:t>
        <a:bodyPr/>
        <a:lstStyle/>
        <a:p>
          <a:endParaRPr lang="es-VE"/>
        </a:p>
      </dgm:t>
    </dgm:pt>
    <dgm:pt modelId="{79B9500A-B637-4F88-ADFB-0BE7C7E2D54B}" type="pres">
      <dgm:prSet presAssocID="{5B43C9B1-5DCB-4C7F-AFF5-FC4FD22ECA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74BC024-A25A-4B93-A7CB-A12E176E3157}" srcId="{CE0863E1-C29F-43A2-B832-9BF9E3E58EA8}" destId="{6B0990F3-241B-4584-8F89-3AFBD13D40F7}" srcOrd="0" destOrd="0" parTransId="{07FA2860-603C-4E7E-ABC2-D138265C445A}" sibTransId="{9FD5ACDC-3AF9-4503-9E95-8E8E17C66D3F}"/>
    <dgm:cxn modelId="{71E3789E-28CA-4045-BD4C-7DD5EF181529}" type="presOf" srcId="{5B43C9B1-5DCB-4C7F-AFF5-FC4FD22ECA9E}" destId="{79B9500A-B637-4F88-ADFB-0BE7C7E2D54B}" srcOrd="0" destOrd="0" presId="urn:microsoft.com/office/officeart/2005/8/layout/process2"/>
    <dgm:cxn modelId="{83F06237-4336-44AC-B74A-BF6151605E8A}" srcId="{CE0863E1-C29F-43A2-B832-9BF9E3E58EA8}" destId="{5B43C9B1-5DCB-4C7F-AFF5-FC4FD22ECA9E}" srcOrd="1" destOrd="0" parTransId="{7361C7F7-836D-42DA-A50F-5649FF11B29F}" sibTransId="{F48880F3-479F-494A-9F8A-48B75AB4303F}"/>
    <dgm:cxn modelId="{79D3E6CC-5BA8-4065-B7E1-5EAC75B5D603}" type="presOf" srcId="{CE0863E1-C29F-43A2-B832-9BF9E3E58EA8}" destId="{8339169D-C12D-4B91-B976-E2121FB2C16C}" srcOrd="0" destOrd="0" presId="urn:microsoft.com/office/officeart/2005/8/layout/process2"/>
    <dgm:cxn modelId="{6761086D-7194-4CF9-97C1-D8FD60237C55}" type="presOf" srcId="{9FD5ACDC-3AF9-4503-9E95-8E8E17C66D3F}" destId="{0CD019CD-87F1-46B0-A89C-8C562029C079}" srcOrd="1" destOrd="0" presId="urn:microsoft.com/office/officeart/2005/8/layout/process2"/>
    <dgm:cxn modelId="{1C1F94A3-AA42-47EE-AB38-B3BC89A9E5B3}" type="presOf" srcId="{6B0990F3-241B-4584-8F89-3AFBD13D40F7}" destId="{EE8E6369-F642-4678-B172-CF2F818DD29D}" srcOrd="0" destOrd="0" presId="urn:microsoft.com/office/officeart/2005/8/layout/process2"/>
    <dgm:cxn modelId="{75E788F0-6C80-4F3D-996B-F483196982F4}" type="presOf" srcId="{9FD5ACDC-3AF9-4503-9E95-8E8E17C66D3F}" destId="{EB519DEE-7CB0-4248-B412-9238B67BEF51}" srcOrd="0" destOrd="0" presId="urn:microsoft.com/office/officeart/2005/8/layout/process2"/>
    <dgm:cxn modelId="{1A409B51-2190-4A6C-B0B3-7C4690586663}" type="presParOf" srcId="{8339169D-C12D-4B91-B976-E2121FB2C16C}" destId="{EE8E6369-F642-4678-B172-CF2F818DD29D}" srcOrd="0" destOrd="0" presId="urn:microsoft.com/office/officeart/2005/8/layout/process2"/>
    <dgm:cxn modelId="{BA77B852-52EF-44A1-A030-18089298D869}" type="presParOf" srcId="{8339169D-C12D-4B91-B976-E2121FB2C16C}" destId="{EB519DEE-7CB0-4248-B412-9238B67BEF51}" srcOrd="1" destOrd="0" presId="urn:microsoft.com/office/officeart/2005/8/layout/process2"/>
    <dgm:cxn modelId="{BBD274DF-FD0D-4E17-B660-0EFA37D3CD04}" type="presParOf" srcId="{EB519DEE-7CB0-4248-B412-9238B67BEF51}" destId="{0CD019CD-87F1-46B0-A89C-8C562029C079}" srcOrd="0" destOrd="0" presId="urn:microsoft.com/office/officeart/2005/8/layout/process2"/>
    <dgm:cxn modelId="{F72FB1C9-16F0-4625-BEAA-4F63DE139756}" type="presParOf" srcId="{8339169D-C12D-4B91-B976-E2121FB2C16C}" destId="{79B9500A-B637-4F88-ADFB-0BE7C7E2D54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4F74B-AFEE-4E71-B22F-3BD58C93CE9B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A3D1F52F-D37A-4BFB-8D3C-FE1943235819}">
      <dgm:prSet phldrT="[Texto]"/>
      <dgm:spPr/>
      <dgm:t>
        <a:bodyPr/>
        <a:lstStyle/>
        <a:p>
          <a:r>
            <a:rPr lang="es-VE" b="1" dirty="0" smtClean="0"/>
            <a:t>OBJETIVO</a:t>
          </a:r>
          <a:endParaRPr lang="es-VE" dirty="0" smtClean="0"/>
        </a:p>
      </dgm:t>
    </dgm:pt>
    <dgm:pt modelId="{3AA538EB-3D01-4445-840D-74E1C85E10D5}" type="parTrans" cxnId="{D589C9BE-C6F3-45ED-9D1B-F0A59A01728B}">
      <dgm:prSet/>
      <dgm:spPr/>
      <dgm:t>
        <a:bodyPr/>
        <a:lstStyle/>
        <a:p>
          <a:endParaRPr lang="es-VE"/>
        </a:p>
      </dgm:t>
    </dgm:pt>
    <dgm:pt modelId="{66CDB2D1-3164-4501-8C17-E640B1331AA5}" type="sibTrans" cxnId="{D589C9BE-C6F3-45ED-9D1B-F0A59A01728B}">
      <dgm:prSet/>
      <dgm:spPr/>
      <dgm:t>
        <a:bodyPr/>
        <a:lstStyle/>
        <a:p>
          <a:endParaRPr lang="es-VE"/>
        </a:p>
      </dgm:t>
    </dgm:pt>
    <dgm:pt modelId="{E937B9E4-EFC9-4E5F-BDAF-A99D395E7B6B}">
      <dgm:prSet phldrT="[Texto]" custT="1"/>
      <dgm:spPr/>
      <dgm:t>
        <a:bodyPr/>
        <a:lstStyle/>
        <a:p>
          <a:r>
            <a:rPr lang="es-VE" sz="2400" dirty="0" smtClean="0"/>
            <a:t>Evaluar la efectividad de la inmunoglobulina intravenosa (</a:t>
          </a:r>
          <a:r>
            <a:rPr lang="es-VE" sz="2400" dirty="0" err="1" smtClean="0"/>
            <a:t>IgIV</a:t>
          </a:r>
          <a:r>
            <a:rPr lang="es-VE" sz="2400" dirty="0" smtClean="0"/>
            <a:t>) en el tratamiento y la prevención de las consecuencias cardíacas a largo plazo de la enfermedad de Kawasaki en niños.</a:t>
          </a:r>
          <a:endParaRPr lang="es-VE" sz="2400" dirty="0"/>
        </a:p>
      </dgm:t>
    </dgm:pt>
    <dgm:pt modelId="{BDDC1612-9369-4DA4-A779-A49996DE5A67}" type="parTrans" cxnId="{E67AEAF4-E979-4380-B107-C69FD7F74D96}">
      <dgm:prSet/>
      <dgm:spPr/>
      <dgm:t>
        <a:bodyPr/>
        <a:lstStyle/>
        <a:p>
          <a:endParaRPr lang="es-VE"/>
        </a:p>
      </dgm:t>
    </dgm:pt>
    <dgm:pt modelId="{098D5B9C-D3E2-4C69-8040-71763EAA63F3}" type="sibTrans" cxnId="{E67AEAF4-E979-4380-B107-C69FD7F74D96}">
      <dgm:prSet/>
      <dgm:spPr/>
      <dgm:t>
        <a:bodyPr/>
        <a:lstStyle/>
        <a:p>
          <a:endParaRPr lang="es-VE"/>
        </a:p>
      </dgm:t>
    </dgm:pt>
    <dgm:pt modelId="{D34898F1-9D7C-410D-BFCF-18DEA9D95A00}" type="pres">
      <dgm:prSet presAssocID="{B534F74B-AFEE-4E71-B22F-3BD58C93CE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F61CB076-8E77-4BE6-A140-41894EA6214A}" type="pres">
      <dgm:prSet presAssocID="{B534F74B-AFEE-4E71-B22F-3BD58C93CE9B}" presName="dummyMaxCanvas" presStyleCnt="0">
        <dgm:presLayoutVars/>
      </dgm:prSet>
      <dgm:spPr/>
    </dgm:pt>
    <dgm:pt modelId="{8250E318-AAD2-42D5-9414-B2B36371188A}" type="pres">
      <dgm:prSet presAssocID="{B534F74B-AFEE-4E71-B22F-3BD58C93CE9B}" presName="TwoNodes_1" presStyleLbl="node1" presStyleIdx="0" presStyleCnt="2" custScaleY="4767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DBB8BC2-82AC-4E21-A5D8-872DDF43B00D}" type="pres">
      <dgm:prSet presAssocID="{B534F74B-AFEE-4E71-B22F-3BD58C93CE9B}" presName="TwoNodes_2" presStyleLbl="node1" presStyleIdx="1" presStyleCnt="2" custScaleX="108440" custScaleY="9403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887DD9-ED09-4D97-8470-5B8EE2949F8C}" type="pres">
      <dgm:prSet presAssocID="{B534F74B-AFEE-4E71-B22F-3BD58C93CE9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F537953-7A7C-40A4-B693-95C1E871935E}" type="pres">
      <dgm:prSet presAssocID="{B534F74B-AFEE-4E71-B22F-3BD58C93CE9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EF04CA6-8D4F-47B1-97F0-41429F5B6A1A}" type="pres">
      <dgm:prSet presAssocID="{B534F74B-AFEE-4E71-B22F-3BD58C93CE9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FB7521C-3A7A-4868-9918-17C2D2B46FA9}" type="presOf" srcId="{66CDB2D1-3164-4501-8C17-E640B1331AA5}" destId="{BF887DD9-ED09-4D97-8470-5B8EE2949F8C}" srcOrd="0" destOrd="0" presId="urn:microsoft.com/office/officeart/2005/8/layout/vProcess5"/>
    <dgm:cxn modelId="{3DBF483A-3645-4418-9C18-2060755E0481}" type="presOf" srcId="{A3D1F52F-D37A-4BFB-8D3C-FE1943235819}" destId="{1F537953-7A7C-40A4-B693-95C1E871935E}" srcOrd="1" destOrd="0" presId="urn:microsoft.com/office/officeart/2005/8/layout/vProcess5"/>
    <dgm:cxn modelId="{71FF81AA-EC2C-4546-828F-0539B9E703A8}" type="presOf" srcId="{E937B9E4-EFC9-4E5F-BDAF-A99D395E7B6B}" destId="{DDBB8BC2-82AC-4E21-A5D8-872DDF43B00D}" srcOrd="0" destOrd="0" presId="urn:microsoft.com/office/officeart/2005/8/layout/vProcess5"/>
    <dgm:cxn modelId="{A6A625F4-60DD-4F5C-AE3E-190DDCC360A5}" type="presOf" srcId="{B534F74B-AFEE-4E71-B22F-3BD58C93CE9B}" destId="{D34898F1-9D7C-410D-BFCF-18DEA9D95A00}" srcOrd="0" destOrd="0" presId="urn:microsoft.com/office/officeart/2005/8/layout/vProcess5"/>
    <dgm:cxn modelId="{1E806455-8809-4B2A-B4BB-14EE2FD00601}" type="presOf" srcId="{E937B9E4-EFC9-4E5F-BDAF-A99D395E7B6B}" destId="{DEF04CA6-8D4F-47B1-97F0-41429F5B6A1A}" srcOrd="1" destOrd="0" presId="urn:microsoft.com/office/officeart/2005/8/layout/vProcess5"/>
    <dgm:cxn modelId="{5A55862E-EA74-40B0-AED3-41E0AC24CC32}" type="presOf" srcId="{A3D1F52F-D37A-4BFB-8D3C-FE1943235819}" destId="{8250E318-AAD2-42D5-9414-B2B36371188A}" srcOrd="0" destOrd="0" presId="urn:microsoft.com/office/officeart/2005/8/layout/vProcess5"/>
    <dgm:cxn modelId="{E67AEAF4-E979-4380-B107-C69FD7F74D96}" srcId="{B534F74B-AFEE-4E71-B22F-3BD58C93CE9B}" destId="{E937B9E4-EFC9-4E5F-BDAF-A99D395E7B6B}" srcOrd="1" destOrd="0" parTransId="{BDDC1612-9369-4DA4-A779-A49996DE5A67}" sibTransId="{098D5B9C-D3E2-4C69-8040-71763EAA63F3}"/>
    <dgm:cxn modelId="{D589C9BE-C6F3-45ED-9D1B-F0A59A01728B}" srcId="{B534F74B-AFEE-4E71-B22F-3BD58C93CE9B}" destId="{A3D1F52F-D37A-4BFB-8D3C-FE1943235819}" srcOrd="0" destOrd="0" parTransId="{3AA538EB-3D01-4445-840D-74E1C85E10D5}" sibTransId="{66CDB2D1-3164-4501-8C17-E640B1331AA5}"/>
    <dgm:cxn modelId="{5ABF7CDE-7BFE-47F3-92C9-6350296CE9FE}" type="presParOf" srcId="{D34898F1-9D7C-410D-BFCF-18DEA9D95A00}" destId="{F61CB076-8E77-4BE6-A140-41894EA6214A}" srcOrd="0" destOrd="0" presId="urn:microsoft.com/office/officeart/2005/8/layout/vProcess5"/>
    <dgm:cxn modelId="{46D19CB8-EC6C-4347-991C-CA6A45572F5E}" type="presParOf" srcId="{D34898F1-9D7C-410D-BFCF-18DEA9D95A00}" destId="{8250E318-AAD2-42D5-9414-B2B36371188A}" srcOrd="1" destOrd="0" presId="urn:microsoft.com/office/officeart/2005/8/layout/vProcess5"/>
    <dgm:cxn modelId="{1CBEB86B-7206-4D0F-BEB1-1145FE8697BD}" type="presParOf" srcId="{D34898F1-9D7C-410D-BFCF-18DEA9D95A00}" destId="{DDBB8BC2-82AC-4E21-A5D8-872DDF43B00D}" srcOrd="2" destOrd="0" presId="urn:microsoft.com/office/officeart/2005/8/layout/vProcess5"/>
    <dgm:cxn modelId="{A2220249-032B-4E4C-9D49-0E497C223BE0}" type="presParOf" srcId="{D34898F1-9D7C-410D-BFCF-18DEA9D95A00}" destId="{BF887DD9-ED09-4D97-8470-5B8EE2949F8C}" srcOrd="3" destOrd="0" presId="urn:microsoft.com/office/officeart/2005/8/layout/vProcess5"/>
    <dgm:cxn modelId="{4CAD80A2-6859-46AD-A756-B99B076277E6}" type="presParOf" srcId="{D34898F1-9D7C-410D-BFCF-18DEA9D95A00}" destId="{1F537953-7A7C-40A4-B693-95C1E871935E}" srcOrd="4" destOrd="0" presId="urn:microsoft.com/office/officeart/2005/8/layout/vProcess5"/>
    <dgm:cxn modelId="{AD4F9C58-D2B6-4748-A5E0-2C031F62AD4C}" type="presParOf" srcId="{D34898F1-9D7C-410D-BFCF-18DEA9D95A00}" destId="{DEF04CA6-8D4F-47B1-97F0-41429F5B6A1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A43D94-7E51-400D-B72F-6CF7AEC73E1D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BF5F3F45-5FDF-419E-9ABB-9029E001F73E}">
      <dgm:prSet phldrT="[Texto]"/>
      <dgm:spPr/>
      <dgm:t>
        <a:bodyPr/>
        <a:lstStyle/>
        <a:p>
          <a:r>
            <a:rPr lang="es-VE" b="1" dirty="0" smtClean="0"/>
            <a:t>Tipos de estudios</a:t>
          </a:r>
          <a:r>
            <a:rPr lang="es-VE" dirty="0" smtClean="0"/>
            <a:t>: </a:t>
          </a:r>
          <a:endParaRPr lang="es-VE" dirty="0"/>
        </a:p>
      </dgm:t>
    </dgm:pt>
    <dgm:pt modelId="{17BD1FFC-6131-43B3-B0AE-7D6F2385DA0B}" type="parTrans" cxnId="{1BA87A7A-927A-404D-909F-B7915E17B850}">
      <dgm:prSet/>
      <dgm:spPr/>
      <dgm:t>
        <a:bodyPr/>
        <a:lstStyle/>
        <a:p>
          <a:endParaRPr lang="es-VE"/>
        </a:p>
      </dgm:t>
    </dgm:pt>
    <dgm:pt modelId="{35C980EB-4C47-4F39-87E8-D83958CD0BDB}" type="sibTrans" cxnId="{1BA87A7A-927A-404D-909F-B7915E17B850}">
      <dgm:prSet/>
      <dgm:spPr/>
      <dgm:t>
        <a:bodyPr/>
        <a:lstStyle/>
        <a:p>
          <a:endParaRPr lang="es-VE"/>
        </a:p>
      </dgm:t>
    </dgm:pt>
    <dgm:pt modelId="{A9E72CF7-B8ED-4467-9687-C9868EB249B8}">
      <dgm:prSet phldrT="[Texto]" custT="1"/>
      <dgm:spPr/>
      <dgm:t>
        <a:bodyPr/>
        <a:lstStyle/>
        <a:p>
          <a:pPr algn="just"/>
          <a:r>
            <a:rPr lang="es-VE" sz="1800" dirty="0" smtClean="0"/>
            <a:t>Estudios aleatorizados que evaluaron la efectividad de la IGIV en EK en niños fueron elegidos para su inclusión.</a:t>
          </a:r>
          <a:endParaRPr lang="es-VE" sz="1800" dirty="0"/>
        </a:p>
      </dgm:t>
    </dgm:pt>
    <dgm:pt modelId="{214CBF84-207D-455B-BAA7-19DB5EF15B0F}" type="parTrans" cxnId="{F0E61A56-5B5B-4AAA-880F-483A64DD094F}">
      <dgm:prSet/>
      <dgm:spPr/>
      <dgm:t>
        <a:bodyPr/>
        <a:lstStyle/>
        <a:p>
          <a:endParaRPr lang="es-VE"/>
        </a:p>
      </dgm:t>
    </dgm:pt>
    <dgm:pt modelId="{81C6B6D8-9606-4F96-A7B0-22E41E83F514}" type="sibTrans" cxnId="{F0E61A56-5B5B-4AAA-880F-483A64DD094F}">
      <dgm:prSet/>
      <dgm:spPr/>
      <dgm:t>
        <a:bodyPr/>
        <a:lstStyle/>
        <a:p>
          <a:endParaRPr lang="es-VE"/>
        </a:p>
      </dgm:t>
    </dgm:pt>
    <dgm:pt modelId="{F8FD7DAF-0EBE-465E-9457-5B22EE0F37B2}">
      <dgm:prSet phldrT="[Texto]"/>
      <dgm:spPr/>
      <dgm:t>
        <a:bodyPr/>
        <a:lstStyle/>
        <a:p>
          <a:r>
            <a:rPr lang="es-VE" b="1" dirty="0" smtClean="0"/>
            <a:t>Tipos de participantes:</a:t>
          </a:r>
          <a:endParaRPr lang="es-VE" dirty="0"/>
        </a:p>
      </dgm:t>
    </dgm:pt>
    <dgm:pt modelId="{CFBFD065-F5CE-4C7D-A721-CCF82F513BCF}" type="parTrans" cxnId="{F2F6E365-7378-476D-A21D-B5707DF14AED}">
      <dgm:prSet/>
      <dgm:spPr/>
      <dgm:t>
        <a:bodyPr/>
        <a:lstStyle/>
        <a:p>
          <a:endParaRPr lang="es-VE"/>
        </a:p>
      </dgm:t>
    </dgm:pt>
    <dgm:pt modelId="{DB7D2CEA-E222-45D9-9BBF-F6B47358AFC8}" type="sibTrans" cxnId="{F2F6E365-7378-476D-A21D-B5707DF14AED}">
      <dgm:prSet/>
      <dgm:spPr/>
      <dgm:t>
        <a:bodyPr/>
        <a:lstStyle/>
        <a:p>
          <a:endParaRPr lang="es-VE"/>
        </a:p>
      </dgm:t>
    </dgm:pt>
    <dgm:pt modelId="{58EEA1DB-275F-487B-B931-EFCB288A96A5}">
      <dgm:prSet phldrT="[Texto]" custT="1"/>
      <dgm:spPr/>
      <dgm:t>
        <a:bodyPr/>
        <a:lstStyle/>
        <a:p>
          <a:pPr algn="just"/>
          <a:r>
            <a:rPr lang="es-VE" sz="1800" dirty="0" smtClean="0"/>
            <a:t>Niños entre las edades de 0-18 años diagnosticados con la EK</a:t>
          </a:r>
          <a:endParaRPr lang="es-VE" sz="1800" dirty="0"/>
        </a:p>
      </dgm:t>
    </dgm:pt>
    <dgm:pt modelId="{3500B1FB-8433-43B9-A7B4-B6DFF4C738C1}" type="parTrans" cxnId="{CE23F9D7-12F9-4539-9B44-8B37EA576510}">
      <dgm:prSet/>
      <dgm:spPr/>
      <dgm:t>
        <a:bodyPr/>
        <a:lstStyle/>
        <a:p>
          <a:endParaRPr lang="es-VE"/>
        </a:p>
      </dgm:t>
    </dgm:pt>
    <dgm:pt modelId="{48B0D809-E1C3-41BB-B497-B4D9D6782E8C}" type="sibTrans" cxnId="{CE23F9D7-12F9-4539-9B44-8B37EA576510}">
      <dgm:prSet/>
      <dgm:spPr/>
      <dgm:t>
        <a:bodyPr/>
        <a:lstStyle/>
        <a:p>
          <a:endParaRPr lang="es-VE"/>
        </a:p>
      </dgm:t>
    </dgm:pt>
    <dgm:pt modelId="{8394CB2B-0DEA-427A-9BFF-6E569240657C}">
      <dgm:prSet phldrT="[Texto]"/>
      <dgm:spPr/>
      <dgm:t>
        <a:bodyPr/>
        <a:lstStyle/>
        <a:p>
          <a:r>
            <a:rPr lang="es-VE" b="1" dirty="0" smtClean="0"/>
            <a:t>Tipos de intervenciones:</a:t>
          </a:r>
          <a:endParaRPr lang="es-VE" dirty="0"/>
        </a:p>
      </dgm:t>
    </dgm:pt>
    <dgm:pt modelId="{19A5FD44-EDB5-4AAA-8088-791C6DE079B3}" type="parTrans" cxnId="{8D6A0026-60ED-4BAA-993C-EF20A5EBA314}">
      <dgm:prSet/>
      <dgm:spPr/>
      <dgm:t>
        <a:bodyPr/>
        <a:lstStyle/>
        <a:p>
          <a:endParaRPr lang="es-VE"/>
        </a:p>
      </dgm:t>
    </dgm:pt>
    <dgm:pt modelId="{F29C2C61-39D3-42BE-B795-5144EEBAC1EC}" type="sibTrans" cxnId="{8D6A0026-60ED-4BAA-993C-EF20A5EBA314}">
      <dgm:prSet/>
      <dgm:spPr/>
      <dgm:t>
        <a:bodyPr/>
        <a:lstStyle/>
        <a:p>
          <a:endParaRPr lang="es-VE"/>
        </a:p>
      </dgm:t>
    </dgm:pt>
    <dgm:pt modelId="{DAACD664-FE4E-4C05-B755-E1179F7B1E86}">
      <dgm:prSet phldrT="[Texto]" custT="1"/>
      <dgm:spPr/>
      <dgm:t>
        <a:bodyPr/>
        <a:lstStyle/>
        <a:p>
          <a:r>
            <a:rPr lang="es-VE" sz="1800" dirty="0" smtClean="0"/>
            <a:t>1) </a:t>
          </a:r>
          <a:r>
            <a:rPr lang="es-VE" sz="1800" dirty="0" err="1" smtClean="0"/>
            <a:t>IgIV</a:t>
          </a:r>
          <a:r>
            <a:rPr lang="es-VE" sz="1800" dirty="0" smtClean="0"/>
            <a:t> versus placebo o ningún tratamiento </a:t>
          </a:r>
          <a:endParaRPr lang="es-VE" sz="1800" dirty="0"/>
        </a:p>
      </dgm:t>
    </dgm:pt>
    <dgm:pt modelId="{1084EBC8-D50E-4DC7-99C2-5BD75D9DAEE6}" type="parTrans" cxnId="{C2B86414-B11E-430D-97E1-E5C1433D6088}">
      <dgm:prSet/>
      <dgm:spPr/>
      <dgm:t>
        <a:bodyPr/>
        <a:lstStyle/>
        <a:p>
          <a:endParaRPr lang="es-VE"/>
        </a:p>
      </dgm:t>
    </dgm:pt>
    <dgm:pt modelId="{FFB1FF21-F5C8-44E4-BE96-C8B835453233}" type="sibTrans" cxnId="{C2B86414-B11E-430D-97E1-E5C1433D6088}">
      <dgm:prSet/>
      <dgm:spPr/>
      <dgm:t>
        <a:bodyPr/>
        <a:lstStyle/>
        <a:p>
          <a:endParaRPr lang="es-VE"/>
        </a:p>
      </dgm:t>
    </dgm:pt>
    <dgm:pt modelId="{91A58284-7995-4CFE-93F1-0F0313B5CAA3}">
      <dgm:prSet custT="1"/>
      <dgm:spPr/>
      <dgm:t>
        <a:bodyPr/>
        <a:lstStyle/>
        <a:p>
          <a:r>
            <a:rPr lang="es-VE" sz="1800" dirty="0" smtClean="0"/>
            <a:t>2) </a:t>
          </a:r>
          <a:r>
            <a:rPr lang="es-VE" sz="1800" dirty="0" err="1" smtClean="0"/>
            <a:t>IgIV</a:t>
          </a:r>
          <a:r>
            <a:rPr lang="es-VE" sz="1800" dirty="0" smtClean="0"/>
            <a:t> de diferentes dosis </a:t>
          </a:r>
          <a:endParaRPr lang="es-VE" sz="1800" dirty="0"/>
        </a:p>
      </dgm:t>
    </dgm:pt>
    <dgm:pt modelId="{0A46F362-8996-484E-8685-74D5CCE459FE}" type="parTrans" cxnId="{AFEC378E-989C-4F51-A0CB-A2191E3601ED}">
      <dgm:prSet/>
      <dgm:spPr/>
      <dgm:t>
        <a:bodyPr/>
        <a:lstStyle/>
        <a:p>
          <a:endParaRPr lang="es-VE"/>
        </a:p>
      </dgm:t>
    </dgm:pt>
    <dgm:pt modelId="{2D6A9F8E-6B2F-41A4-87BC-74B51337595A}" type="sibTrans" cxnId="{AFEC378E-989C-4F51-A0CB-A2191E3601ED}">
      <dgm:prSet/>
      <dgm:spPr/>
      <dgm:t>
        <a:bodyPr/>
        <a:lstStyle/>
        <a:p>
          <a:endParaRPr lang="es-VE"/>
        </a:p>
      </dgm:t>
    </dgm:pt>
    <dgm:pt modelId="{CA04445B-66CA-4329-A592-732ED171D696}">
      <dgm:prSet custT="1"/>
      <dgm:spPr/>
      <dgm:t>
        <a:bodyPr/>
        <a:lstStyle/>
        <a:p>
          <a:r>
            <a:rPr lang="es-VE" sz="1800" dirty="0" smtClean="0"/>
            <a:t>3) </a:t>
          </a:r>
          <a:r>
            <a:rPr lang="es-VE" sz="1800" dirty="0" err="1" smtClean="0"/>
            <a:t>IgIV</a:t>
          </a:r>
          <a:r>
            <a:rPr lang="es-VE" sz="1800" dirty="0" smtClean="0"/>
            <a:t> y salicilato versus salicilato solo </a:t>
          </a:r>
          <a:endParaRPr lang="es-VE" sz="1800" dirty="0"/>
        </a:p>
      </dgm:t>
    </dgm:pt>
    <dgm:pt modelId="{0CE00095-3F4D-4565-8B2A-F46BD3A9DD54}" type="parTrans" cxnId="{B575DCE3-0F89-4CA2-A989-4C91BC81DBB8}">
      <dgm:prSet/>
      <dgm:spPr/>
      <dgm:t>
        <a:bodyPr/>
        <a:lstStyle/>
        <a:p>
          <a:endParaRPr lang="es-VE"/>
        </a:p>
      </dgm:t>
    </dgm:pt>
    <dgm:pt modelId="{A840FE7E-4BAB-4FFD-A21F-866C45A859A4}" type="sibTrans" cxnId="{B575DCE3-0F89-4CA2-A989-4C91BC81DBB8}">
      <dgm:prSet/>
      <dgm:spPr/>
      <dgm:t>
        <a:bodyPr/>
        <a:lstStyle/>
        <a:p>
          <a:endParaRPr lang="es-VE"/>
        </a:p>
      </dgm:t>
    </dgm:pt>
    <dgm:pt modelId="{40C9C887-D5D5-45E3-A48D-CF42CC83CB9A}">
      <dgm:prSet custT="1"/>
      <dgm:spPr/>
      <dgm:t>
        <a:bodyPr/>
        <a:lstStyle/>
        <a:p>
          <a:r>
            <a:rPr lang="es-VE" sz="1800" dirty="0" smtClean="0"/>
            <a:t>4) </a:t>
          </a:r>
          <a:r>
            <a:rPr lang="es-VE" sz="1800" dirty="0" err="1" smtClean="0"/>
            <a:t>IgIV</a:t>
          </a:r>
          <a:r>
            <a:rPr lang="es-VE" sz="1800" dirty="0" smtClean="0"/>
            <a:t> de dosis única versus </a:t>
          </a:r>
          <a:r>
            <a:rPr lang="es-VE" sz="1800" dirty="0" err="1" smtClean="0"/>
            <a:t>IgIV</a:t>
          </a:r>
          <a:r>
            <a:rPr lang="es-VE" sz="1800" dirty="0" smtClean="0"/>
            <a:t> de dosis múltiple </a:t>
          </a:r>
          <a:endParaRPr lang="es-VE" sz="1800" dirty="0"/>
        </a:p>
      </dgm:t>
    </dgm:pt>
    <dgm:pt modelId="{1B6DE1D1-AA53-48E9-A351-0326899CD472}" type="parTrans" cxnId="{12B9BFA7-ADD5-4F42-B0D7-FB4744936313}">
      <dgm:prSet/>
      <dgm:spPr/>
      <dgm:t>
        <a:bodyPr/>
        <a:lstStyle/>
        <a:p>
          <a:endParaRPr lang="es-VE"/>
        </a:p>
      </dgm:t>
    </dgm:pt>
    <dgm:pt modelId="{BD6E83D8-E12B-45CD-B5F8-3C2551AFDD1C}" type="sibTrans" cxnId="{12B9BFA7-ADD5-4F42-B0D7-FB4744936313}">
      <dgm:prSet/>
      <dgm:spPr/>
      <dgm:t>
        <a:bodyPr/>
        <a:lstStyle/>
        <a:p>
          <a:endParaRPr lang="es-VE"/>
        </a:p>
      </dgm:t>
    </dgm:pt>
    <dgm:pt modelId="{22D5202F-9B84-4133-9AFC-47C6C3E57FAE}">
      <dgm:prSet custT="1"/>
      <dgm:spPr/>
      <dgm:t>
        <a:bodyPr/>
        <a:lstStyle/>
        <a:p>
          <a:r>
            <a:rPr lang="es-VE" sz="1800" dirty="0" smtClean="0"/>
            <a:t>5) Diferentes tipos de </a:t>
          </a:r>
          <a:r>
            <a:rPr lang="es-VE" sz="1800" dirty="0" err="1" smtClean="0"/>
            <a:t>IgIV</a:t>
          </a:r>
          <a:endParaRPr lang="es-VE" sz="1800" dirty="0"/>
        </a:p>
      </dgm:t>
    </dgm:pt>
    <dgm:pt modelId="{A3430BD7-8F7F-4CCA-9F47-9C0EAC4310EC}" type="parTrans" cxnId="{EA04BAA0-DA7E-438F-9091-7F7EB15534B6}">
      <dgm:prSet/>
      <dgm:spPr/>
      <dgm:t>
        <a:bodyPr/>
        <a:lstStyle/>
        <a:p>
          <a:endParaRPr lang="es-VE"/>
        </a:p>
      </dgm:t>
    </dgm:pt>
    <dgm:pt modelId="{44CBC71F-19F3-4FC6-ACBD-78FE4DE2BE9B}" type="sibTrans" cxnId="{EA04BAA0-DA7E-438F-9091-7F7EB15534B6}">
      <dgm:prSet/>
      <dgm:spPr/>
      <dgm:t>
        <a:bodyPr/>
        <a:lstStyle/>
        <a:p>
          <a:endParaRPr lang="es-VE"/>
        </a:p>
      </dgm:t>
    </dgm:pt>
    <dgm:pt modelId="{5FA583EF-6664-4959-AF94-7149DFE50FB3}" type="pres">
      <dgm:prSet presAssocID="{13A43D94-7E51-400D-B72F-6CF7AEC73E1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4F85432A-90D8-4B96-8CFC-9E1FCCD597E6}" type="pres">
      <dgm:prSet presAssocID="{BF5F3F45-5FDF-419E-9ABB-9029E001F73E}" presName="composite" presStyleCnt="0"/>
      <dgm:spPr/>
    </dgm:pt>
    <dgm:pt modelId="{5B0C0FFD-11E0-4F73-BA9B-D17461F32417}" type="pres">
      <dgm:prSet presAssocID="{BF5F3F45-5FDF-419E-9ABB-9029E001F73E}" presName="BackAccent" presStyleLbl="bgShp" presStyleIdx="0" presStyleCnt="3"/>
      <dgm:spPr/>
    </dgm:pt>
    <dgm:pt modelId="{071F6CC5-21FE-4677-9C85-605DECA0ED5A}" type="pres">
      <dgm:prSet presAssocID="{BF5F3F45-5FDF-419E-9ABB-9029E001F73E}" presName="Accent" presStyleLbl="alignNode1" presStyleIdx="0" presStyleCnt="3"/>
      <dgm:spPr/>
    </dgm:pt>
    <dgm:pt modelId="{11A24717-FBC4-4C33-A115-63642D6B148B}" type="pres">
      <dgm:prSet presAssocID="{BF5F3F45-5FDF-419E-9ABB-9029E001F73E}" presName="Child" presStyleLbl="revTx" presStyleIdx="0" presStyleCnt="6" custScaleX="134721" custScaleY="82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7B688ED-F6FB-4916-A37F-D4BA0075387B}" type="pres">
      <dgm:prSet presAssocID="{BF5F3F45-5FDF-419E-9ABB-9029E001F73E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DF56032-8CE7-4A2C-A188-16F0B344C34C}" type="pres">
      <dgm:prSet presAssocID="{35C980EB-4C47-4F39-87E8-D83958CD0BDB}" presName="sibTrans" presStyleCnt="0"/>
      <dgm:spPr/>
    </dgm:pt>
    <dgm:pt modelId="{3B8BAA94-5747-48BA-9BD3-2E5801F89B75}" type="pres">
      <dgm:prSet presAssocID="{F8FD7DAF-0EBE-465E-9457-5B22EE0F37B2}" presName="composite" presStyleCnt="0"/>
      <dgm:spPr/>
    </dgm:pt>
    <dgm:pt modelId="{D9DC1576-0784-4AFE-822E-E611A645537E}" type="pres">
      <dgm:prSet presAssocID="{F8FD7DAF-0EBE-465E-9457-5B22EE0F37B2}" presName="BackAccent" presStyleLbl="bgShp" presStyleIdx="1" presStyleCnt="3"/>
      <dgm:spPr/>
    </dgm:pt>
    <dgm:pt modelId="{0AF071F3-4B83-49F6-8B00-B545B4E72F2D}" type="pres">
      <dgm:prSet presAssocID="{F8FD7DAF-0EBE-465E-9457-5B22EE0F37B2}" presName="Accent" presStyleLbl="alignNode1" presStyleIdx="1" presStyleCnt="3"/>
      <dgm:spPr/>
    </dgm:pt>
    <dgm:pt modelId="{285B4DEF-7D9F-4A79-9FDA-30E6DFF8A4E8}" type="pres">
      <dgm:prSet presAssocID="{F8FD7DAF-0EBE-465E-9457-5B22EE0F37B2}" presName="Child" presStyleLbl="revTx" presStyleIdx="2" presStyleCnt="6" custScaleX="122911" custScaleY="73138" custLinFactNeighborX="-1174" custLinFactNeighborY="-8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3C696A4-1EA1-40B1-9E70-1243A361B021}" type="pres">
      <dgm:prSet presAssocID="{F8FD7DAF-0EBE-465E-9457-5B22EE0F37B2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A7EAC2-CF26-4BE7-B2C9-2C8BEEFA6DD9}" type="pres">
      <dgm:prSet presAssocID="{DB7D2CEA-E222-45D9-9BBF-F6B47358AFC8}" presName="sibTrans" presStyleCnt="0"/>
      <dgm:spPr/>
    </dgm:pt>
    <dgm:pt modelId="{7DB54E46-FA11-41EF-B36A-D0E1B962EA79}" type="pres">
      <dgm:prSet presAssocID="{8394CB2B-0DEA-427A-9BFF-6E569240657C}" presName="composite" presStyleCnt="0"/>
      <dgm:spPr/>
    </dgm:pt>
    <dgm:pt modelId="{334F020E-F379-49C5-84C3-D4C3AF64E87E}" type="pres">
      <dgm:prSet presAssocID="{8394CB2B-0DEA-427A-9BFF-6E569240657C}" presName="BackAccent" presStyleLbl="bgShp" presStyleIdx="2" presStyleCnt="3"/>
      <dgm:spPr/>
    </dgm:pt>
    <dgm:pt modelId="{B3B59E22-64A5-4776-9BD4-76EB413512C6}" type="pres">
      <dgm:prSet presAssocID="{8394CB2B-0DEA-427A-9BFF-6E569240657C}" presName="Accent" presStyleLbl="alignNode1" presStyleIdx="2" presStyleCnt="3"/>
      <dgm:spPr/>
    </dgm:pt>
    <dgm:pt modelId="{6B5ACDDD-09CF-4615-8DDD-A991034098B5}" type="pres">
      <dgm:prSet presAssocID="{8394CB2B-0DEA-427A-9BFF-6E569240657C}" presName="Child" presStyleLbl="revTx" presStyleIdx="4" presStyleCnt="6" custScaleX="124515" custScaleY="122150" custLinFactNeighborX="-4430" custLinFactNeighborY="14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7A5420B-6E16-4E3A-AB9B-1DDFF6126043}" type="pres">
      <dgm:prSet presAssocID="{8394CB2B-0DEA-427A-9BFF-6E569240657C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14D9043-F268-41E1-9FB7-5549521659DA}" type="presOf" srcId="{58EEA1DB-275F-487B-B931-EFCB288A96A5}" destId="{285B4DEF-7D9F-4A79-9FDA-30E6DFF8A4E8}" srcOrd="0" destOrd="0" presId="urn:microsoft.com/office/officeart/2008/layout/IncreasingCircleProcess"/>
    <dgm:cxn modelId="{AFEC378E-989C-4F51-A0CB-A2191E3601ED}" srcId="{8394CB2B-0DEA-427A-9BFF-6E569240657C}" destId="{91A58284-7995-4CFE-93F1-0F0313B5CAA3}" srcOrd="1" destOrd="0" parTransId="{0A46F362-8996-484E-8685-74D5CCE459FE}" sibTransId="{2D6A9F8E-6B2F-41A4-87BC-74B51337595A}"/>
    <dgm:cxn modelId="{5A12593B-8622-448D-AD62-F90DBF5A5176}" type="presOf" srcId="{22D5202F-9B84-4133-9AFC-47C6C3E57FAE}" destId="{6B5ACDDD-09CF-4615-8DDD-A991034098B5}" srcOrd="0" destOrd="4" presId="urn:microsoft.com/office/officeart/2008/layout/IncreasingCircleProcess"/>
    <dgm:cxn modelId="{B575DCE3-0F89-4CA2-A989-4C91BC81DBB8}" srcId="{8394CB2B-0DEA-427A-9BFF-6E569240657C}" destId="{CA04445B-66CA-4329-A592-732ED171D696}" srcOrd="2" destOrd="0" parTransId="{0CE00095-3F4D-4565-8B2A-F46BD3A9DD54}" sibTransId="{A840FE7E-4BAB-4FFD-A21F-866C45A859A4}"/>
    <dgm:cxn modelId="{CE23F9D7-12F9-4539-9B44-8B37EA576510}" srcId="{F8FD7DAF-0EBE-465E-9457-5B22EE0F37B2}" destId="{58EEA1DB-275F-487B-B931-EFCB288A96A5}" srcOrd="0" destOrd="0" parTransId="{3500B1FB-8433-43B9-A7B4-B6DFF4C738C1}" sibTransId="{48B0D809-E1C3-41BB-B497-B4D9D6782E8C}"/>
    <dgm:cxn modelId="{2CD12376-D43D-4E02-9716-658CDC04AF66}" type="presOf" srcId="{13A43D94-7E51-400D-B72F-6CF7AEC73E1D}" destId="{5FA583EF-6664-4959-AF94-7149DFE50FB3}" srcOrd="0" destOrd="0" presId="urn:microsoft.com/office/officeart/2008/layout/IncreasingCircleProcess"/>
    <dgm:cxn modelId="{2F91FCEA-896B-4832-BF9F-1D384FC290AD}" type="presOf" srcId="{DAACD664-FE4E-4C05-B755-E1179F7B1E86}" destId="{6B5ACDDD-09CF-4615-8DDD-A991034098B5}" srcOrd="0" destOrd="0" presId="urn:microsoft.com/office/officeart/2008/layout/IncreasingCircleProcess"/>
    <dgm:cxn modelId="{8D6A0026-60ED-4BAA-993C-EF20A5EBA314}" srcId="{13A43D94-7E51-400D-B72F-6CF7AEC73E1D}" destId="{8394CB2B-0DEA-427A-9BFF-6E569240657C}" srcOrd="2" destOrd="0" parTransId="{19A5FD44-EDB5-4AAA-8088-791C6DE079B3}" sibTransId="{F29C2C61-39D3-42BE-B795-5144EEBAC1EC}"/>
    <dgm:cxn modelId="{F0E61A56-5B5B-4AAA-880F-483A64DD094F}" srcId="{BF5F3F45-5FDF-419E-9ABB-9029E001F73E}" destId="{A9E72CF7-B8ED-4467-9687-C9868EB249B8}" srcOrd="0" destOrd="0" parTransId="{214CBF84-207D-455B-BAA7-19DB5EF15B0F}" sibTransId="{81C6B6D8-9606-4F96-A7B0-22E41E83F514}"/>
    <dgm:cxn modelId="{8949E1CD-D841-453A-BC60-2A1A84F9299E}" type="presOf" srcId="{40C9C887-D5D5-45E3-A48D-CF42CC83CB9A}" destId="{6B5ACDDD-09CF-4615-8DDD-A991034098B5}" srcOrd="0" destOrd="3" presId="urn:microsoft.com/office/officeart/2008/layout/IncreasingCircleProcess"/>
    <dgm:cxn modelId="{F2F6E365-7378-476D-A21D-B5707DF14AED}" srcId="{13A43D94-7E51-400D-B72F-6CF7AEC73E1D}" destId="{F8FD7DAF-0EBE-465E-9457-5B22EE0F37B2}" srcOrd="1" destOrd="0" parTransId="{CFBFD065-F5CE-4C7D-A721-CCF82F513BCF}" sibTransId="{DB7D2CEA-E222-45D9-9BBF-F6B47358AFC8}"/>
    <dgm:cxn modelId="{4D518E30-87DD-4E77-BBCE-FAA532C80B95}" type="presOf" srcId="{CA04445B-66CA-4329-A592-732ED171D696}" destId="{6B5ACDDD-09CF-4615-8DDD-A991034098B5}" srcOrd="0" destOrd="2" presId="urn:microsoft.com/office/officeart/2008/layout/IncreasingCircleProcess"/>
    <dgm:cxn modelId="{3952424C-773E-47C9-B7DE-4ED5B70F234F}" type="presOf" srcId="{BF5F3F45-5FDF-419E-9ABB-9029E001F73E}" destId="{37B688ED-F6FB-4916-A37F-D4BA0075387B}" srcOrd="0" destOrd="0" presId="urn:microsoft.com/office/officeart/2008/layout/IncreasingCircleProcess"/>
    <dgm:cxn modelId="{3BD02963-0C9D-404E-A81F-E35D5614CB53}" type="presOf" srcId="{A9E72CF7-B8ED-4467-9687-C9868EB249B8}" destId="{11A24717-FBC4-4C33-A115-63642D6B148B}" srcOrd="0" destOrd="0" presId="urn:microsoft.com/office/officeart/2008/layout/IncreasingCircleProcess"/>
    <dgm:cxn modelId="{1BA87A7A-927A-404D-909F-B7915E17B850}" srcId="{13A43D94-7E51-400D-B72F-6CF7AEC73E1D}" destId="{BF5F3F45-5FDF-419E-9ABB-9029E001F73E}" srcOrd="0" destOrd="0" parTransId="{17BD1FFC-6131-43B3-B0AE-7D6F2385DA0B}" sibTransId="{35C980EB-4C47-4F39-87E8-D83958CD0BDB}"/>
    <dgm:cxn modelId="{35B66109-EF3E-473D-9C00-73AB2B829745}" type="presOf" srcId="{91A58284-7995-4CFE-93F1-0F0313B5CAA3}" destId="{6B5ACDDD-09CF-4615-8DDD-A991034098B5}" srcOrd="0" destOrd="1" presId="urn:microsoft.com/office/officeart/2008/layout/IncreasingCircleProcess"/>
    <dgm:cxn modelId="{59CAAFCB-2A24-4200-B2C8-EA42BC05CD37}" type="presOf" srcId="{F8FD7DAF-0EBE-465E-9457-5B22EE0F37B2}" destId="{D3C696A4-1EA1-40B1-9E70-1243A361B021}" srcOrd="0" destOrd="0" presId="urn:microsoft.com/office/officeart/2008/layout/IncreasingCircleProcess"/>
    <dgm:cxn modelId="{C2B86414-B11E-430D-97E1-E5C1433D6088}" srcId="{8394CB2B-0DEA-427A-9BFF-6E569240657C}" destId="{DAACD664-FE4E-4C05-B755-E1179F7B1E86}" srcOrd="0" destOrd="0" parTransId="{1084EBC8-D50E-4DC7-99C2-5BD75D9DAEE6}" sibTransId="{FFB1FF21-F5C8-44E4-BE96-C8B835453233}"/>
    <dgm:cxn modelId="{12B9BFA7-ADD5-4F42-B0D7-FB4744936313}" srcId="{8394CB2B-0DEA-427A-9BFF-6E569240657C}" destId="{40C9C887-D5D5-45E3-A48D-CF42CC83CB9A}" srcOrd="3" destOrd="0" parTransId="{1B6DE1D1-AA53-48E9-A351-0326899CD472}" sibTransId="{BD6E83D8-E12B-45CD-B5F8-3C2551AFDD1C}"/>
    <dgm:cxn modelId="{EA04BAA0-DA7E-438F-9091-7F7EB15534B6}" srcId="{8394CB2B-0DEA-427A-9BFF-6E569240657C}" destId="{22D5202F-9B84-4133-9AFC-47C6C3E57FAE}" srcOrd="4" destOrd="0" parTransId="{A3430BD7-8F7F-4CCA-9F47-9C0EAC4310EC}" sibTransId="{44CBC71F-19F3-4FC6-ACBD-78FE4DE2BE9B}"/>
    <dgm:cxn modelId="{3A0EF8D7-7A56-4390-AB5E-CC4940CE2149}" type="presOf" srcId="{8394CB2B-0DEA-427A-9BFF-6E569240657C}" destId="{17A5420B-6E16-4E3A-AB9B-1DDFF6126043}" srcOrd="0" destOrd="0" presId="urn:microsoft.com/office/officeart/2008/layout/IncreasingCircleProcess"/>
    <dgm:cxn modelId="{264E9677-3E32-4DF7-8875-885DDF07A7F6}" type="presParOf" srcId="{5FA583EF-6664-4959-AF94-7149DFE50FB3}" destId="{4F85432A-90D8-4B96-8CFC-9E1FCCD597E6}" srcOrd="0" destOrd="0" presId="urn:microsoft.com/office/officeart/2008/layout/IncreasingCircleProcess"/>
    <dgm:cxn modelId="{7E24CB34-62E7-4138-B1CE-8E364092991E}" type="presParOf" srcId="{4F85432A-90D8-4B96-8CFC-9E1FCCD597E6}" destId="{5B0C0FFD-11E0-4F73-BA9B-D17461F32417}" srcOrd="0" destOrd="0" presId="urn:microsoft.com/office/officeart/2008/layout/IncreasingCircleProcess"/>
    <dgm:cxn modelId="{4A1A5FE5-D824-44E4-9C56-2364274FD97C}" type="presParOf" srcId="{4F85432A-90D8-4B96-8CFC-9E1FCCD597E6}" destId="{071F6CC5-21FE-4677-9C85-605DECA0ED5A}" srcOrd="1" destOrd="0" presId="urn:microsoft.com/office/officeart/2008/layout/IncreasingCircleProcess"/>
    <dgm:cxn modelId="{D8DFBADC-5C26-46B4-BD5E-DB1358867537}" type="presParOf" srcId="{4F85432A-90D8-4B96-8CFC-9E1FCCD597E6}" destId="{11A24717-FBC4-4C33-A115-63642D6B148B}" srcOrd="2" destOrd="0" presId="urn:microsoft.com/office/officeart/2008/layout/IncreasingCircleProcess"/>
    <dgm:cxn modelId="{68A8597F-6775-4A39-B8CA-EAB41540448A}" type="presParOf" srcId="{4F85432A-90D8-4B96-8CFC-9E1FCCD597E6}" destId="{37B688ED-F6FB-4916-A37F-D4BA0075387B}" srcOrd="3" destOrd="0" presId="urn:microsoft.com/office/officeart/2008/layout/IncreasingCircleProcess"/>
    <dgm:cxn modelId="{44FCD766-8B68-4B37-B494-90B4EEB99E6F}" type="presParOf" srcId="{5FA583EF-6664-4959-AF94-7149DFE50FB3}" destId="{7DF56032-8CE7-4A2C-A188-16F0B344C34C}" srcOrd="1" destOrd="0" presId="urn:microsoft.com/office/officeart/2008/layout/IncreasingCircleProcess"/>
    <dgm:cxn modelId="{3A743A42-3182-4B75-8346-20DEC835EFD1}" type="presParOf" srcId="{5FA583EF-6664-4959-AF94-7149DFE50FB3}" destId="{3B8BAA94-5747-48BA-9BD3-2E5801F89B75}" srcOrd="2" destOrd="0" presId="urn:microsoft.com/office/officeart/2008/layout/IncreasingCircleProcess"/>
    <dgm:cxn modelId="{A7C88351-C1C8-43E1-8043-A7CE2CB013CB}" type="presParOf" srcId="{3B8BAA94-5747-48BA-9BD3-2E5801F89B75}" destId="{D9DC1576-0784-4AFE-822E-E611A645537E}" srcOrd="0" destOrd="0" presId="urn:microsoft.com/office/officeart/2008/layout/IncreasingCircleProcess"/>
    <dgm:cxn modelId="{D9E8E02A-E693-4615-8A2A-E6B493D31451}" type="presParOf" srcId="{3B8BAA94-5747-48BA-9BD3-2E5801F89B75}" destId="{0AF071F3-4B83-49F6-8B00-B545B4E72F2D}" srcOrd="1" destOrd="0" presId="urn:microsoft.com/office/officeart/2008/layout/IncreasingCircleProcess"/>
    <dgm:cxn modelId="{98E115CC-7198-4D05-A9B9-95899B321CE0}" type="presParOf" srcId="{3B8BAA94-5747-48BA-9BD3-2E5801F89B75}" destId="{285B4DEF-7D9F-4A79-9FDA-30E6DFF8A4E8}" srcOrd="2" destOrd="0" presId="urn:microsoft.com/office/officeart/2008/layout/IncreasingCircleProcess"/>
    <dgm:cxn modelId="{D852AF2F-1D3A-4B3D-994E-3D4F00EE5A7C}" type="presParOf" srcId="{3B8BAA94-5747-48BA-9BD3-2E5801F89B75}" destId="{D3C696A4-1EA1-40B1-9E70-1243A361B021}" srcOrd="3" destOrd="0" presId="urn:microsoft.com/office/officeart/2008/layout/IncreasingCircleProcess"/>
    <dgm:cxn modelId="{9320C486-6491-40C8-AB68-860CF5FAF215}" type="presParOf" srcId="{5FA583EF-6664-4959-AF94-7149DFE50FB3}" destId="{D5A7EAC2-CF26-4BE7-B2C9-2C8BEEFA6DD9}" srcOrd="3" destOrd="0" presId="urn:microsoft.com/office/officeart/2008/layout/IncreasingCircleProcess"/>
    <dgm:cxn modelId="{D85D08C0-2716-42B4-970D-AB937447562B}" type="presParOf" srcId="{5FA583EF-6664-4959-AF94-7149DFE50FB3}" destId="{7DB54E46-FA11-41EF-B36A-D0E1B962EA79}" srcOrd="4" destOrd="0" presId="urn:microsoft.com/office/officeart/2008/layout/IncreasingCircleProcess"/>
    <dgm:cxn modelId="{61B8446D-FFFD-48B7-8069-C5B9DDA55F4E}" type="presParOf" srcId="{7DB54E46-FA11-41EF-B36A-D0E1B962EA79}" destId="{334F020E-F379-49C5-84C3-D4C3AF64E87E}" srcOrd="0" destOrd="0" presId="urn:microsoft.com/office/officeart/2008/layout/IncreasingCircleProcess"/>
    <dgm:cxn modelId="{EEEA44E9-2712-4FCE-B14F-E75F8796697E}" type="presParOf" srcId="{7DB54E46-FA11-41EF-B36A-D0E1B962EA79}" destId="{B3B59E22-64A5-4776-9BD4-76EB413512C6}" srcOrd="1" destOrd="0" presId="urn:microsoft.com/office/officeart/2008/layout/IncreasingCircleProcess"/>
    <dgm:cxn modelId="{D9854F54-519A-4D6C-A7FA-2301E579C9F0}" type="presParOf" srcId="{7DB54E46-FA11-41EF-B36A-D0E1B962EA79}" destId="{6B5ACDDD-09CF-4615-8DDD-A991034098B5}" srcOrd="2" destOrd="0" presId="urn:microsoft.com/office/officeart/2008/layout/IncreasingCircleProcess"/>
    <dgm:cxn modelId="{3BD115B2-10A7-4DAA-92B8-38A7C5F69579}" type="presParOf" srcId="{7DB54E46-FA11-41EF-B36A-D0E1B962EA79}" destId="{17A5420B-6E16-4E3A-AB9B-1DDFF6126043}" srcOrd="3" destOrd="0" presId="urn:microsoft.com/office/officeart/2008/layout/IncreasingCircleProcess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92E03-5669-4A72-B1A3-406AC713CA5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VE"/>
        </a:p>
      </dgm:t>
    </dgm:pt>
    <dgm:pt modelId="{5E019401-6682-4E23-BA4D-CB35D0B6EE74}">
      <dgm:prSet phldrT="[Texto]" custT="1"/>
      <dgm:spPr/>
      <dgm:t>
        <a:bodyPr/>
        <a:lstStyle/>
        <a:p>
          <a:r>
            <a:rPr lang="es-V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PUNTOS PRIMARIOS</a:t>
          </a:r>
          <a:endParaRPr lang="es-VE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97A9A-074A-4646-8FAD-C1A593F0442B}" type="parTrans" cxnId="{ABB345C1-6A0C-4EEB-971A-47A4F13969E0}">
      <dgm:prSet/>
      <dgm:spPr/>
      <dgm:t>
        <a:bodyPr/>
        <a:lstStyle/>
        <a:p>
          <a:endParaRPr lang="es-VE" sz="2400"/>
        </a:p>
      </dgm:t>
    </dgm:pt>
    <dgm:pt modelId="{A41647AE-CB31-42F5-A20F-0CAC569EEF05}" type="sibTrans" cxnId="{ABB345C1-6A0C-4EEB-971A-47A4F13969E0}">
      <dgm:prSet/>
      <dgm:spPr/>
      <dgm:t>
        <a:bodyPr/>
        <a:lstStyle/>
        <a:p>
          <a:endParaRPr lang="es-VE" sz="2400"/>
        </a:p>
      </dgm:t>
    </dgm:pt>
    <dgm:pt modelId="{9669932D-52E2-45B8-9442-B59F226F4735}">
      <dgm:prSet phldrT="[Texto]" custT="1"/>
      <dgm:spPr/>
      <dgm:t>
        <a:bodyPr/>
        <a:lstStyle/>
        <a:p>
          <a:r>
            <a:rPr lang="es-VE" sz="2400" dirty="0" smtClean="0"/>
            <a:t>Muerte </a:t>
          </a:r>
          <a:endParaRPr lang="es-VE" sz="2400" dirty="0"/>
        </a:p>
      </dgm:t>
    </dgm:pt>
    <dgm:pt modelId="{E7695A74-047F-401C-920E-508457F23A1D}" type="parTrans" cxnId="{FF1923E6-B468-4E1C-AEF5-C8186D3C5801}">
      <dgm:prSet/>
      <dgm:spPr/>
      <dgm:t>
        <a:bodyPr/>
        <a:lstStyle/>
        <a:p>
          <a:endParaRPr lang="es-VE" sz="2400"/>
        </a:p>
      </dgm:t>
    </dgm:pt>
    <dgm:pt modelId="{BAE24E51-8325-4049-BB16-78B9400B3A1A}" type="sibTrans" cxnId="{FF1923E6-B468-4E1C-AEF5-C8186D3C5801}">
      <dgm:prSet/>
      <dgm:spPr/>
      <dgm:t>
        <a:bodyPr/>
        <a:lstStyle/>
        <a:p>
          <a:endParaRPr lang="es-VE" sz="2400"/>
        </a:p>
      </dgm:t>
    </dgm:pt>
    <dgm:pt modelId="{CA355C79-04AF-4CA4-9CD3-F65393D9E5D9}">
      <dgm:prSet phldrT="[Texto]" custT="1"/>
      <dgm:spPr/>
      <dgm:t>
        <a:bodyPr/>
        <a:lstStyle/>
        <a:p>
          <a:r>
            <a:rPr lang="es-VE" sz="2400" dirty="0" smtClean="0"/>
            <a:t>Anomalías de la arteria coronaria (CAA)</a:t>
          </a:r>
          <a:endParaRPr lang="es-VE" sz="2400" dirty="0"/>
        </a:p>
      </dgm:t>
    </dgm:pt>
    <dgm:pt modelId="{6C5B2C1B-473E-4AA7-855A-2453FAC8FA51}" type="parTrans" cxnId="{0A8B2BC0-6B89-422A-935A-4660F0E177D3}">
      <dgm:prSet/>
      <dgm:spPr/>
      <dgm:t>
        <a:bodyPr/>
        <a:lstStyle/>
        <a:p>
          <a:endParaRPr lang="es-VE" sz="2400"/>
        </a:p>
      </dgm:t>
    </dgm:pt>
    <dgm:pt modelId="{29CB06C2-DB1D-4BAA-8CF9-5B4EAF188AA4}" type="sibTrans" cxnId="{0A8B2BC0-6B89-422A-935A-4660F0E177D3}">
      <dgm:prSet/>
      <dgm:spPr/>
      <dgm:t>
        <a:bodyPr/>
        <a:lstStyle/>
        <a:p>
          <a:endParaRPr lang="es-VE" sz="2400"/>
        </a:p>
      </dgm:t>
    </dgm:pt>
    <dgm:pt modelId="{A7CACFDD-836C-473A-A709-A51ACAD7F304}">
      <dgm:prSet phldrT="[Texto]" custT="1"/>
      <dgm:spPr/>
      <dgm:t>
        <a:bodyPr/>
        <a:lstStyle/>
        <a:p>
          <a:r>
            <a:rPr lang="es-VE" sz="2400" dirty="0" smtClean="0"/>
            <a:t>Anomalías de la función miocárdica</a:t>
          </a:r>
          <a:endParaRPr lang="es-VE" sz="2400" dirty="0"/>
        </a:p>
      </dgm:t>
    </dgm:pt>
    <dgm:pt modelId="{E9EE8F00-29D5-468E-AED7-E4780F7CBA78}" type="parTrans" cxnId="{A74C54A6-2F59-445C-9645-D3E380234D9B}">
      <dgm:prSet/>
      <dgm:spPr/>
      <dgm:t>
        <a:bodyPr/>
        <a:lstStyle/>
        <a:p>
          <a:endParaRPr lang="es-VE" sz="2400"/>
        </a:p>
      </dgm:t>
    </dgm:pt>
    <dgm:pt modelId="{04DA6CCA-2C16-41A7-A893-A1C5CBB5CE76}" type="sibTrans" cxnId="{A74C54A6-2F59-445C-9645-D3E380234D9B}">
      <dgm:prSet/>
      <dgm:spPr/>
      <dgm:t>
        <a:bodyPr/>
        <a:lstStyle/>
        <a:p>
          <a:endParaRPr lang="es-VE" sz="2400"/>
        </a:p>
      </dgm:t>
    </dgm:pt>
    <dgm:pt modelId="{50C46F19-9A59-4906-A866-43FFB5A4B53D}" type="pres">
      <dgm:prSet presAssocID="{70592E03-5669-4A72-B1A3-406AC713CA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VE"/>
        </a:p>
      </dgm:t>
    </dgm:pt>
    <dgm:pt modelId="{3EF5B0A6-21CD-4426-810B-D71C2D404260}" type="pres">
      <dgm:prSet presAssocID="{5E019401-6682-4E23-BA4D-CB35D0B6EE74}" presName="hierRoot1" presStyleCnt="0">
        <dgm:presLayoutVars>
          <dgm:hierBranch val="init"/>
        </dgm:presLayoutVars>
      </dgm:prSet>
      <dgm:spPr/>
    </dgm:pt>
    <dgm:pt modelId="{4BEB1361-6301-4233-BA0A-31835D94DD54}" type="pres">
      <dgm:prSet presAssocID="{5E019401-6682-4E23-BA4D-CB35D0B6EE74}" presName="rootComposite1" presStyleCnt="0"/>
      <dgm:spPr/>
    </dgm:pt>
    <dgm:pt modelId="{82A24679-923A-4B39-8D28-79E59717146D}" type="pres">
      <dgm:prSet presAssocID="{5E019401-6682-4E23-BA4D-CB35D0B6EE7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A60F0D6-7889-43D8-B55B-B89367D78A79}" type="pres">
      <dgm:prSet presAssocID="{5E019401-6682-4E23-BA4D-CB35D0B6EE74}" presName="rootConnector1" presStyleLbl="node1" presStyleIdx="0" presStyleCnt="0"/>
      <dgm:spPr/>
      <dgm:t>
        <a:bodyPr/>
        <a:lstStyle/>
        <a:p>
          <a:endParaRPr lang="es-VE"/>
        </a:p>
      </dgm:t>
    </dgm:pt>
    <dgm:pt modelId="{2C6C6F03-3D66-4C28-98B1-E9C3909AAEFA}" type="pres">
      <dgm:prSet presAssocID="{5E019401-6682-4E23-BA4D-CB35D0B6EE74}" presName="hierChild2" presStyleCnt="0"/>
      <dgm:spPr/>
    </dgm:pt>
    <dgm:pt modelId="{952BE7E8-1AB4-46C6-809A-AA0063209BFD}" type="pres">
      <dgm:prSet presAssocID="{E7695A74-047F-401C-920E-508457F23A1D}" presName="Name37" presStyleLbl="parChTrans1D2" presStyleIdx="0" presStyleCnt="3"/>
      <dgm:spPr/>
      <dgm:t>
        <a:bodyPr/>
        <a:lstStyle/>
        <a:p>
          <a:endParaRPr lang="es-VE"/>
        </a:p>
      </dgm:t>
    </dgm:pt>
    <dgm:pt modelId="{0B14EEDF-CA99-4261-BCAA-D82006A175E3}" type="pres">
      <dgm:prSet presAssocID="{9669932D-52E2-45B8-9442-B59F226F4735}" presName="hierRoot2" presStyleCnt="0">
        <dgm:presLayoutVars>
          <dgm:hierBranch val="init"/>
        </dgm:presLayoutVars>
      </dgm:prSet>
      <dgm:spPr/>
    </dgm:pt>
    <dgm:pt modelId="{0B8D79C7-4CFC-4A8D-A58C-E03003CA1F47}" type="pres">
      <dgm:prSet presAssocID="{9669932D-52E2-45B8-9442-B59F226F4735}" presName="rootComposite" presStyleCnt="0"/>
      <dgm:spPr/>
    </dgm:pt>
    <dgm:pt modelId="{1D68DA61-2410-42B8-B2AE-82D1F80D0ED7}" type="pres">
      <dgm:prSet presAssocID="{9669932D-52E2-45B8-9442-B59F226F473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C946EE4F-B72F-412A-A903-020411B0FB42}" type="pres">
      <dgm:prSet presAssocID="{9669932D-52E2-45B8-9442-B59F226F4735}" presName="rootConnector" presStyleLbl="node2" presStyleIdx="0" presStyleCnt="3"/>
      <dgm:spPr/>
      <dgm:t>
        <a:bodyPr/>
        <a:lstStyle/>
        <a:p>
          <a:endParaRPr lang="es-VE"/>
        </a:p>
      </dgm:t>
    </dgm:pt>
    <dgm:pt modelId="{B9E1F6EF-5E97-4E49-9B29-C9754FA84C5E}" type="pres">
      <dgm:prSet presAssocID="{9669932D-52E2-45B8-9442-B59F226F4735}" presName="hierChild4" presStyleCnt="0"/>
      <dgm:spPr/>
    </dgm:pt>
    <dgm:pt modelId="{1FA0CF1A-9C07-443C-8189-E09450E0CC43}" type="pres">
      <dgm:prSet presAssocID="{9669932D-52E2-45B8-9442-B59F226F4735}" presName="hierChild5" presStyleCnt="0"/>
      <dgm:spPr/>
    </dgm:pt>
    <dgm:pt modelId="{37588706-F020-49DB-A9B0-2350F0B0C751}" type="pres">
      <dgm:prSet presAssocID="{6C5B2C1B-473E-4AA7-855A-2453FAC8FA51}" presName="Name37" presStyleLbl="parChTrans1D2" presStyleIdx="1" presStyleCnt="3"/>
      <dgm:spPr/>
      <dgm:t>
        <a:bodyPr/>
        <a:lstStyle/>
        <a:p>
          <a:endParaRPr lang="es-VE"/>
        </a:p>
      </dgm:t>
    </dgm:pt>
    <dgm:pt modelId="{7D1D24F5-7D4D-4E2A-AECF-AEC7056B52A3}" type="pres">
      <dgm:prSet presAssocID="{CA355C79-04AF-4CA4-9CD3-F65393D9E5D9}" presName="hierRoot2" presStyleCnt="0">
        <dgm:presLayoutVars>
          <dgm:hierBranch val="init"/>
        </dgm:presLayoutVars>
      </dgm:prSet>
      <dgm:spPr/>
    </dgm:pt>
    <dgm:pt modelId="{DCF4996B-F21A-4A6A-98E0-23E4BD1546F7}" type="pres">
      <dgm:prSet presAssocID="{CA355C79-04AF-4CA4-9CD3-F65393D9E5D9}" presName="rootComposite" presStyleCnt="0"/>
      <dgm:spPr/>
    </dgm:pt>
    <dgm:pt modelId="{DEC47022-A6A6-4470-BF2E-7DA1B339D6F7}" type="pres">
      <dgm:prSet presAssocID="{CA355C79-04AF-4CA4-9CD3-F65393D9E5D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1C7FE88-5FFF-4DF1-97AE-639817AC539F}" type="pres">
      <dgm:prSet presAssocID="{CA355C79-04AF-4CA4-9CD3-F65393D9E5D9}" presName="rootConnector" presStyleLbl="node2" presStyleIdx="1" presStyleCnt="3"/>
      <dgm:spPr/>
      <dgm:t>
        <a:bodyPr/>
        <a:lstStyle/>
        <a:p>
          <a:endParaRPr lang="es-VE"/>
        </a:p>
      </dgm:t>
    </dgm:pt>
    <dgm:pt modelId="{D15C7434-C5DB-4662-9F27-5241365B2A35}" type="pres">
      <dgm:prSet presAssocID="{CA355C79-04AF-4CA4-9CD3-F65393D9E5D9}" presName="hierChild4" presStyleCnt="0"/>
      <dgm:spPr/>
    </dgm:pt>
    <dgm:pt modelId="{B9855C47-C514-49FB-87DB-9009D59E25B7}" type="pres">
      <dgm:prSet presAssocID="{CA355C79-04AF-4CA4-9CD3-F65393D9E5D9}" presName="hierChild5" presStyleCnt="0"/>
      <dgm:spPr/>
    </dgm:pt>
    <dgm:pt modelId="{DA351302-6683-4F6A-B68E-514D259A1F47}" type="pres">
      <dgm:prSet presAssocID="{E9EE8F00-29D5-468E-AED7-E4780F7CBA78}" presName="Name37" presStyleLbl="parChTrans1D2" presStyleIdx="2" presStyleCnt="3"/>
      <dgm:spPr/>
      <dgm:t>
        <a:bodyPr/>
        <a:lstStyle/>
        <a:p>
          <a:endParaRPr lang="es-VE"/>
        </a:p>
      </dgm:t>
    </dgm:pt>
    <dgm:pt modelId="{B5AD1250-AADA-42A4-9B32-0D6D2E6DA07F}" type="pres">
      <dgm:prSet presAssocID="{A7CACFDD-836C-473A-A709-A51ACAD7F304}" presName="hierRoot2" presStyleCnt="0">
        <dgm:presLayoutVars>
          <dgm:hierBranch val="init"/>
        </dgm:presLayoutVars>
      </dgm:prSet>
      <dgm:spPr/>
    </dgm:pt>
    <dgm:pt modelId="{645C4FAE-C9A6-4674-A05D-7F0602CEB15F}" type="pres">
      <dgm:prSet presAssocID="{A7CACFDD-836C-473A-A709-A51ACAD7F304}" presName="rootComposite" presStyleCnt="0"/>
      <dgm:spPr/>
    </dgm:pt>
    <dgm:pt modelId="{8AF6691F-AC25-492A-98A9-B8C9FF3B9117}" type="pres">
      <dgm:prSet presAssocID="{A7CACFDD-836C-473A-A709-A51ACAD7F30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B893AE45-F085-4696-BC8C-CF252ED2A188}" type="pres">
      <dgm:prSet presAssocID="{A7CACFDD-836C-473A-A709-A51ACAD7F304}" presName="rootConnector" presStyleLbl="node2" presStyleIdx="2" presStyleCnt="3"/>
      <dgm:spPr/>
      <dgm:t>
        <a:bodyPr/>
        <a:lstStyle/>
        <a:p>
          <a:endParaRPr lang="es-VE"/>
        </a:p>
      </dgm:t>
    </dgm:pt>
    <dgm:pt modelId="{E9632960-53DB-4BA1-B4D6-C3F1FCD44547}" type="pres">
      <dgm:prSet presAssocID="{A7CACFDD-836C-473A-A709-A51ACAD7F304}" presName="hierChild4" presStyleCnt="0"/>
      <dgm:spPr/>
    </dgm:pt>
    <dgm:pt modelId="{92E09C31-FA07-4088-BA47-9A5BC75E1ABF}" type="pres">
      <dgm:prSet presAssocID="{A7CACFDD-836C-473A-A709-A51ACAD7F304}" presName="hierChild5" presStyleCnt="0"/>
      <dgm:spPr/>
    </dgm:pt>
    <dgm:pt modelId="{69D5475E-3EE5-4579-9098-1E11871E17F9}" type="pres">
      <dgm:prSet presAssocID="{5E019401-6682-4E23-BA4D-CB35D0B6EE74}" presName="hierChild3" presStyleCnt="0"/>
      <dgm:spPr/>
    </dgm:pt>
  </dgm:ptLst>
  <dgm:cxnLst>
    <dgm:cxn modelId="{41873EBE-3D28-4583-BDB9-F71A253F57E6}" type="presOf" srcId="{9669932D-52E2-45B8-9442-B59F226F4735}" destId="{1D68DA61-2410-42B8-B2AE-82D1F80D0ED7}" srcOrd="0" destOrd="0" presId="urn:microsoft.com/office/officeart/2005/8/layout/orgChart1"/>
    <dgm:cxn modelId="{243E3FD1-E0E5-4F90-B2C1-4D8C178CA725}" type="presOf" srcId="{A7CACFDD-836C-473A-A709-A51ACAD7F304}" destId="{8AF6691F-AC25-492A-98A9-B8C9FF3B9117}" srcOrd="0" destOrd="0" presId="urn:microsoft.com/office/officeart/2005/8/layout/orgChart1"/>
    <dgm:cxn modelId="{ABB345C1-6A0C-4EEB-971A-47A4F13969E0}" srcId="{70592E03-5669-4A72-B1A3-406AC713CA59}" destId="{5E019401-6682-4E23-BA4D-CB35D0B6EE74}" srcOrd="0" destOrd="0" parTransId="{6F097A9A-074A-4646-8FAD-C1A593F0442B}" sibTransId="{A41647AE-CB31-42F5-A20F-0CAC569EEF05}"/>
    <dgm:cxn modelId="{E9802F4E-A4F9-4138-8766-5692155309C2}" type="presOf" srcId="{9669932D-52E2-45B8-9442-B59F226F4735}" destId="{C946EE4F-B72F-412A-A903-020411B0FB42}" srcOrd="1" destOrd="0" presId="urn:microsoft.com/office/officeart/2005/8/layout/orgChart1"/>
    <dgm:cxn modelId="{B716295F-FF8C-4B6D-AE70-7E883FFED143}" type="presOf" srcId="{A7CACFDD-836C-473A-A709-A51ACAD7F304}" destId="{B893AE45-F085-4696-BC8C-CF252ED2A188}" srcOrd="1" destOrd="0" presId="urn:microsoft.com/office/officeart/2005/8/layout/orgChart1"/>
    <dgm:cxn modelId="{44F92823-C8AA-4D0C-82FC-6B1D77FE09BE}" type="presOf" srcId="{CA355C79-04AF-4CA4-9CD3-F65393D9E5D9}" destId="{41C7FE88-5FFF-4DF1-97AE-639817AC539F}" srcOrd="1" destOrd="0" presId="urn:microsoft.com/office/officeart/2005/8/layout/orgChart1"/>
    <dgm:cxn modelId="{24AA7E0A-3390-4C3D-9C7A-161D05351DE1}" type="presOf" srcId="{E9EE8F00-29D5-468E-AED7-E4780F7CBA78}" destId="{DA351302-6683-4F6A-B68E-514D259A1F47}" srcOrd="0" destOrd="0" presId="urn:microsoft.com/office/officeart/2005/8/layout/orgChart1"/>
    <dgm:cxn modelId="{0A8B2BC0-6B89-422A-935A-4660F0E177D3}" srcId="{5E019401-6682-4E23-BA4D-CB35D0B6EE74}" destId="{CA355C79-04AF-4CA4-9CD3-F65393D9E5D9}" srcOrd="1" destOrd="0" parTransId="{6C5B2C1B-473E-4AA7-855A-2453FAC8FA51}" sibTransId="{29CB06C2-DB1D-4BAA-8CF9-5B4EAF188AA4}"/>
    <dgm:cxn modelId="{FF1923E6-B468-4E1C-AEF5-C8186D3C5801}" srcId="{5E019401-6682-4E23-BA4D-CB35D0B6EE74}" destId="{9669932D-52E2-45B8-9442-B59F226F4735}" srcOrd="0" destOrd="0" parTransId="{E7695A74-047F-401C-920E-508457F23A1D}" sibTransId="{BAE24E51-8325-4049-BB16-78B9400B3A1A}"/>
    <dgm:cxn modelId="{9A3737F5-B36E-4B89-8753-A18104381778}" type="presOf" srcId="{E7695A74-047F-401C-920E-508457F23A1D}" destId="{952BE7E8-1AB4-46C6-809A-AA0063209BFD}" srcOrd="0" destOrd="0" presId="urn:microsoft.com/office/officeart/2005/8/layout/orgChart1"/>
    <dgm:cxn modelId="{AD86D3E2-32DD-43B9-9C5D-CF815DC4293E}" type="presOf" srcId="{5E019401-6682-4E23-BA4D-CB35D0B6EE74}" destId="{82A24679-923A-4B39-8D28-79E59717146D}" srcOrd="0" destOrd="0" presId="urn:microsoft.com/office/officeart/2005/8/layout/orgChart1"/>
    <dgm:cxn modelId="{366C70D5-18B7-4C5C-8F72-0C8F9E9916D5}" type="presOf" srcId="{5E019401-6682-4E23-BA4D-CB35D0B6EE74}" destId="{AA60F0D6-7889-43D8-B55B-B89367D78A79}" srcOrd="1" destOrd="0" presId="urn:microsoft.com/office/officeart/2005/8/layout/orgChart1"/>
    <dgm:cxn modelId="{F4ABB5CA-3E2C-4A76-9C0A-60C34182416D}" type="presOf" srcId="{CA355C79-04AF-4CA4-9CD3-F65393D9E5D9}" destId="{DEC47022-A6A6-4470-BF2E-7DA1B339D6F7}" srcOrd="0" destOrd="0" presId="urn:microsoft.com/office/officeart/2005/8/layout/orgChart1"/>
    <dgm:cxn modelId="{6B75EE57-68C6-4764-9232-39B2338CC8A4}" type="presOf" srcId="{70592E03-5669-4A72-B1A3-406AC713CA59}" destId="{50C46F19-9A59-4906-A866-43FFB5A4B53D}" srcOrd="0" destOrd="0" presId="urn:microsoft.com/office/officeart/2005/8/layout/orgChart1"/>
    <dgm:cxn modelId="{D0E68C21-59D6-4A54-8735-AC7DE470F626}" type="presOf" srcId="{6C5B2C1B-473E-4AA7-855A-2453FAC8FA51}" destId="{37588706-F020-49DB-A9B0-2350F0B0C751}" srcOrd="0" destOrd="0" presId="urn:microsoft.com/office/officeart/2005/8/layout/orgChart1"/>
    <dgm:cxn modelId="{A74C54A6-2F59-445C-9645-D3E380234D9B}" srcId="{5E019401-6682-4E23-BA4D-CB35D0B6EE74}" destId="{A7CACFDD-836C-473A-A709-A51ACAD7F304}" srcOrd="2" destOrd="0" parTransId="{E9EE8F00-29D5-468E-AED7-E4780F7CBA78}" sibTransId="{04DA6CCA-2C16-41A7-A893-A1C5CBB5CE76}"/>
    <dgm:cxn modelId="{8201FA45-92E0-49F3-A847-3271F80736C1}" type="presParOf" srcId="{50C46F19-9A59-4906-A866-43FFB5A4B53D}" destId="{3EF5B0A6-21CD-4426-810B-D71C2D404260}" srcOrd="0" destOrd="0" presId="urn:microsoft.com/office/officeart/2005/8/layout/orgChart1"/>
    <dgm:cxn modelId="{67D90B4F-0292-4620-9673-B1DEDA04A65D}" type="presParOf" srcId="{3EF5B0A6-21CD-4426-810B-D71C2D404260}" destId="{4BEB1361-6301-4233-BA0A-31835D94DD54}" srcOrd="0" destOrd="0" presId="urn:microsoft.com/office/officeart/2005/8/layout/orgChart1"/>
    <dgm:cxn modelId="{ACD52AB1-26D4-4D01-A9C4-119ABCA7B289}" type="presParOf" srcId="{4BEB1361-6301-4233-BA0A-31835D94DD54}" destId="{82A24679-923A-4B39-8D28-79E59717146D}" srcOrd="0" destOrd="0" presId="urn:microsoft.com/office/officeart/2005/8/layout/orgChart1"/>
    <dgm:cxn modelId="{5157147E-B736-407D-AAF6-6EA1ACF59F1D}" type="presParOf" srcId="{4BEB1361-6301-4233-BA0A-31835D94DD54}" destId="{AA60F0D6-7889-43D8-B55B-B89367D78A79}" srcOrd="1" destOrd="0" presId="urn:microsoft.com/office/officeart/2005/8/layout/orgChart1"/>
    <dgm:cxn modelId="{E027EBCE-3AEE-4235-8083-9158C1D722C6}" type="presParOf" srcId="{3EF5B0A6-21CD-4426-810B-D71C2D404260}" destId="{2C6C6F03-3D66-4C28-98B1-E9C3909AAEFA}" srcOrd="1" destOrd="0" presId="urn:microsoft.com/office/officeart/2005/8/layout/orgChart1"/>
    <dgm:cxn modelId="{63A7F212-1A22-48C7-9210-24B4B8055211}" type="presParOf" srcId="{2C6C6F03-3D66-4C28-98B1-E9C3909AAEFA}" destId="{952BE7E8-1AB4-46C6-809A-AA0063209BFD}" srcOrd="0" destOrd="0" presId="urn:microsoft.com/office/officeart/2005/8/layout/orgChart1"/>
    <dgm:cxn modelId="{713369E2-EE65-4637-9D12-E7F7F9696CDC}" type="presParOf" srcId="{2C6C6F03-3D66-4C28-98B1-E9C3909AAEFA}" destId="{0B14EEDF-CA99-4261-BCAA-D82006A175E3}" srcOrd="1" destOrd="0" presId="urn:microsoft.com/office/officeart/2005/8/layout/orgChart1"/>
    <dgm:cxn modelId="{1E5D610C-167E-4465-A02E-8951BC960F0B}" type="presParOf" srcId="{0B14EEDF-CA99-4261-BCAA-D82006A175E3}" destId="{0B8D79C7-4CFC-4A8D-A58C-E03003CA1F47}" srcOrd="0" destOrd="0" presId="urn:microsoft.com/office/officeart/2005/8/layout/orgChart1"/>
    <dgm:cxn modelId="{5655EFD9-3035-4C01-BBAB-1F61C088A850}" type="presParOf" srcId="{0B8D79C7-4CFC-4A8D-A58C-E03003CA1F47}" destId="{1D68DA61-2410-42B8-B2AE-82D1F80D0ED7}" srcOrd="0" destOrd="0" presId="urn:microsoft.com/office/officeart/2005/8/layout/orgChart1"/>
    <dgm:cxn modelId="{3E971421-51D6-4485-8081-694F3878466C}" type="presParOf" srcId="{0B8D79C7-4CFC-4A8D-A58C-E03003CA1F47}" destId="{C946EE4F-B72F-412A-A903-020411B0FB42}" srcOrd="1" destOrd="0" presId="urn:microsoft.com/office/officeart/2005/8/layout/orgChart1"/>
    <dgm:cxn modelId="{81B31842-4EF6-4E17-AA79-DAF98C00495B}" type="presParOf" srcId="{0B14EEDF-CA99-4261-BCAA-D82006A175E3}" destId="{B9E1F6EF-5E97-4E49-9B29-C9754FA84C5E}" srcOrd="1" destOrd="0" presId="urn:microsoft.com/office/officeart/2005/8/layout/orgChart1"/>
    <dgm:cxn modelId="{F0C8B8CC-8468-4D1D-BF1E-EA9EBFF6DB14}" type="presParOf" srcId="{0B14EEDF-CA99-4261-BCAA-D82006A175E3}" destId="{1FA0CF1A-9C07-443C-8189-E09450E0CC43}" srcOrd="2" destOrd="0" presId="urn:microsoft.com/office/officeart/2005/8/layout/orgChart1"/>
    <dgm:cxn modelId="{CA45F0F6-327D-4A35-BB3A-306AD03AF8ED}" type="presParOf" srcId="{2C6C6F03-3D66-4C28-98B1-E9C3909AAEFA}" destId="{37588706-F020-49DB-A9B0-2350F0B0C751}" srcOrd="2" destOrd="0" presId="urn:microsoft.com/office/officeart/2005/8/layout/orgChart1"/>
    <dgm:cxn modelId="{D02CA400-8C55-437A-9B2B-B7A5241B0FCE}" type="presParOf" srcId="{2C6C6F03-3D66-4C28-98B1-E9C3909AAEFA}" destId="{7D1D24F5-7D4D-4E2A-AECF-AEC7056B52A3}" srcOrd="3" destOrd="0" presId="urn:microsoft.com/office/officeart/2005/8/layout/orgChart1"/>
    <dgm:cxn modelId="{0BB3F5B8-13F8-40E8-AAF0-71D70268C8DB}" type="presParOf" srcId="{7D1D24F5-7D4D-4E2A-AECF-AEC7056B52A3}" destId="{DCF4996B-F21A-4A6A-98E0-23E4BD1546F7}" srcOrd="0" destOrd="0" presId="urn:microsoft.com/office/officeart/2005/8/layout/orgChart1"/>
    <dgm:cxn modelId="{015E8458-0AC1-42C6-BA05-9640EA7449B8}" type="presParOf" srcId="{DCF4996B-F21A-4A6A-98E0-23E4BD1546F7}" destId="{DEC47022-A6A6-4470-BF2E-7DA1B339D6F7}" srcOrd="0" destOrd="0" presId="urn:microsoft.com/office/officeart/2005/8/layout/orgChart1"/>
    <dgm:cxn modelId="{E6066368-9CFA-422F-9661-A18A318D692F}" type="presParOf" srcId="{DCF4996B-F21A-4A6A-98E0-23E4BD1546F7}" destId="{41C7FE88-5FFF-4DF1-97AE-639817AC539F}" srcOrd="1" destOrd="0" presId="urn:microsoft.com/office/officeart/2005/8/layout/orgChart1"/>
    <dgm:cxn modelId="{AAAE39B2-CC04-4BB9-B013-02DB3704394C}" type="presParOf" srcId="{7D1D24F5-7D4D-4E2A-AECF-AEC7056B52A3}" destId="{D15C7434-C5DB-4662-9F27-5241365B2A35}" srcOrd="1" destOrd="0" presId="urn:microsoft.com/office/officeart/2005/8/layout/orgChart1"/>
    <dgm:cxn modelId="{00DFA5A9-C8DC-476C-8A74-ECAD165DCDF7}" type="presParOf" srcId="{7D1D24F5-7D4D-4E2A-AECF-AEC7056B52A3}" destId="{B9855C47-C514-49FB-87DB-9009D59E25B7}" srcOrd="2" destOrd="0" presId="urn:microsoft.com/office/officeart/2005/8/layout/orgChart1"/>
    <dgm:cxn modelId="{D4E4B2BC-EDB5-4E49-AAD4-9BEE92436F8C}" type="presParOf" srcId="{2C6C6F03-3D66-4C28-98B1-E9C3909AAEFA}" destId="{DA351302-6683-4F6A-B68E-514D259A1F47}" srcOrd="4" destOrd="0" presId="urn:microsoft.com/office/officeart/2005/8/layout/orgChart1"/>
    <dgm:cxn modelId="{A013CB12-17BD-453E-BF00-15A637F0A416}" type="presParOf" srcId="{2C6C6F03-3D66-4C28-98B1-E9C3909AAEFA}" destId="{B5AD1250-AADA-42A4-9B32-0D6D2E6DA07F}" srcOrd="5" destOrd="0" presId="urn:microsoft.com/office/officeart/2005/8/layout/orgChart1"/>
    <dgm:cxn modelId="{C3C095B8-8EF0-4F48-BE05-9B774BB4B59C}" type="presParOf" srcId="{B5AD1250-AADA-42A4-9B32-0D6D2E6DA07F}" destId="{645C4FAE-C9A6-4674-A05D-7F0602CEB15F}" srcOrd="0" destOrd="0" presId="urn:microsoft.com/office/officeart/2005/8/layout/orgChart1"/>
    <dgm:cxn modelId="{202E4DAC-9978-4E07-80D2-FDAA7DFF4C78}" type="presParOf" srcId="{645C4FAE-C9A6-4674-A05D-7F0602CEB15F}" destId="{8AF6691F-AC25-492A-98A9-B8C9FF3B9117}" srcOrd="0" destOrd="0" presId="urn:microsoft.com/office/officeart/2005/8/layout/orgChart1"/>
    <dgm:cxn modelId="{7600F57F-140A-4254-8B35-D4F8B2B69A99}" type="presParOf" srcId="{645C4FAE-C9A6-4674-A05D-7F0602CEB15F}" destId="{B893AE45-F085-4696-BC8C-CF252ED2A188}" srcOrd="1" destOrd="0" presId="urn:microsoft.com/office/officeart/2005/8/layout/orgChart1"/>
    <dgm:cxn modelId="{1BA9BB77-4392-4184-9602-2A83D8FB2D86}" type="presParOf" srcId="{B5AD1250-AADA-42A4-9B32-0D6D2E6DA07F}" destId="{E9632960-53DB-4BA1-B4D6-C3F1FCD44547}" srcOrd="1" destOrd="0" presId="urn:microsoft.com/office/officeart/2005/8/layout/orgChart1"/>
    <dgm:cxn modelId="{AE416B88-B8A2-4F2F-B3F9-644159B603CF}" type="presParOf" srcId="{B5AD1250-AADA-42A4-9B32-0D6D2E6DA07F}" destId="{92E09C31-FA07-4088-BA47-9A5BC75E1ABF}" srcOrd="2" destOrd="0" presId="urn:microsoft.com/office/officeart/2005/8/layout/orgChart1"/>
    <dgm:cxn modelId="{CD616F3A-31CA-48FF-9EB0-34365A1C9199}" type="presParOf" srcId="{3EF5B0A6-21CD-4426-810B-D71C2D404260}" destId="{69D5475E-3EE5-4579-9098-1E11871E17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E0554B-31E4-498C-AAD3-9F4C2B8338BE}" type="doc">
      <dgm:prSet loTypeId="urn:microsoft.com/office/officeart/2008/layout/Squa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VE"/>
        </a:p>
      </dgm:t>
    </dgm:pt>
    <dgm:pt modelId="{641D7D03-5A0C-45C6-8CAD-002A5CB8ED6B}">
      <dgm:prSet phldrT="[Texto]" custT="1"/>
      <dgm:spPr/>
      <dgm:t>
        <a:bodyPr/>
        <a:lstStyle/>
        <a:p>
          <a:r>
            <a:rPr lang="es-VE" sz="2800" b="1" dirty="0" smtClean="0"/>
            <a:t>PUNTOS SECUNDARIOS</a:t>
          </a:r>
          <a:endParaRPr lang="es-VE" sz="2800" dirty="0"/>
        </a:p>
      </dgm:t>
    </dgm:pt>
    <dgm:pt modelId="{4CB15875-1961-4C24-A713-4A7E8E532B02}" type="parTrans" cxnId="{30987F87-4436-43DC-BF40-686FDAC9F24B}">
      <dgm:prSet/>
      <dgm:spPr/>
      <dgm:t>
        <a:bodyPr/>
        <a:lstStyle/>
        <a:p>
          <a:endParaRPr lang="es-VE" sz="2800"/>
        </a:p>
      </dgm:t>
    </dgm:pt>
    <dgm:pt modelId="{40C30A58-F304-4B34-99C3-EC720685F7F5}" type="sibTrans" cxnId="{30987F87-4436-43DC-BF40-686FDAC9F24B}">
      <dgm:prSet/>
      <dgm:spPr/>
      <dgm:t>
        <a:bodyPr/>
        <a:lstStyle/>
        <a:p>
          <a:endParaRPr lang="es-VE" sz="2800"/>
        </a:p>
      </dgm:t>
    </dgm:pt>
    <dgm:pt modelId="{2590A2C8-4F90-4EF0-A882-00F7FDDFE198}">
      <dgm:prSet phldrT="[Texto]" custT="1"/>
      <dgm:spPr/>
      <dgm:t>
        <a:bodyPr/>
        <a:lstStyle/>
        <a:p>
          <a:pPr algn="just"/>
          <a:r>
            <a:rPr lang="es-VE" sz="2800" dirty="0" smtClean="0"/>
            <a:t>Duración de la fiebre </a:t>
          </a:r>
        </a:p>
      </dgm:t>
    </dgm:pt>
    <dgm:pt modelId="{81DF3997-14FE-45BC-AC2E-EF5E2BFFC3D0}" type="parTrans" cxnId="{F5D4E67B-E4A5-49FE-AB02-F670092A712D}">
      <dgm:prSet/>
      <dgm:spPr/>
      <dgm:t>
        <a:bodyPr/>
        <a:lstStyle/>
        <a:p>
          <a:endParaRPr lang="es-VE" sz="2800"/>
        </a:p>
      </dgm:t>
    </dgm:pt>
    <dgm:pt modelId="{985129D5-27E7-4896-994B-C2C47A30EF68}" type="sibTrans" cxnId="{F5D4E67B-E4A5-49FE-AB02-F670092A712D}">
      <dgm:prSet/>
      <dgm:spPr/>
      <dgm:t>
        <a:bodyPr/>
        <a:lstStyle/>
        <a:p>
          <a:endParaRPr lang="es-VE" sz="2800"/>
        </a:p>
      </dgm:t>
    </dgm:pt>
    <dgm:pt modelId="{2EF630F0-6CBB-4F97-A2AC-AF87FEE6586D}">
      <dgm:prSet phldrT="[Texto]" custT="1"/>
      <dgm:spPr/>
      <dgm:t>
        <a:bodyPr/>
        <a:lstStyle/>
        <a:p>
          <a:pPr algn="just"/>
          <a:r>
            <a:rPr lang="es-VE" sz="2800" dirty="0" smtClean="0"/>
            <a:t>Efectos adversos </a:t>
          </a:r>
        </a:p>
      </dgm:t>
    </dgm:pt>
    <dgm:pt modelId="{232FC196-21E3-431F-A5CB-E9B333459943}" type="parTrans" cxnId="{DC1A28DF-5A3F-45CA-9FDE-328D38267ADC}">
      <dgm:prSet/>
      <dgm:spPr/>
      <dgm:t>
        <a:bodyPr/>
        <a:lstStyle/>
        <a:p>
          <a:endParaRPr lang="es-VE" sz="2800"/>
        </a:p>
      </dgm:t>
    </dgm:pt>
    <dgm:pt modelId="{B018D5B2-B97B-4434-9CDA-9DAD2A70187C}" type="sibTrans" cxnId="{DC1A28DF-5A3F-45CA-9FDE-328D38267ADC}">
      <dgm:prSet/>
      <dgm:spPr/>
      <dgm:t>
        <a:bodyPr/>
        <a:lstStyle/>
        <a:p>
          <a:endParaRPr lang="es-VE" sz="2800"/>
        </a:p>
      </dgm:t>
    </dgm:pt>
    <dgm:pt modelId="{BAE1F791-2544-43F3-882F-4837E78FDC43}">
      <dgm:prSet phldrT="[Texto]" custT="1"/>
      <dgm:spPr/>
      <dgm:t>
        <a:bodyPr/>
        <a:lstStyle/>
        <a:p>
          <a:r>
            <a:rPr lang="es-VE" sz="2800" dirty="0" smtClean="0"/>
            <a:t>Duración de la hospitalización</a:t>
          </a:r>
        </a:p>
      </dgm:t>
    </dgm:pt>
    <dgm:pt modelId="{66643F95-B7D4-4795-8465-4253297CF3DE}" type="parTrans" cxnId="{630C59E8-F47A-43F4-B7F5-C50C18CE67CD}">
      <dgm:prSet/>
      <dgm:spPr/>
      <dgm:t>
        <a:bodyPr/>
        <a:lstStyle/>
        <a:p>
          <a:endParaRPr lang="es-VE" sz="2800"/>
        </a:p>
      </dgm:t>
    </dgm:pt>
    <dgm:pt modelId="{E681D1B9-CC6B-4C44-8F7A-4669C8C36898}" type="sibTrans" cxnId="{630C59E8-F47A-43F4-B7F5-C50C18CE67CD}">
      <dgm:prSet/>
      <dgm:spPr/>
      <dgm:t>
        <a:bodyPr/>
        <a:lstStyle/>
        <a:p>
          <a:endParaRPr lang="es-VE" sz="2800"/>
        </a:p>
      </dgm:t>
    </dgm:pt>
    <dgm:pt modelId="{2F4CC87D-190A-4D56-927C-C82A44E9034C}" type="pres">
      <dgm:prSet presAssocID="{33E0554B-31E4-498C-AAD3-9F4C2B8338B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VE"/>
        </a:p>
      </dgm:t>
    </dgm:pt>
    <dgm:pt modelId="{3458C326-0F46-4D31-9B7A-B2C08BAD8269}" type="pres">
      <dgm:prSet presAssocID="{641D7D03-5A0C-45C6-8CAD-002A5CB8ED6B}" presName="root" presStyleCnt="0">
        <dgm:presLayoutVars>
          <dgm:chMax/>
          <dgm:chPref/>
        </dgm:presLayoutVars>
      </dgm:prSet>
      <dgm:spPr/>
    </dgm:pt>
    <dgm:pt modelId="{02F44132-B364-46CD-9BF1-3B0A624624BA}" type="pres">
      <dgm:prSet presAssocID="{641D7D03-5A0C-45C6-8CAD-002A5CB8ED6B}" presName="rootComposite" presStyleCnt="0">
        <dgm:presLayoutVars/>
      </dgm:prSet>
      <dgm:spPr/>
    </dgm:pt>
    <dgm:pt modelId="{1439E85D-5A94-43E5-849D-4CB2B6B1B3AE}" type="pres">
      <dgm:prSet presAssocID="{641D7D03-5A0C-45C6-8CAD-002A5CB8ED6B}" presName="ParentAccent" presStyleLbl="alignNode1" presStyleIdx="0" presStyleCnt="1"/>
      <dgm:spPr/>
    </dgm:pt>
    <dgm:pt modelId="{4E6D3F43-162E-40BA-9838-28FB2B2A9A11}" type="pres">
      <dgm:prSet presAssocID="{641D7D03-5A0C-45C6-8CAD-002A5CB8ED6B}" presName="ParentSmallAccent" presStyleLbl="fgAcc1" presStyleIdx="0" presStyleCnt="1"/>
      <dgm:spPr/>
    </dgm:pt>
    <dgm:pt modelId="{2146EFCF-8A2D-403D-A552-5AB596914977}" type="pres">
      <dgm:prSet presAssocID="{641D7D03-5A0C-45C6-8CAD-002A5CB8ED6B}" presName="Parent" presStyleLbl="revTx" presStyleIdx="0" presStyleCnt="4" custScaleX="1215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835EFF5-D138-41DD-9336-D015BD4C714A}" type="pres">
      <dgm:prSet presAssocID="{641D7D03-5A0C-45C6-8CAD-002A5CB8ED6B}" presName="childShape" presStyleCnt="0">
        <dgm:presLayoutVars>
          <dgm:chMax val="0"/>
          <dgm:chPref val="0"/>
        </dgm:presLayoutVars>
      </dgm:prSet>
      <dgm:spPr/>
    </dgm:pt>
    <dgm:pt modelId="{41B470EA-D1F9-4BCF-B7E2-64D2CB0619D5}" type="pres">
      <dgm:prSet presAssocID="{2590A2C8-4F90-4EF0-A882-00F7FDDFE198}" presName="childComposite" presStyleCnt="0">
        <dgm:presLayoutVars>
          <dgm:chMax val="0"/>
          <dgm:chPref val="0"/>
        </dgm:presLayoutVars>
      </dgm:prSet>
      <dgm:spPr/>
    </dgm:pt>
    <dgm:pt modelId="{9E20A5A2-7786-4D9D-9428-D372B8EBB9C5}" type="pres">
      <dgm:prSet presAssocID="{2590A2C8-4F90-4EF0-A882-00F7FDDFE198}" presName="ChildAccent" presStyleLbl="solidFgAcc1" presStyleIdx="0" presStyleCnt="3"/>
      <dgm:spPr/>
    </dgm:pt>
    <dgm:pt modelId="{E6F4D688-E0BB-4F59-BC87-6EE720470D8D}" type="pres">
      <dgm:prSet presAssocID="{2590A2C8-4F90-4EF0-A882-00F7FDDFE198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A751B95-722A-44A4-B6C0-1524F73BC1A6}" type="pres">
      <dgm:prSet presAssocID="{2EF630F0-6CBB-4F97-A2AC-AF87FEE6586D}" presName="childComposite" presStyleCnt="0">
        <dgm:presLayoutVars>
          <dgm:chMax val="0"/>
          <dgm:chPref val="0"/>
        </dgm:presLayoutVars>
      </dgm:prSet>
      <dgm:spPr/>
    </dgm:pt>
    <dgm:pt modelId="{06B1C3FB-38FD-4EB8-B01A-638FC285C95F}" type="pres">
      <dgm:prSet presAssocID="{2EF630F0-6CBB-4F97-A2AC-AF87FEE6586D}" presName="ChildAccent" presStyleLbl="solidFgAcc1" presStyleIdx="1" presStyleCnt="3"/>
      <dgm:spPr/>
    </dgm:pt>
    <dgm:pt modelId="{967AE775-FE41-4CDD-B132-CE8B84CF31A3}" type="pres">
      <dgm:prSet presAssocID="{2EF630F0-6CBB-4F97-A2AC-AF87FEE6586D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4648C95-5BCB-4F34-96D0-8C96D4D77EB7}" type="pres">
      <dgm:prSet presAssocID="{BAE1F791-2544-43F3-882F-4837E78FDC43}" presName="childComposite" presStyleCnt="0">
        <dgm:presLayoutVars>
          <dgm:chMax val="0"/>
          <dgm:chPref val="0"/>
        </dgm:presLayoutVars>
      </dgm:prSet>
      <dgm:spPr/>
    </dgm:pt>
    <dgm:pt modelId="{96F9CF10-E8A9-4DC5-870E-EFE1E62839FC}" type="pres">
      <dgm:prSet presAssocID="{BAE1F791-2544-43F3-882F-4837E78FDC43}" presName="ChildAccent" presStyleLbl="solidFgAcc1" presStyleIdx="2" presStyleCnt="3"/>
      <dgm:spPr/>
    </dgm:pt>
    <dgm:pt modelId="{BF433AED-ACFE-4286-BFAF-30D5F4A949B2}" type="pres">
      <dgm:prSet presAssocID="{BAE1F791-2544-43F3-882F-4837E78FDC43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53958FB-B16F-4543-ABD3-EA87F71EE40F}" type="presOf" srcId="{2590A2C8-4F90-4EF0-A882-00F7FDDFE198}" destId="{E6F4D688-E0BB-4F59-BC87-6EE720470D8D}" srcOrd="0" destOrd="0" presId="urn:microsoft.com/office/officeart/2008/layout/SquareAccentList"/>
    <dgm:cxn modelId="{CE20ADF3-55E9-40A7-B94F-B880F138EECD}" type="presOf" srcId="{641D7D03-5A0C-45C6-8CAD-002A5CB8ED6B}" destId="{2146EFCF-8A2D-403D-A552-5AB596914977}" srcOrd="0" destOrd="0" presId="urn:microsoft.com/office/officeart/2008/layout/SquareAccentList"/>
    <dgm:cxn modelId="{F5D4E67B-E4A5-49FE-AB02-F670092A712D}" srcId="{641D7D03-5A0C-45C6-8CAD-002A5CB8ED6B}" destId="{2590A2C8-4F90-4EF0-A882-00F7FDDFE198}" srcOrd="0" destOrd="0" parTransId="{81DF3997-14FE-45BC-AC2E-EF5E2BFFC3D0}" sibTransId="{985129D5-27E7-4896-994B-C2C47A30EF68}"/>
    <dgm:cxn modelId="{A6426E0D-4DF4-4CA0-850B-DFF0AAD4F771}" type="presOf" srcId="{2EF630F0-6CBB-4F97-A2AC-AF87FEE6586D}" destId="{967AE775-FE41-4CDD-B132-CE8B84CF31A3}" srcOrd="0" destOrd="0" presId="urn:microsoft.com/office/officeart/2008/layout/SquareAccentList"/>
    <dgm:cxn modelId="{30987F87-4436-43DC-BF40-686FDAC9F24B}" srcId="{33E0554B-31E4-498C-AAD3-9F4C2B8338BE}" destId="{641D7D03-5A0C-45C6-8CAD-002A5CB8ED6B}" srcOrd="0" destOrd="0" parTransId="{4CB15875-1961-4C24-A713-4A7E8E532B02}" sibTransId="{40C30A58-F304-4B34-99C3-EC720685F7F5}"/>
    <dgm:cxn modelId="{913BC55D-B4CD-4FD5-894C-32BB8976304C}" type="presOf" srcId="{33E0554B-31E4-498C-AAD3-9F4C2B8338BE}" destId="{2F4CC87D-190A-4D56-927C-C82A44E9034C}" srcOrd="0" destOrd="0" presId="urn:microsoft.com/office/officeart/2008/layout/SquareAccentList"/>
    <dgm:cxn modelId="{B360EE8C-4033-477F-9750-F30B1DC78119}" type="presOf" srcId="{BAE1F791-2544-43F3-882F-4837E78FDC43}" destId="{BF433AED-ACFE-4286-BFAF-30D5F4A949B2}" srcOrd="0" destOrd="0" presId="urn:microsoft.com/office/officeart/2008/layout/SquareAccentList"/>
    <dgm:cxn modelId="{DC1A28DF-5A3F-45CA-9FDE-328D38267ADC}" srcId="{641D7D03-5A0C-45C6-8CAD-002A5CB8ED6B}" destId="{2EF630F0-6CBB-4F97-A2AC-AF87FEE6586D}" srcOrd="1" destOrd="0" parTransId="{232FC196-21E3-431F-A5CB-E9B333459943}" sibTransId="{B018D5B2-B97B-4434-9CDA-9DAD2A70187C}"/>
    <dgm:cxn modelId="{630C59E8-F47A-43F4-B7F5-C50C18CE67CD}" srcId="{641D7D03-5A0C-45C6-8CAD-002A5CB8ED6B}" destId="{BAE1F791-2544-43F3-882F-4837E78FDC43}" srcOrd="2" destOrd="0" parTransId="{66643F95-B7D4-4795-8465-4253297CF3DE}" sibTransId="{E681D1B9-CC6B-4C44-8F7A-4669C8C36898}"/>
    <dgm:cxn modelId="{29BA3264-DD0F-4862-A03E-2364814B92BF}" type="presParOf" srcId="{2F4CC87D-190A-4D56-927C-C82A44E9034C}" destId="{3458C326-0F46-4D31-9B7A-B2C08BAD8269}" srcOrd="0" destOrd="0" presId="urn:microsoft.com/office/officeart/2008/layout/SquareAccentList"/>
    <dgm:cxn modelId="{98FC2D6C-28C9-48B9-B6F7-4A5796D022AD}" type="presParOf" srcId="{3458C326-0F46-4D31-9B7A-B2C08BAD8269}" destId="{02F44132-B364-46CD-9BF1-3B0A624624BA}" srcOrd="0" destOrd="0" presId="urn:microsoft.com/office/officeart/2008/layout/SquareAccentList"/>
    <dgm:cxn modelId="{D836214D-B674-4070-983D-F4843FB60EBB}" type="presParOf" srcId="{02F44132-B364-46CD-9BF1-3B0A624624BA}" destId="{1439E85D-5A94-43E5-849D-4CB2B6B1B3AE}" srcOrd="0" destOrd="0" presId="urn:microsoft.com/office/officeart/2008/layout/SquareAccentList"/>
    <dgm:cxn modelId="{CADDC7DB-CC13-438D-A2F8-6B86D4578CC0}" type="presParOf" srcId="{02F44132-B364-46CD-9BF1-3B0A624624BA}" destId="{4E6D3F43-162E-40BA-9838-28FB2B2A9A11}" srcOrd="1" destOrd="0" presId="urn:microsoft.com/office/officeart/2008/layout/SquareAccentList"/>
    <dgm:cxn modelId="{02ADF881-11DB-4BDC-BF62-4EF736E9539F}" type="presParOf" srcId="{02F44132-B364-46CD-9BF1-3B0A624624BA}" destId="{2146EFCF-8A2D-403D-A552-5AB596914977}" srcOrd="2" destOrd="0" presId="urn:microsoft.com/office/officeart/2008/layout/SquareAccentList"/>
    <dgm:cxn modelId="{1F1FD2AD-4B87-4D62-A521-97D6D3F3EC72}" type="presParOf" srcId="{3458C326-0F46-4D31-9B7A-B2C08BAD8269}" destId="{4835EFF5-D138-41DD-9336-D015BD4C714A}" srcOrd="1" destOrd="0" presId="urn:microsoft.com/office/officeart/2008/layout/SquareAccentList"/>
    <dgm:cxn modelId="{DABFEF0C-3FF5-4895-A95C-E3483D67BA78}" type="presParOf" srcId="{4835EFF5-D138-41DD-9336-D015BD4C714A}" destId="{41B470EA-D1F9-4BCF-B7E2-64D2CB0619D5}" srcOrd="0" destOrd="0" presId="urn:microsoft.com/office/officeart/2008/layout/SquareAccentList"/>
    <dgm:cxn modelId="{8DF20681-5C9B-4BF1-B303-4D95AB1E1A95}" type="presParOf" srcId="{41B470EA-D1F9-4BCF-B7E2-64D2CB0619D5}" destId="{9E20A5A2-7786-4D9D-9428-D372B8EBB9C5}" srcOrd="0" destOrd="0" presId="urn:microsoft.com/office/officeart/2008/layout/SquareAccentList"/>
    <dgm:cxn modelId="{8E651B6D-1881-422F-9A1A-3906C0CA3593}" type="presParOf" srcId="{41B470EA-D1F9-4BCF-B7E2-64D2CB0619D5}" destId="{E6F4D688-E0BB-4F59-BC87-6EE720470D8D}" srcOrd="1" destOrd="0" presId="urn:microsoft.com/office/officeart/2008/layout/SquareAccentList"/>
    <dgm:cxn modelId="{77443786-B126-4417-90FC-EFD57D5C3C98}" type="presParOf" srcId="{4835EFF5-D138-41DD-9336-D015BD4C714A}" destId="{DA751B95-722A-44A4-B6C0-1524F73BC1A6}" srcOrd="1" destOrd="0" presId="urn:microsoft.com/office/officeart/2008/layout/SquareAccentList"/>
    <dgm:cxn modelId="{3D35EBA5-9A24-46DC-A32E-D7A472547D31}" type="presParOf" srcId="{DA751B95-722A-44A4-B6C0-1524F73BC1A6}" destId="{06B1C3FB-38FD-4EB8-B01A-638FC285C95F}" srcOrd="0" destOrd="0" presId="urn:microsoft.com/office/officeart/2008/layout/SquareAccentList"/>
    <dgm:cxn modelId="{4D708072-5A77-45A8-A227-E8A3251DDF46}" type="presParOf" srcId="{DA751B95-722A-44A4-B6C0-1524F73BC1A6}" destId="{967AE775-FE41-4CDD-B132-CE8B84CF31A3}" srcOrd="1" destOrd="0" presId="urn:microsoft.com/office/officeart/2008/layout/SquareAccentList"/>
    <dgm:cxn modelId="{43F0AC97-14B6-4373-B896-86BE95297142}" type="presParOf" srcId="{4835EFF5-D138-41DD-9336-D015BD4C714A}" destId="{54648C95-5BCB-4F34-96D0-8C96D4D77EB7}" srcOrd="2" destOrd="0" presId="urn:microsoft.com/office/officeart/2008/layout/SquareAccentList"/>
    <dgm:cxn modelId="{EE5159E0-4461-4922-A1A8-33E19A57231B}" type="presParOf" srcId="{54648C95-5BCB-4F34-96D0-8C96D4D77EB7}" destId="{96F9CF10-E8A9-4DC5-870E-EFE1E62839FC}" srcOrd="0" destOrd="0" presId="urn:microsoft.com/office/officeart/2008/layout/SquareAccentList"/>
    <dgm:cxn modelId="{4090B598-64A4-47D8-A3C0-1974CA6EFBC2}" type="presParOf" srcId="{54648C95-5BCB-4F34-96D0-8C96D4D77EB7}" destId="{BF433AED-ACFE-4286-BFAF-30D5F4A949B2}" srcOrd="1" destOrd="0" presId="urn:microsoft.com/office/officeart/2008/layout/SquareAccentLis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2D2493-DAC4-4CF6-BA9E-8E217AE2BF0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12A1357-A118-4408-822B-A2B2D20DC8C8}">
      <dgm:prSet phldrT="[Texto]" custT="1"/>
      <dgm:spPr/>
      <dgm:t>
        <a:bodyPr/>
        <a:lstStyle/>
        <a:p>
          <a:r>
            <a:rPr lang="es-VE" sz="1800" dirty="0" smtClean="0">
              <a:solidFill>
                <a:schemeClr val="tx1"/>
              </a:solidFill>
            </a:rPr>
            <a:t>Ensayos controlados, aleatorizados.</a:t>
          </a:r>
        </a:p>
        <a:p>
          <a:r>
            <a:rPr lang="es-VE" sz="1800" dirty="0" smtClean="0">
              <a:solidFill>
                <a:schemeClr val="tx1"/>
              </a:solidFill>
            </a:rPr>
            <a:t>Uso de inmunoglobulina en EK en niños</a:t>
          </a:r>
          <a:endParaRPr lang="es-VE" sz="1800" dirty="0">
            <a:solidFill>
              <a:schemeClr val="tx1"/>
            </a:solidFill>
          </a:endParaRPr>
        </a:p>
      </dgm:t>
    </dgm:pt>
    <dgm:pt modelId="{0DB56C84-7D6D-4174-B080-8A39AD427C9F}" type="parTrans" cxnId="{780F2E12-5333-41EF-A06D-0035013DD9CC}">
      <dgm:prSet/>
      <dgm:spPr/>
      <dgm:t>
        <a:bodyPr/>
        <a:lstStyle/>
        <a:p>
          <a:endParaRPr lang="es-VE" sz="1800"/>
        </a:p>
      </dgm:t>
    </dgm:pt>
    <dgm:pt modelId="{D3298767-4444-4C11-A58A-6E821188ECE3}" type="sibTrans" cxnId="{780F2E12-5333-41EF-A06D-0035013DD9CC}">
      <dgm:prSet custT="1"/>
      <dgm:spPr/>
      <dgm:t>
        <a:bodyPr/>
        <a:lstStyle/>
        <a:p>
          <a:endParaRPr lang="es-VE" sz="1800"/>
        </a:p>
      </dgm:t>
    </dgm:pt>
    <dgm:pt modelId="{8F792191-F633-4CED-BC22-79E45F7048E2}">
      <dgm:prSet phldrT="[Texto]" custT="1"/>
      <dgm:spPr/>
      <dgm:t>
        <a:bodyPr/>
        <a:lstStyle/>
        <a:p>
          <a:r>
            <a:rPr lang="es-VE" sz="1800" dirty="0" smtClean="0"/>
            <a:t>Ultima búsqueda fue en marzo del 2003</a:t>
          </a:r>
          <a:endParaRPr lang="es-VE" sz="1800" dirty="0"/>
        </a:p>
      </dgm:t>
    </dgm:pt>
    <dgm:pt modelId="{E0A45B1A-F8CD-4D7E-B576-CA03FE482B6F}" type="parTrans" cxnId="{C4EE128C-4C45-4630-895A-B6053FD87736}">
      <dgm:prSet/>
      <dgm:spPr/>
      <dgm:t>
        <a:bodyPr/>
        <a:lstStyle/>
        <a:p>
          <a:endParaRPr lang="es-VE" sz="1800"/>
        </a:p>
      </dgm:t>
    </dgm:pt>
    <dgm:pt modelId="{0F24372D-11CC-49A3-8DAA-21D3E0339796}" type="sibTrans" cxnId="{C4EE128C-4C45-4630-895A-B6053FD87736}">
      <dgm:prSet custT="1"/>
      <dgm:spPr/>
      <dgm:t>
        <a:bodyPr/>
        <a:lstStyle/>
        <a:p>
          <a:endParaRPr lang="es-VE" sz="1800"/>
        </a:p>
      </dgm:t>
    </dgm:pt>
    <dgm:pt modelId="{4F9B931E-CBCF-4393-97FE-0B49765FC889}">
      <dgm:prSet phldrT="[Texto]" custT="1"/>
      <dgm:spPr/>
      <dgm:t>
        <a:bodyPr/>
        <a:lstStyle/>
        <a:p>
          <a:r>
            <a:rPr lang="es-VE" sz="1800" dirty="0" smtClean="0"/>
            <a:t>Búsqueda de base de datos electrónicos </a:t>
          </a:r>
          <a:r>
            <a:rPr lang="es-VE" sz="1800" b="0" dirty="0" smtClean="0"/>
            <a:t>utilizando el software de </a:t>
          </a:r>
          <a:r>
            <a:rPr lang="es-VE" sz="1800" b="0" dirty="0" err="1" smtClean="0"/>
            <a:t>Ovid</a:t>
          </a:r>
          <a:r>
            <a:rPr lang="es-VE" sz="1800" b="0" dirty="0" smtClean="0"/>
            <a:t>: </a:t>
          </a:r>
          <a:endParaRPr lang="es-VE" sz="1800" dirty="0"/>
        </a:p>
      </dgm:t>
    </dgm:pt>
    <dgm:pt modelId="{ADF886D0-442A-4998-B800-0FDA5DF20224}" type="parTrans" cxnId="{5677F22F-06B5-480B-923F-3BA1674F5111}">
      <dgm:prSet/>
      <dgm:spPr/>
      <dgm:t>
        <a:bodyPr/>
        <a:lstStyle/>
        <a:p>
          <a:endParaRPr lang="es-VE" sz="1800"/>
        </a:p>
      </dgm:t>
    </dgm:pt>
    <dgm:pt modelId="{24EBFBC3-8315-42E1-AE86-428FB38C9493}" type="sibTrans" cxnId="{5677F22F-06B5-480B-923F-3BA1674F5111}">
      <dgm:prSet/>
      <dgm:spPr/>
      <dgm:t>
        <a:bodyPr/>
        <a:lstStyle/>
        <a:p>
          <a:endParaRPr lang="es-VE" sz="1800"/>
        </a:p>
      </dgm:t>
    </dgm:pt>
    <dgm:pt modelId="{A11D32CD-A38E-4B9F-AA3F-5978796DCF62}" type="pres">
      <dgm:prSet presAssocID="{842D2493-DAC4-4CF6-BA9E-8E217AE2BF0E}" presName="Name0" presStyleCnt="0">
        <dgm:presLayoutVars>
          <dgm:dir/>
          <dgm:resizeHandles val="exact"/>
        </dgm:presLayoutVars>
      </dgm:prSet>
      <dgm:spPr/>
    </dgm:pt>
    <dgm:pt modelId="{7CA8B85C-648E-4FF2-A7E4-3C35A40B7FE2}" type="pres">
      <dgm:prSet presAssocID="{B12A1357-A118-4408-822B-A2B2D20DC8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7B1970D-4B12-4A15-BD81-3F80A013E118}" type="pres">
      <dgm:prSet presAssocID="{D3298767-4444-4C11-A58A-6E821188ECE3}" presName="sibTrans" presStyleLbl="sibTrans2D1" presStyleIdx="0" presStyleCnt="2"/>
      <dgm:spPr/>
      <dgm:t>
        <a:bodyPr/>
        <a:lstStyle/>
        <a:p>
          <a:endParaRPr lang="es-VE"/>
        </a:p>
      </dgm:t>
    </dgm:pt>
    <dgm:pt modelId="{C6C80899-610A-4098-820B-B7D35C23ABA0}" type="pres">
      <dgm:prSet presAssocID="{D3298767-4444-4C11-A58A-6E821188ECE3}" presName="connectorText" presStyleLbl="sibTrans2D1" presStyleIdx="0" presStyleCnt="2"/>
      <dgm:spPr/>
      <dgm:t>
        <a:bodyPr/>
        <a:lstStyle/>
        <a:p>
          <a:endParaRPr lang="es-VE"/>
        </a:p>
      </dgm:t>
    </dgm:pt>
    <dgm:pt modelId="{33DDC265-50DF-4441-9005-4898918917DA}" type="pres">
      <dgm:prSet presAssocID="{8F792191-F633-4CED-BC22-79E45F7048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DA9235E-FE08-442B-9545-39B1C5C8C9D1}" type="pres">
      <dgm:prSet presAssocID="{0F24372D-11CC-49A3-8DAA-21D3E0339796}" presName="sibTrans" presStyleLbl="sibTrans2D1" presStyleIdx="1" presStyleCnt="2"/>
      <dgm:spPr/>
      <dgm:t>
        <a:bodyPr/>
        <a:lstStyle/>
        <a:p>
          <a:endParaRPr lang="es-VE"/>
        </a:p>
      </dgm:t>
    </dgm:pt>
    <dgm:pt modelId="{B202E1D1-08D8-4F82-8308-86916337DD2B}" type="pres">
      <dgm:prSet presAssocID="{0F24372D-11CC-49A3-8DAA-21D3E0339796}" presName="connectorText" presStyleLbl="sibTrans2D1" presStyleIdx="1" presStyleCnt="2"/>
      <dgm:spPr/>
      <dgm:t>
        <a:bodyPr/>
        <a:lstStyle/>
        <a:p>
          <a:endParaRPr lang="es-VE"/>
        </a:p>
      </dgm:t>
    </dgm:pt>
    <dgm:pt modelId="{1B2473D8-BFB9-48AE-AA49-6D9FF12D0F68}" type="pres">
      <dgm:prSet presAssocID="{4F9B931E-CBCF-4393-97FE-0B49765FC8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FEAB6401-1BB1-4AB0-90BD-FF3FEFBA3E3D}" type="presOf" srcId="{B12A1357-A118-4408-822B-A2B2D20DC8C8}" destId="{7CA8B85C-648E-4FF2-A7E4-3C35A40B7FE2}" srcOrd="0" destOrd="0" presId="urn:microsoft.com/office/officeart/2005/8/layout/process1"/>
    <dgm:cxn modelId="{C4EE128C-4C45-4630-895A-B6053FD87736}" srcId="{842D2493-DAC4-4CF6-BA9E-8E217AE2BF0E}" destId="{8F792191-F633-4CED-BC22-79E45F7048E2}" srcOrd="1" destOrd="0" parTransId="{E0A45B1A-F8CD-4D7E-B576-CA03FE482B6F}" sibTransId="{0F24372D-11CC-49A3-8DAA-21D3E0339796}"/>
    <dgm:cxn modelId="{67776C90-D1D3-4A31-A476-1FAF6E88E3F2}" type="presOf" srcId="{0F24372D-11CC-49A3-8DAA-21D3E0339796}" destId="{B202E1D1-08D8-4F82-8308-86916337DD2B}" srcOrd="1" destOrd="0" presId="urn:microsoft.com/office/officeart/2005/8/layout/process1"/>
    <dgm:cxn modelId="{780F2E12-5333-41EF-A06D-0035013DD9CC}" srcId="{842D2493-DAC4-4CF6-BA9E-8E217AE2BF0E}" destId="{B12A1357-A118-4408-822B-A2B2D20DC8C8}" srcOrd="0" destOrd="0" parTransId="{0DB56C84-7D6D-4174-B080-8A39AD427C9F}" sibTransId="{D3298767-4444-4C11-A58A-6E821188ECE3}"/>
    <dgm:cxn modelId="{32946ACF-38F6-400F-8BA4-FED9D297B371}" type="presOf" srcId="{D3298767-4444-4C11-A58A-6E821188ECE3}" destId="{C6C80899-610A-4098-820B-B7D35C23ABA0}" srcOrd="1" destOrd="0" presId="urn:microsoft.com/office/officeart/2005/8/layout/process1"/>
    <dgm:cxn modelId="{C011A71A-135E-485B-ADAB-170A79F109C3}" type="presOf" srcId="{842D2493-DAC4-4CF6-BA9E-8E217AE2BF0E}" destId="{A11D32CD-A38E-4B9F-AA3F-5978796DCF62}" srcOrd="0" destOrd="0" presId="urn:microsoft.com/office/officeart/2005/8/layout/process1"/>
    <dgm:cxn modelId="{E741CDB4-54FE-45CA-A854-EB6F2F857B77}" type="presOf" srcId="{4F9B931E-CBCF-4393-97FE-0B49765FC889}" destId="{1B2473D8-BFB9-48AE-AA49-6D9FF12D0F68}" srcOrd="0" destOrd="0" presId="urn:microsoft.com/office/officeart/2005/8/layout/process1"/>
    <dgm:cxn modelId="{2010DC6C-5C77-4D52-BB6E-87B16527C33D}" type="presOf" srcId="{0F24372D-11CC-49A3-8DAA-21D3E0339796}" destId="{CDA9235E-FE08-442B-9545-39B1C5C8C9D1}" srcOrd="0" destOrd="0" presId="urn:microsoft.com/office/officeart/2005/8/layout/process1"/>
    <dgm:cxn modelId="{8CA90FA9-8023-467D-A734-F4ED4D7AEB15}" type="presOf" srcId="{8F792191-F633-4CED-BC22-79E45F7048E2}" destId="{33DDC265-50DF-4441-9005-4898918917DA}" srcOrd="0" destOrd="0" presId="urn:microsoft.com/office/officeart/2005/8/layout/process1"/>
    <dgm:cxn modelId="{5677F22F-06B5-480B-923F-3BA1674F5111}" srcId="{842D2493-DAC4-4CF6-BA9E-8E217AE2BF0E}" destId="{4F9B931E-CBCF-4393-97FE-0B49765FC889}" srcOrd="2" destOrd="0" parTransId="{ADF886D0-442A-4998-B800-0FDA5DF20224}" sibTransId="{24EBFBC3-8315-42E1-AE86-428FB38C9493}"/>
    <dgm:cxn modelId="{FA633F8A-D3D3-4B07-9ACC-40E85800EE72}" type="presOf" srcId="{D3298767-4444-4C11-A58A-6E821188ECE3}" destId="{E7B1970D-4B12-4A15-BD81-3F80A013E118}" srcOrd="0" destOrd="0" presId="urn:microsoft.com/office/officeart/2005/8/layout/process1"/>
    <dgm:cxn modelId="{657F027F-EE69-4734-8428-10151BFE274F}" type="presParOf" srcId="{A11D32CD-A38E-4B9F-AA3F-5978796DCF62}" destId="{7CA8B85C-648E-4FF2-A7E4-3C35A40B7FE2}" srcOrd="0" destOrd="0" presId="urn:microsoft.com/office/officeart/2005/8/layout/process1"/>
    <dgm:cxn modelId="{F041956A-450B-476C-8569-1E9A965C4C9A}" type="presParOf" srcId="{A11D32CD-A38E-4B9F-AA3F-5978796DCF62}" destId="{E7B1970D-4B12-4A15-BD81-3F80A013E118}" srcOrd="1" destOrd="0" presId="urn:microsoft.com/office/officeart/2005/8/layout/process1"/>
    <dgm:cxn modelId="{9F075E8F-5B02-4B60-8013-91E32134ED35}" type="presParOf" srcId="{E7B1970D-4B12-4A15-BD81-3F80A013E118}" destId="{C6C80899-610A-4098-820B-B7D35C23ABA0}" srcOrd="0" destOrd="0" presId="urn:microsoft.com/office/officeart/2005/8/layout/process1"/>
    <dgm:cxn modelId="{40C1B8A2-9D2F-4D11-874E-27B52BE91E12}" type="presParOf" srcId="{A11D32CD-A38E-4B9F-AA3F-5978796DCF62}" destId="{33DDC265-50DF-4441-9005-4898918917DA}" srcOrd="2" destOrd="0" presId="urn:microsoft.com/office/officeart/2005/8/layout/process1"/>
    <dgm:cxn modelId="{3EA5B43A-3F3C-4E09-88AA-319C66414C5E}" type="presParOf" srcId="{A11D32CD-A38E-4B9F-AA3F-5978796DCF62}" destId="{CDA9235E-FE08-442B-9545-39B1C5C8C9D1}" srcOrd="3" destOrd="0" presId="urn:microsoft.com/office/officeart/2005/8/layout/process1"/>
    <dgm:cxn modelId="{C08CFCD4-9B7A-4E4E-9005-B84050D0EDA5}" type="presParOf" srcId="{CDA9235E-FE08-442B-9545-39B1C5C8C9D1}" destId="{B202E1D1-08D8-4F82-8308-86916337DD2B}" srcOrd="0" destOrd="0" presId="urn:microsoft.com/office/officeart/2005/8/layout/process1"/>
    <dgm:cxn modelId="{08D5A3E3-76E4-46C9-905E-8124A4F3721C}" type="presParOf" srcId="{A11D32CD-A38E-4B9F-AA3F-5978796DCF62}" destId="{1B2473D8-BFB9-48AE-AA49-6D9FF12D0F6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AC4053-DD0A-436E-B5C1-A0CBCFE3CDB9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E5FB2E1-93AC-4EED-B761-586179A91DA5}">
      <dgm:prSet phldrT="[Texto]" custT="1"/>
      <dgm:spPr/>
      <dgm:t>
        <a:bodyPr/>
        <a:lstStyle/>
        <a:p>
          <a:r>
            <a:rPr lang="es-VE" sz="1600" dirty="0" smtClean="0"/>
            <a:t>Dos revisores (RMO y HB) realizaron la selección del estudio</a:t>
          </a:r>
          <a:endParaRPr lang="es-VE" sz="1600" dirty="0"/>
        </a:p>
      </dgm:t>
    </dgm:pt>
    <dgm:pt modelId="{130587CA-CD36-4507-A4CC-0724D6AAC9CD}" type="parTrans" cxnId="{44819B2E-8012-47C9-8311-7EEC5D3EE214}">
      <dgm:prSet/>
      <dgm:spPr/>
      <dgm:t>
        <a:bodyPr/>
        <a:lstStyle/>
        <a:p>
          <a:endParaRPr lang="es-VE" sz="1600"/>
        </a:p>
      </dgm:t>
    </dgm:pt>
    <dgm:pt modelId="{417CCC9C-8620-484F-B39F-F773A162F0D2}" type="sibTrans" cxnId="{44819B2E-8012-47C9-8311-7EEC5D3EE214}">
      <dgm:prSet/>
      <dgm:spPr/>
      <dgm:t>
        <a:bodyPr/>
        <a:lstStyle/>
        <a:p>
          <a:endParaRPr lang="es-VE" sz="1600"/>
        </a:p>
      </dgm:t>
    </dgm:pt>
    <dgm:pt modelId="{DF357F8E-BFB3-4CE3-80F2-607268542105}">
      <dgm:prSet phldrT="[Texto]" custT="1"/>
      <dgm:spPr/>
      <dgm:t>
        <a:bodyPr/>
        <a:lstStyle/>
        <a:p>
          <a:r>
            <a:rPr lang="es-VE" sz="1600" dirty="0" smtClean="0"/>
            <a:t>Evaluaron de forma independiente si los estudios cumplían los criterios de inclusión</a:t>
          </a:r>
          <a:endParaRPr lang="es-VE" sz="1600" dirty="0"/>
        </a:p>
      </dgm:t>
    </dgm:pt>
    <dgm:pt modelId="{96DE1227-1CCF-43F1-BC33-A5513A5552C3}" type="parTrans" cxnId="{535AD949-4FDC-409F-A0B4-B8314BE4D974}">
      <dgm:prSet/>
      <dgm:spPr/>
      <dgm:t>
        <a:bodyPr/>
        <a:lstStyle/>
        <a:p>
          <a:endParaRPr lang="es-VE" sz="1600"/>
        </a:p>
      </dgm:t>
    </dgm:pt>
    <dgm:pt modelId="{34233423-60AF-480D-A017-DD0E7C93EA67}" type="sibTrans" cxnId="{535AD949-4FDC-409F-A0B4-B8314BE4D974}">
      <dgm:prSet/>
      <dgm:spPr/>
      <dgm:t>
        <a:bodyPr/>
        <a:lstStyle/>
        <a:p>
          <a:endParaRPr lang="es-VE" sz="1600"/>
        </a:p>
      </dgm:t>
    </dgm:pt>
    <dgm:pt modelId="{A94AA39A-C1A7-4ABE-90FB-676AC8950645}">
      <dgm:prSet phldrT="[Texto]" custT="1"/>
      <dgm:spPr/>
      <dgm:t>
        <a:bodyPr/>
        <a:lstStyle/>
        <a:p>
          <a:r>
            <a:rPr lang="es-VE" sz="1600" b="1" dirty="0" smtClean="0"/>
            <a:t>Evaluación de calidad metodológica: </a:t>
          </a:r>
          <a:r>
            <a:rPr lang="es-VE" sz="1600" dirty="0" smtClean="0"/>
            <a:t>se evaluó de forma independiente por al menos dos revisores</a:t>
          </a:r>
          <a:endParaRPr lang="es-VE" sz="1600" dirty="0"/>
        </a:p>
      </dgm:t>
    </dgm:pt>
    <dgm:pt modelId="{58946015-4A1A-42C1-A950-09C501814B2F}" type="parTrans" cxnId="{2E52D1A4-9056-4F4A-95CF-F0881916CED5}">
      <dgm:prSet/>
      <dgm:spPr/>
      <dgm:t>
        <a:bodyPr/>
        <a:lstStyle/>
        <a:p>
          <a:endParaRPr lang="es-VE" sz="1600"/>
        </a:p>
      </dgm:t>
    </dgm:pt>
    <dgm:pt modelId="{7437385C-26C4-4E2C-A2AC-956539D31F42}" type="sibTrans" cxnId="{2E52D1A4-9056-4F4A-95CF-F0881916CED5}">
      <dgm:prSet/>
      <dgm:spPr/>
      <dgm:t>
        <a:bodyPr/>
        <a:lstStyle/>
        <a:p>
          <a:endParaRPr lang="es-VE" sz="1600"/>
        </a:p>
      </dgm:t>
    </dgm:pt>
    <dgm:pt modelId="{EF6F5079-ED7D-4B5C-B9EA-FECA9B11FC22}">
      <dgm:prSet phldrT="[Texto]" custT="1"/>
      <dgm:spPr/>
      <dgm:t>
        <a:bodyPr/>
        <a:lstStyle/>
        <a:p>
          <a:r>
            <a:rPr lang="es-VE" sz="1600" b="1" dirty="0" smtClean="0"/>
            <a:t>Recolección de datos</a:t>
          </a:r>
          <a:r>
            <a:rPr lang="es-VE" sz="1600" dirty="0" smtClean="0"/>
            <a:t>: ubicación del estudio, métodos del estudio,  características de los participantes (rango de edad, criterios de elegibilidad), tipos de intervenciones y resultados.</a:t>
          </a:r>
          <a:endParaRPr lang="es-VE" sz="1600" dirty="0"/>
        </a:p>
      </dgm:t>
    </dgm:pt>
    <dgm:pt modelId="{012CB00B-E268-489C-8A1A-0AE770E41469}" type="parTrans" cxnId="{F20584C9-AFB8-4484-BAF2-EC204A06F614}">
      <dgm:prSet/>
      <dgm:spPr/>
      <dgm:t>
        <a:bodyPr/>
        <a:lstStyle/>
        <a:p>
          <a:endParaRPr lang="es-VE" sz="1600"/>
        </a:p>
      </dgm:t>
    </dgm:pt>
    <dgm:pt modelId="{F1359329-2EC7-47E7-BEE1-B782623DF2B5}" type="sibTrans" cxnId="{F20584C9-AFB8-4484-BAF2-EC204A06F614}">
      <dgm:prSet/>
      <dgm:spPr/>
      <dgm:t>
        <a:bodyPr/>
        <a:lstStyle/>
        <a:p>
          <a:endParaRPr lang="es-VE" sz="1600"/>
        </a:p>
      </dgm:t>
    </dgm:pt>
    <dgm:pt modelId="{8DF8ED9B-081D-4DDB-94D4-9D93FCA7E851}">
      <dgm:prSet custT="1"/>
      <dgm:spPr/>
      <dgm:t>
        <a:bodyPr/>
        <a:lstStyle/>
        <a:p>
          <a:r>
            <a:rPr lang="es-VE" sz="1600" smtClean="0"/>
            <a:t>La calidad de la ocultación de la asignación se calificó como adecuada (A), incierta (B) o inadecuada (C).</a:t>
          </a:r>
          <a:endParaRPr lang="es-VE" sz="1600"/>
        </a:p>
      </dgm:t>
    </dgm:pt>
    <dgm:pt modelId="{28459064-58FF-4D34-A376-467DABED35A0}" type="parTrans" cxnId="{48CBCDBD-7D9E-4A8D-9168-F02F248935B6}">
      <dgm:prSet/>
      <dgm:spPr/>
      <dgm:t>
        <a:bodyPr/>
        <a:lstStyle/>
        <a:p>
          <a:endParaRPr lang="es-VE" sz="1600"/>
        </a:p>
      </dgm:t>
    </dgm:pt>
    <dgm:pt modelId="{013157BA-5FBF-4FE5-9236-ADB3149235C8}" type="sibTrans" cxnId="{48CBCDBD-7D9E-4A8D-9168-F02F248935B6}">
      <dgm:prSet/>
      <dgm:spPr/>
      <dgm:t>
        <a:bodyPr/>
        <a:lstStyle/>
        <a:p>
          <a:endParaRPr lang="es-VE" sz="1600"/>
        </a:p>
      </dgm:t>
    </dgm:pt>
    <dgm:pt modelId="{09060861-94FC-4BCB-9E73-CFB76A98FFD9}" type="pres">
      <dgm:prSet presAssocID="{3AAC4053-DD0A-436E-B5C1-A0CBCFE3CD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8FEE9D5-7E8A-4E11-8D0A-EF4E292897E6}" type="pres">
      <dgm:prSet presAssocID="{3AAC4053-DD0A-436E-B5C1-A0CBCFE3CDB9}" presName="cycle" presStyleCnt="0"/>
      <dgm:spPr/>
      <dgm:t>
        <a:bodyPr/>
        <a:lstStyle/>
        <a:p>
          <a:endParaRPr lang="es-VE"/>
        </a:p>
      </dgm:t>
    </dgm:pt>
    <dgm:pt modelId="{52BE9C7F-E404-496B-BB76-569D74606074}" type="pres">
      <dgm:prSet presAssocID="{DE5FB2E1-93AC-4EED-B761-586179A91DA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12699DB-3F43-4FDA-8D08-7C15A2A39B5F}" type="pres">
      <dgm:prSet presAssocID="{417CCC9C-8620-484F-B39F-F773A162F0D2}" presName="sibTransFirstNode" presStyleLbl="bgShp" presStyleIdx="0" presStyleCnt="1"/>
      <dgm:spPr/>
      <dgm:t>
        <a:bodyPr/>
        <a:lstStyle/>
        <a:p>
          <a:endParaRPr lang="es-VE"/>
        </a:p>
      </dgm:t>
    </dgm:pt>
    <dgm:pt modelId="{D0E760B4-09A9-4DA9-8CE7-36D458348C86}" type="pres">
      <dgm:prSet presAssocID="{DF357F8E-BFB3-4CE3-80F2-60726854210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3283B6B-AFA9-42AC-BE8B-74CA2ED90995}" type="pres">
      <dgm:prSet presAssocID="{A94AA39A-C1A7-4ABE-90FB-676AC8950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53AECF0-E6C6-423A-9475-B2187D1A78ED}" type="pres">
      <dgm:prSet presAssocID="{8DF8ED9B-081D-4DDB-94D4-9D93FCA7E85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C948B2-AF15-47A5-ACB9-F564F672FE82}" type="pres">
      <dgm:prSet presAssocID="{EF6F5079-ED7D-4B5C-B9EA-FECA9B11FC22}" presName="nodeFollowingNodes" presStyleLbl="node1" presStyleIdx="4" presStyleCnt="5" custScaleX="103149" custScaleY="133451" custRadScaleRad="99156" custRadScaleInc="-261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4A18D2B-9F66-4275-BE73-46B410A2765E}" type="presOf" srcId="{A94AA39A-C1A7-4ABE-90FB-676AC8950645}" destId="{F3283B6B-AFA9-42AC-BE8B-74CA2ED90995}" srcOrd="0" destOrd="0" presId="urn:microsoft.com/office/officeart/2005/8/layout/cycle3"/>
    <dgm:cxn modelId="{900267C3-ED0D-4B59-82C2-E05D504C3236}" type="presOf" srcId="{417CCC9C-8620-484F-B39F-F773A162F0D2}" destId="{512699DB-3F43-4FDA-8D08-7C15A2A39B5F}" srcOrd="0" destOrd="0" presId="urn:microsoft.com/office/officeart/2005/8/layout/cycle3"/>
    <dgm:cxn modelId="{2E52D1A4-9056-4F4A-95CF-F0881916CED5}" srcId="{3AAC4053-DD0A-436E-B5C1-A0CBCFE3CDB9}" destId="{A94AA39A-C1A7-4ABE-90FB-676AC8950645}" srcOrd="2" destOrd="0" parTransId="{58946015-4A1A-42C1-A950-09C501814B2F}" sibTransId="{7437385C-26C4-4E2C-A2AC-956539D31F42}"/>
    <dgm:cxn modelId="{44819B2E-8012-47C9-8311-7EEC5D3EE214}" srcId="{3AAC4053-DD0A-436E-B5C1-A0CBCFE3CDB9}" destId="{DE5FB2E1-93AC-4EED-B761-586179A91DA5}" srcOrd="0" destOrd="0" parTransId="{130587CA-CD36-4507-A4CC-0724D6AAC9CD}" sibTransId="{417CCC9C-8620-484F-B39F-F773A162F0D2}"/>
    <dgm:cxn modelId="{2F7DA352-0CC4-4B42-9F55-4506833CE1F3}" type="presOf" srcId="{8DF8ED9B-081D-4DDB-94D4-9D93FCA7E851}" destId="{853AECF0-E6C6-423A-9475-B2187D1A78ED}" srcOrd="0" destOrd="0" presId="urn:microsoft.com/office/officeart/2005/8/layout/cycle3"/>
    <dgm:cxn modelId="{48CBCDBD-7D9E-4A8D-9168-F02F248935B6}" srcId="{3AAC4053-DD0A-436E-B5C1-A0CBCFE3CDB9}" destId="{8DF8ED9B-081D-4DDB-94D4-9D93FCA7E851}" srcOrd="3" destOrd="0" parTransId="{28459064-58FF-4D34-A376-467DABED35A0}" sibTransId="{013157BA-5FBF-4FE5-9236-ADB3149235C8}"/>
    <dgm:cxn modelId="{CE67408B-9F51-48C2-B980-6B3FDD82FFA6}" type="presOf" srcId="{DE5FB2E1-93AC-4EED-B761-586179A91DA5}" destId="{52BE9C7F-E404-496B-BB76-569D74606074}" srcOrd="0" destOrd="0" presId="urn:microsoft.com/office/officeart/2005/8/layout/cycle3"/>
    <dgm:cxn modelId="{535AD949-4FDC-409F-A0B4-B8314BE4D974}" srcId="{3AAC4053-DD0A-436E-B5C1-A0CBCFE3CDB9}" destId="{DF357F8E-BFB3-4CE3-80F2-607268542105}" srcOrd="1" destOrd="0" parTransId="{96DE1227-1CCF-43F1-BC33-A5513A5552C3}" sibTransId="{34233423-60AF-480D-A017-DD0E7C93EA67}"/>
    <dgm:cxn modelId="{44D9C738-EFB5-460A-AF9A-EFC276371023}" type="presOf" srcId="{DF357F8E-BFB3-4CE3-80F2-607268542105}" destId="{D0E760B4-09A9-4DA9-8CE7-36D458348C86}" srcOrd="0" destOrd="0" presId="urn:microsoft.com/office/officeart/2005/8/layout/cycle3"/>
    <dgm:cxn modelId="{335A6317-A4DA-438F-8E84-7A6932B068DA}" type="presOf" srcId="{3AAC4053-DD0A-436E-B5C1-A0CBCFE3CDB9}" destId="{09060861-94FC-4BCB-9E73-CFB76A98FFD9}" srcOrd="0" destOrd="0" presId="urn:microsoft.com/office/officeart/2005/8/layout/cycle3"/>
    <dgm:cxn modelId="{64693258-1F51-4BC8-96A0-23AA4C505D5E}" type="presOf" srcId="{EF6F5079-ED7D-4B5C-B9EA-FECA9B11FC22}" destId="{75C948B2-AF15-47A5-ACB9-F564F672FE82}" srcOrd="0" destOrd="0" presId="urn:microsoft.com/office/officeart/2005/8/layout/cycle3"/>
    <dgm:cxn modelId="{F20584C9-AFB8-4484-BAF2-EC204A06F614}" srcId="{3AAC4053-DD0A-436E-B5C1-A0CBCFE3CDB9}" destId="{EF6F5079-ED7D-4B5C-B9EA-FECA9B11FC22}" srcOrd="4" destOrd="0" parTransId="{012CB00B-E268-489C-8A1A-0AE770E41469}" sibTransId="{F1359329-2EC7-47E7-BEE1-B782623DF2B5}"/>
    <dgm:cxn modelId="{BFFEF87A-4097-4ED2-9D44-19A39620901F}" type="presParOf" srcId="{09060861-94FC-4BCB-9E73-CFB76A98FFD9}" destId="{08FEE9D5-7E8A-4E11-8D0A-EF4E292897E6}" srcOrd="0" destOrd="0" presId="urn:microsoft.com/office/officeart/2005/8/layout/cycle3"/>
    <dgm:cxn modelId="{0F973E2C-9396-402F-922C-7F360B85910D}" type="presParOf" srcId="{08FEE9D5-7E8A-4E11-8D0A-EF4E292897E6}" destId="{52BE9C7F-E404-496B-BB76-569D74606074}" srcOrd="0" destOrd="0" presId="urn:microsoft.com/office/officeart/2005/8/layout/cycle3"/>
    <dgm:cxn modelId="{1586E6D7-3AAE-4BEB-93BB-5D85F70700EE}" type="presParOf" srcId="{08FEE9D5-7E8A-4E11-8D0A-EF4E292897E6}" destId="{512699DB-3F43-4FDA-8D08-7C15A2A39B5F}" srcOrd="1" destOrd="0" presId="urn:microsoft.com/office/officeart/2005/8/layout/cycle3"/>
    <dgm:cxn modelId="{318B03C6-33F0-4825-9E54-1A671DD4E6A5}" type="presParOf" srcId="{08FEE9D5-7E8A-4E11-8D0A-EF4E292897E6}" destId="{D0E760B4-09A9-4DA9-8CE7-36D458348C86}" srcOrd="2" destOrd="0" presId="urn:microsoft.com/office/officeart/2005/8/layout/cycle3"/>
    <dgm:cxn modelId="{5AC53BBC-B7D4-4A11-AD7E-08DD2D23C819}" type="presParOf" srcId="{08FEE9D5-7E8A-4E11-8D0A-EF4E292897E6}" destId="{F3283B6B-AFA9-42AC-BE8B-74CA2ED90995}" srcOrd="3" destOrd="0" presId="urn:microsoft.com/office/officeart/2005/8/layout/cycle3"/>
    <dgm:cxn modelId="{B4C8AFB4-CE83-41B1-86B5-808992883C5D}" type="presParOf" srcId="{08FEE9D5-7E8A-4E11-8D0A-EF4E292897E6}" destId="{853AECF0-E6C6-423A-9475-B2187D1A78ED}" srcOrd="4" destOrd="0" presId="urn:microsoft.com/office/officeart/2005/8/layout/cycle3"/>
    <dgm:cxn modelId="{D38C90C5-AA90-489D-8295-1A612BBBEDFD}" type="presParOf" srcId="{08FEE9D5-7E8A-4E11-8D0A-EF4E292897E6}" destId="{75C948B2-AF15-47A5-ACB9-F564F672FE8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3E92-7FF8-4A1C-B924-204D0E0A72AB}">
      <dsp:nvSpPr>
        <dsp:cNvPr id="0" name=""/>
        <dsp:cNvSpPr/>
      </dsp:nvSpPr>
      <dsp:spPr>
        <a:xfrm>
          <a:off x="941" y="304459"/>
          <a:ext cx="3634013" cy="717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Definición</a:t>
          </a:r>
          <a:endParaRPr lang="es-VE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47" y="325465"/>
        <a:ext cx="3592001" cy="675196"/>
      </dsp:txXfrm>
    </dsp:sp>
    <dsp:sp modelId="{462913EA-82B7-4CC4-9B1D-F2BFB3CCC2B6}">
      <dsp:nvSpPr>
        <dsp:cNvPr id="0" name=""/>
        <dsp:cNvSpPr/>
      </dsp:nvSpPr>
      <dsp:spPr>
        <a:xfrm rot="5400000">
          <a:off x="1739399" y="1099272"/>
          <a:ext cx="157097" cy="15898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53FFD-377C-4E76-92C4-B92346D6D6C6}">
      <dsp:nvSpPr>
        <dsp:cNvPr id="0" name=""/>
        <dsp:cNvSpPr/>
      </dsp:nvSpPr>
      <dsp:spPr>
        <a:xfrm>
          <a:off x="941" y="1335864"/>
          <a:ext cx="3634013" cy="1112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i="1" kern="1200" dirty="0" err="1" smtClean="0"/>
            <a:t>Superantígenos</a:t>
          </a:r>
          <a:r>
            <a:rPr lang="es-VE" sz="1800" b="1" i="1" kern="1200" dirty="0" smtClean="0"/>
            <a:t>: </a:t>
          </a:r>
          <a:r>
            <a:rPr lang="es-VE" sz="1800" kern="1200" dirty="0" smtClean="0"/>
            <a:t>agente infeccioso induzca la enfermedad en una minoría de pacientes genéticamente susceptibles </a:t>
          </a:r>
          <a:endParaRPr lang="es-VE" sz="1800" kern="1200" dirty="0"/>
        </a:p>
      </dsp:txBody>
      <dsp:txXfrm>
        <a:off x="33522" y="1368445"/>
        <a:ext cx="3568851" cy="1047245"/>
      </dsp:txXfrm>
    </dsp:sp>
    <dsp:sp modelId="{F38AB8E3-E07F-45B3-9153-BAF047CCADBC}">
      <dsp:nvSpPr>
        <dsp:cNvPr id="0" name=""/>
        <dsp:cNvSpPr/>
      </dsp:nvSpPr>
      <dsp:spPr>
        <a:xfrm rot="5400000">
          <a:off x="1738453" y="2527765"/>
          <a:ext cx="158988" cy="15898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EA55B-969F-4AB5-9F3A-385385B69F33}">
      <dsp:nvSpPr>
        <dsp:cNvPr id="0" name=""/>
        <dsp:cNvSpPr/>
      </dsp:nvSpPr>
      <dsp:spPr>
        <a:xfrm>
          <a:off x="941" y="2766247"/>
          <a:ext cx="3634013" cy="821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1" kern="1200" dirty="0" smtClean="0"/>
            <a:t>Epidemiología</a:t>
          </a:r>
          <a:endParaRPr lang="es-VE" sz="1800" b="1" kern="1200" dirty="0"/>
        </a:p>
      </dsp:txBody>
      <dsp:txXfrm>
        <a:off x="25002" y="2790308"/>
        <a:ext cx="3585891" cy="7733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C29F2-3DFC-4EB6-8859-B7FC3D9BEB02}">
      <dsp:nvSpPr>
        <dsp:cNvPr id="0" name=""/>
        <dsp:cNvSpPr/>
      </dsp:nvSpPr>
      <dsp:spPr>
        <a:xfrm>
          <a:off x="0" y="1988809"/>
          <a:ext cx="9145016" cy="13319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145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/>
            <a:t>Validez interna </a:t>
          </a:r>
          <a:endParaRPr lang="es-VE" sz="2700" kern="1200" dirty="0"/>
        </a:p>
      </dsp:txBody>
      <dsp:txXfrm>
        <a:off x="0" y="2321802"/>
        <a:ext cx="8812023" cy="665985"/>
      </dsp:txXfrm>
    </dsp:sp>
    <dsp:sp modelId="{1A16CE7F-3808-46AD-9FEE-FE121E2116A1}">
      <dsp:nvSpPr>
        <dsp:cNvPr id="0" name=""/>
        <dsp:cNvSpPr/>
      </dsp:nvSpPr>
      <dsp:spPr>
        <a:xfrm>
          <a:off x="0" y="3034861"/>
          <a:ext cx="4224997" cy="38058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¿Se ocultó adecuadamente el tratamiento asignado antes de la asignación?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¿Los resultados de los pacientes que se retiraron o fueron excluidos después de la asignación se describieron e incluyeron en un análisis de "intención de tratar"?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 ¿Los evaluadores de resultados estaban cegados al estado de la asignación?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¿Los grupos de tratamiento y control eran comparables en la entrada?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¿Los sujetos estaban cegados al estado de la asignación después de la asignación?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¿Los proveedores de tratamiento estaban cegados al estado de la asignación? 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400" kern="1200" dirty="0" smtClean="0"/>
            <a:t>¿Los programas de atención, que no sean las opciones de prueba, eran idénticos? ¿Los retiros &lt;10% de la población de estudio?</a:t>
          </a:r>
          <a:endParaRPr lang="es-VE" sz="1400" kern="1200" dirty="0"/>
        </a:p>
      </dsp:txBody>
      <dsp:txXfrm>
        <a:off x="0" y="3034861"/>
        <a:ext cx="4224997" cy="3805895"/>
      </dsp:txXfrm>
    </dsp:sp>
    <dsp:sp modelId="{66FF290A-D994-4C99-A0A9-4588CAE5C407}">
      <dsp:nvSpPr>
        <dsp:cNvPr id="0" name=""/>
        <dsp:cNvSpPr/>
      </dsp:nvSpPr>
      <dsp:spPr>
        <a:xfrm>
          <a:off x="4224997" y="2432652"/>
          <a:ext cx="4920018" cy="133197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2718668"/>
            <a:satOff val="-4228"/>
            <a:lumOff val="2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254000" bIns="21145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700" kern="1200" dirty="0" smtClean="0"/>
            <a:t>Validez externa </a:t>
          </a:r>
          <a:endParaRPr lang="es-VE" sz="2700" kern="1200" dirty="0"/>
        </a:p>
      </dsp:txBody>
      <dsp:txXfrm>
        <a:off x="4224997" y="2765645"/>
        <a:ext cx="4587025" cy="665985"/>
      </dsp:txXfrm>
    </dsp:sp>
    <dsp:sp modelId="{ECD657C9-1F0F-4B82-AF06-D654C9E492A4}">
      <dsp:nvSpPr>
        <dsp:cNvPr id="0" name=""/>
        <dsp:cNvSpPr/>
      </dsp:nvSpPr>
      <dsp:spPr>
        <a:xfrm>
          <a:off x="4224997" y="3463095"/>
          <a:ext cx="4224997" cy="2973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¿Los criterios de inclusión y exclusión para la entrada se definieron claramente? 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¿Las medidas de resultado utilizadas fueron definidas claramente?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 ¿Fueron adecuadas la precisión, la precisión y la variación del observador de las medidas de resultado? 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700" kern="1200" dirty="0" smtClean="0"/>
            <a:t>¿El momento de las medidas de resultado fue apropiado? ¿Se informaron claramente las medidas de resultado?</a:t>
          </a:r>
          <a:endParaRPr lang="es-VE" sz="1700" kern="1200" dirty="0"/>
        </a:p>
      </dsp:txBody>
      <dsp:txXfrm>
        <a:off x="4224997" y="3463095"/>
        <a:ext cx="4224997" cy="2973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2BE4C-4B2B-4CED-A147-F2ED3193FDE8}">
      <dsp:nvSpPr>
        <dsp:cNvPr id="0" name=""/>
        <dsp:cNvSpPr/>
      </dsp:nvSpPr>
      <dsp:spPr>
        <a:xfrm>
          <a:off x="1063" y="1454342"/>
          <a:ext cx="4148019" cy="2488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kern="1200" dirty="0" smtClean="0"/>
            <a:t>Donde hubo tres brazos en la comparación realizadas, se indicó por un número siguiendo ya sea la fecha o la indicación de múltiples estudios en un trabajo.</a:t>
          </a:r>
          <a:endParaRPr lang="es-VE" sz="2200" kern="1200" dirty="0"/>
        </a:p>
      </dsp:txBody>
      <dsp:txXfrm>
        <a:off x="1063" y="1454342"/>
        <a:ext cx="4148019" cy="2488811"/>
      </dsp:txXfrm>
    </dsp:sp>
    <dsp:sp modelId="{B5789E2E-DF74-4CEF-A7B6-046286DF0503}">
      <dsp:nvSpPr>
        <dsp:cNvPr id="0" name=""/>
        <dsp:cNvSpPr/>
      </dsp:nvSpPr>
      <dsp:spPr>
        <a:xfrm>
          <a:off x="4563884" y="1454342"/>
          <a:ext cx="4148019" cy="2488811"/>
        </a:xfrm>
        <a:prstGeom prst="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10483529"/>
              <a:satOff val="-1988"/>
              <a:lumOff val="-999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kern="1200" dirty="0" smtClean="0"/>
            <a:t>Los análisis principales se basaron en 16 ensayos, aunque no todos evaluaron todos los resultados. Los análisis de subgrupos se realizaron en:1) Las comparaciones de dosis  2) Comparaciones entre el tipo de IGIV </a:t>
          </a:r>
          <a:endParaRPr lang="es-VE" sz="2200" kern="1200" dirty="0"/>
        </a:p>
      </dsp:txBody>
      <dsp:txXfrm>
        <a:off x="4563884" y="1454342"/>
        <a:ext cx="4148019" cy="24888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DF32E-C7D3-4FDC-81E7-430701963B74}">
      <dsp:nvSpPr>
        <dsp:cNvPr id="0" name=""/>
        <dsp:cNvSpPr/>
      </dsp:nvSpPr>
      <dsp:spPr>
        <a:xfrm>
          <a:off x="-6758288" y="-1033386"/>
          <a:ext cx="8043436" cy="8043436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C3165-C364-4129-BEE2-564384370D78}">
      <dsp:nvSpPr>
        <dsp:cNvPr id="0" name=""/>
        <dsp:cNvSpPr/>
      </dsp:nvSpPr>
      <dsp:spPr>
        <a:xfrm>
          <a:off x="561279" y="373421"/>
          <a:ext cx="8354324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Los objetivos de esta revisión era evaluar la eficacia de IgIV en el tratamiento de la EK en niños</a:t>
          </a:r>
          <a:endParaRPr lang="es-VE" sz="1600" kern="1200" dirty="0"/>
        </a:p>
      </dsp:txBody>
      <dsp:txXfrm>
        <a:off x="561279" y="373421"/>
        <a:ext cx="8354324" cy="747322"/>
      </dsp:txXfrm>
    </dsp:sp>
    <dsp:sp modelId="{61A51C9A-E8F7-4233-8475-6526C25DB33C}">
      <dsp:nvSpPr>
        <dsp:cNvPr id="0" name=""/>
        <dsp:cNvSpPr/>
      </dsp:nvSpPr>
      <dsp:spPr>
        <a:xfrm>
          <a:off x="94203" y="280006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EB6DA-5E5B-424F-9FCD-8C8609489ECC}">
      <dsp:nvSpPr>
        <dsp:cNvPr id="0" name=""/>
        <dsp:cNvSpPr/>
      </dsp:nvSpPr>
      <dsp:spPr>
        <a:xfrm>
          <a:off x="1096789" y="1494046"/>
          <a:ext cx="7818815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Los resultados del metanálisis mostraron una disminución estadísticamente significativa de nuevos AAC a los treinta días a favor de IGIV más salicilato frente a salicilato solo</a:t>
          </a:r>
          <a:endParaRPr lang="es-VE" sz="1600" kern="1200" dirty="0"/>
        </a:p>
      </dsp:txBody>
      <dsp:txXfrm>
        <a:off x="1096789" y="1494046"/>
        <a:ext cx="7818815" cy="747322"/>
      </dsp:txXfrm>
    </dsp:sp>
    <dsp:sp modelId="{2510796A-89BF-41DB-84D1-2CD79AB59B16}">
      <dsp:nvSpPr>
        <dsp:cNvPr id="0" name=""/>
        <dsp:cNvSpPr/>
      </dsp:nvSpPr>
      <dsp:spPr>
        <a:xfrm>
          <a:off x="629712" y="1400631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5308A-BB5E-4CB3-A5CD-9C88FF886909}">
      <dsp:nvSpPr>
        <dsp:cNvPr id="0" name=""/>
        <dsp:cNvSpPr/>
      </dsp:nvSpPr>
      <dsp:spPr>
        <a:xfrm>
          <a:off x="1261147" y="2614670"/>
          <a:ext cx="7654457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También a favor de un único régimen de dosis alta durante un régimen de dosis baja de cuatro o cinco días. </a:t>
          </a:r>
          <a:endParaRPr lang="es-VE" sz="1600" kern="1200" dirty="0"/>
        </a:p>
      </dsp:txBody>
      <dsp:txXfrm>
        <a:off x="1261147" y="2614670"/>
        <a:ext cx="7654457" cy="747322"/>
      </dsp:txXfrm>
    </dsp:sp>
    <dsp:sp modelId="{A0FFD805-A39E-407A-A8A6-AB6A6A995A5C}">
      <dsp:nvSpPr>
        <dsp:cNvPr id="0" name=""/>
        <dsp:cNvSpPr/>
      </dsp:nvSpPr>
      <dsp:spPr>
        <a:xfrm>
          <a:off x="794071" y="2521255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6C4B4-E295-49DB-91DB-FD940EB81216}">
      <dsp:nvSpPr>
        <dsp:cNvPr id="0" name=""/>
        <dsp:cNvSpPr/>
      </dsp:nvSpPr>
      <dsp:spPr>
        <a:xfrm>
          <a:off x="1096789" y="3735295"/>
          <a:ext cx="7818815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Disminución significativa en la duración de la fiebre y la duración de la hospitalización.</a:t>
          </a:r>
          <a:endParaRPr lang="es-VE" sz="1600" kern="1200" dirty="0"/>
        </a:p>
      </dsp:txBody>
      <dsp:txXfrm>
        <a:off x="1096789" y="3735295"/>
        <a:ext cx="7818815" cy="747322"/>
      </dsp:txXfrm>
    </dsp:sp>
    <dsp:sp modelId="{71F45F04-405B-4FDE-9936-26E3F52E123D}">
      <dsp:nvSpPr>
        <dsp:cNvPr id="0" name=""/>
        <dsp:cNvSpPr/>
      </dsp:nvSpPr>
      <dsp:spPr>
        <a:xfrm>
          <a:off x="629712" y="3641880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3008F-84D3-401D-B126-9ADB33F1BDA5}">
      <dsp:nvSpPr>
        <dsp:cNvPr id="0" name=""/>
        <dsp:cNvSpPr/>
      </dsp:nvSpPr>
      <dsp:spPr>
        <a:xfrm>
          <a:off x="561279" y="4855919"/>
          <a:ext cx="8354324" cy="747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18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0" kern="1200" smtClean="0"/>
            <a:t>Los ensayos incluidos que compararon IGIV y salicilato con salicilato solo compararon dosis y regímenes de dosis marcadamente diferentes</a:t>
          </a:r>
          <a:endParaRPr lang="es-VE" sz="1600" kern="1200"/>
        </a:p>
      </dsp:txBody>
      <dsp:txXfrm>
        <a:off x="561279" y="4855919"/>
        <a:ext cx="8354324" cy="747322"/>
      </dsp:txXfrm>
    </dsp:sp>
    <dsp:sp modelId="{27848D90-57C8-4ADA-812D-4BA81AB1E312}">
      <dsp:nvSpPr>
        <dsp:cNvPr id="0" name=""/>
        <dsp:cNvSpPr/>
      </dsp:nvSpPr>
      <dsp:spPr>
        <a:xfrm>
          <a:off x="94203" y="4762504"/>
          <a:ext cx="934152" cy="9341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F629-6BD2-4AD9-93B9-6E6A82E1E35E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C7592-430C-444E-A3AF-CFCE695DD0EA}">
      <dsp:nvSpPr>
        <dsp:cNvPr id="0" name=""/>
        <dsp:cNvSpPr/>
      </dsp:nvSpPr>
      <dsp:spPr>
        <a:xfrm>
          <a:off x="538787" y="358213"/>
          <a:ext cx="8236645" cy="716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0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smtClean="0"/>
            <a:t>La EK atípica o incompleta se ha descrito en niños que no cumplían los criterios diagnósticos pero que aún tenían coronariopatía o cambios arteriales</a:t>
          </a:r>
          <a:endParaRPr lang="es-VE" sz="1800" kern="1200" dirty="0"/>
        </a:p>
      </dsp:txBody>
      <dsp:txXfrm>
        <a:off x="538787" y="358213"/>
        <a:ext cx="8236645" cy="716886"/>
      </dsp:txXfrm>
    </dsp:sp>
    <dsp:sp modelId="{B94B8FCE-BB97-4F4F-9933-40ECDCE39E1D}">
      <dsp:nvSpPr>
        <dsp:cNvPr id="0" name=""/>
        <dsp:cNvSpPr/>
      </dsp:nvSpPr>
      <dsp:spPr>
        <a:xfrm>
          <a:off x="90733" y="268603"/>
          <a:ext cx="896107" cy="896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5330-7AC9-44A1-A61D-E238508FDE12}">
      <dsp:nvSpPr>
        <dsp:cNvPr id="0" name=""/>
        <dsp:cNvSpPr/>
      </dsp:nvSpPr>
      <dsp:spPr>
        <a:xfrm>
          <a:off x="1052487" y="1433199"/>
          <a:ext cx="7722945" cy="716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0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smtClean="0"/>
            <a:t>Ninguno de los estudios incluidos proporciona ninguna evidencia directa del beneficio de IVIG en EK incompleta</a:t>
          </a:r>
          <a:endParaRPr lang="es-VE" sz="1800" kern="1200" dirty="0"/>
        </a:p>
      </dsp:txBody>
      <dsp:txXfrm>
        <a:off x="1052487" y="1433199"/>
        <a:ext cx="7722945" cy="716886"/>
      </dsp:txXfrm>
    </dsp:sp>
    <dsp:sp modelId="{F4D4408E-846A-4B7E-849B-3E03DAF17837}">
      <dsp:nvSpPr>
        <dsp:cNvPr id="0" name=""/>
        <dsp:cNvSpPr/>
      </dsp:nvSpPr>
      <dsp:spPr>
        <a:xfrm>
          <a:off x="604433" y="1343588"/>
          <a:ext cx="896107" cy="896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9C244-12ED-4BA5-A468-0CF11FFC04B0}">
      <dsp:nvSpPr>
        <dsp:cNvPr id="0" name=""/>
        <dsp:cNvSpPr/>
      </dsp:nvSpPr>
      <dsp:spPr>
        <a:xfrm>
          <a:off x="1210151" y="2508184"/>
          <a:ext cx="7565281" cy="716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0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smtClean="0"/>
            <a:t>La IGIV no parece estar asociada con un aumento de los eventos adversos. </a:t>
          </a:r>
          <a:endParaRPr lang="es-VE" sz="1800" kern="1200" dirty="0"/>
        </a:p>
      </dsp:txBody>
      <dsp:txXfrm>
        <a:off x="1210151" y="2508184"/>
        <a:ext cx="7565281" cy="716886"/>
      </dsp:txXfrm>
    </dsp:sp>
    <dsp:sp modelId="{453D1145-27E3-45B1-8DD2-737A26B44EDE}">
      <dsp:nvSpPr>
        <dsp:cNvPr id="0" name=""/>
        <dsp:cNvSpPr/>
      </dsp:nvSpPr>
      <dsp:spPr>
        <a:xfrm>
          <a:off x="762097" y="2418574"/>
          <a:ext cx="896107" cy="896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10FE-55C8-4D55-803A-FAC23FBC38A3}">
      <dsp:nvSpPr>
        <dsp:cNvPr id="0" name=""/>
        <dsp:cNvSpPr/>
      </dsp:nvSpPr>
      <dsp:spPr>
        <a:xfrm>
          <a:off x="1052487" y="3583170"/>
          <a:ext cx="7722945" cy="716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0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smtClean="0"/>
            <a:t>Pocos estudios declararon explícitamente que estaban informando muertes. </a:t>
          </a:r>
          <a:endParaRPr lang="es-VE" sz="1800" b="0" kern="1200" dirty="0" smtClean="0"/>
        </a:p>
      </dsp:txBody>
      <dsp:txXfrm>
        <a:off x="1052487" y="3583170"/>
        <a:ext cx="7722945" cy="716886"/>
      </dsp:txXfrm>
    </dsp:sp>
    <dsp:sp modelId="{DFFB81A0-E090-488D-8616-B78146E3C872}">
      <dsp:nvSpPr>
        <dsp:cNvPr id="0" name=""/>
        <dsp:cNvSpPr/>
      </dsp:nvSpPr>
      <dsp:spPr>
        <a:xfrm>
          <a:off x="604433" y="3493559"/>
          <a:ext cx="896107" cy="896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E36B1-9602-40ED-A2E3-3448BB125545}">
      <dsp:nvSpPr>
        <dsp:cNvPr id="0" name=""/>
        <dsp:cNvSpPr/>
      </dsp:nvSpPr>
      <dsp:spPr>
        <a:xfrm>
          <a:off x="538787" y="4658155"/>
          <a:ext cx="8236645" cy="7168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0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b="0" kern="1200" smtClean="0"/>
            <a:t>Solo se informó una muerte en todos los estudios incluidos.</a:t>
          </a:r>
          <a:endParaRPr lang="es-VE" sz="1800" b="0" kern="1200" dirty="0"/>
        </a:p>
      </dsp:txBody>
      <dsp:txXfrm>
        <a:off x="538787" y="4658155"/>
        <a:ext cx="8236645" cy="716886"/>
      </dsp:txXfrm>
    </dsp:sp>
    <dsp:sp modelId="{9161C7FA-4854-4ADA-88FB-61330811D90F}">
      <dsp:nvSpPr>
        <dsp:cNvPr id="0" name=""/>
        <dsp:cNvSpPr/>
      </dsp:nvSpPr>
      <dsp:spPr>
        <a:xfrm>
          <a:off x="90733" y="4568545"/>
          <a:ext cx="896107" cy="896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8CF5-DEB7-4555-A1EC-F311B90ACD22}">
      <dsp:nvSpPr>
        <dsp:cNvPr id="0" name=""/>
        <dsp:cNvSpPr/>
      </dsp:nvSpPr>
      <dsp:spPr>
        <a:xfrm>
          <a:off x="7878" y="301633"/>
          <a:ext cx="2354928" cy="14129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Los criterios de diagnóstico clínico no identifican todos los casos</a:t>
          </a:r>
          <a:endParaRPr lang="es-VE" sz="1800" kern="1200" dirty="0"/>
        </a:p>
      </dsp:txBody>
      <dsp:txXfrm>
        <a:off x="49262" y="343017"/>
        <a:ext cx="2272160" cy="1330189"/>
      </dsp:txXfrm>
    </dsp:sp>
    <dsp:sp modelId="{ED912408-AEAA-47DC-BC6F-7B3ED8151C25}">
      <dsp:nvSpPr>
        <dsp:cNvPr id="0" name=""/>
        <dsp:cNvSpPr/>
      </dsp:nvSpPr>
      <dsp:spPr>
        <a:xfrm>
          <a:off x="2598300" y="716100"/>
          <a:ext cx="499244" cy="584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2598300" y="832904"/>
        <a:ext cx="349471" cy="350414"/>
      </dsp:txXfrm>
    </dsp:sp>
    <dsp:sp modelId="{A71E1960-0CE3-437C-B24E-8FC6ED59CAB5}">
      <dsp:nvSpPr>
        <dsp:cNvPr id="0" name=""/>
        <dsp:cNvSpPr/>
      </dsp:nvSpPr>
      <dsp:spPr>
        <a:xfrm>
          <a:off x="3304779" y="301633"/>
          <a:ext cx="2354928" cy="14129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Casos "incompletos" o "atípicos" han salido a la luz </a:t>
          </a:r>
          <a:endParaRPr lang="es-VE" sz="1800" kern="1200" dirty="0"/>
        </a:p>
      </dsp:txBody>
      <dsp:txXfrm>
        <a:off x="3346163" y="343017"/>
        <a:ext cx="2272160" cy="1330189"/>
      </dsp:txXfrm>
    </dsp:sp>
    <dsp:sp modelId="{C358D395-A133-4B6C-B0D2-0A986F16FB33}">
      <dsp:nvSpPr>
        <dsp:cNvPr id="0" name=""/>
        <dsp:cNvSpPr/>
      </dsp:nvSpPr>
      <dsp:spPr>
        <a:xfrm>
          <a:off x="5895201" y="716100"/>
          <a:ext cx="499244" cy="584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400" kern="1200"/>
        </a:p>
      </dsp:txBody>
      <dsp:txXfrm>
        <a:off x="5895201" y="832904"/>
        <a:ext cx="349471" cy="350414"/>
      </dsp:txXfrm>
    </dsp:sp>
    <dsp:sp modelId="{410C704B-5683-4C25-927B-0898BC1E2735}">
      <dsp:nvSpPr>
        <dsp:cNvPr id="0" name=""/>
        <dsp:cNvSpPr/>
      </dsp:nvSpPr>
      <dsp:spPr>
        <a:xfrm>
          <a:off x="6601680" y="301633"/>
          <a:ext cx="2354928" cy="14129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Aneurismas de la arteria coronaria se han encontrado en la ecocardiografía o en la autopsia </a:t>
          </a:r>
          <a:endParaRPr lang="es-VE" sz="1800" kern="1200" dirty="0"/>
        </a:p>
      </dsp:txBody>
      <dsp:txXfrm>
        <a:off x="6643064" y="343017"/>
        <a:ext cx="2272160" cy="1330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E6369-F642-4678-B172-CF2F818DD29D}">
      <dsp:nvSpPr>
        <dsp:cNvPr id="0" name=""/>
        <dsp:cNvSpPr/>
      </dsp:nvSpPr>
      <dsp:spPr>
        <a:xfrm>
          <a:off x="1824653" y="483"/>
          <a:ext cx="4919645" cy="1583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La principal ventaja del diagnóstico oportuno de la enfermedad de Kawasaki es la posibilidad de prevenir la complicación de las anomalías de las arterias coronaria mediante un tratamiento temprano. </a:t>
          </a:r>
          <a:endParaRPr lang="es-VE" sz="2000" kern="1200" dirty="0"/>
        </a:p>
      </dsp:txBody>
      <dsp:txXfrm>
        <a:off x="1871041" y="46871"/>
        <a:ext cx="4826869" cy="1491013"/>
      </dsp:txXfrm>
    </dsp:sp>
    <dsp:sp modelId="{EB519DEE-7CB0-4248-B412-9238B67BEF51}">
      <dsp:nvSpPr>
        <dsp:cNvPr id="0" name=""/>
        <dsp:cNvSpPr/>
      </dsp:nvSpPr>
      <dsp:spPr>
        <a:xfrm rot="5400000">
          <a:off x="3987515" y="1623867"/>
          <a:ext cx="593920" cy="7127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000" kern="1200"/>
        </a:p>
      </dsp:txBody>
      <dsp:txXfrm rot="-5400000">
        <a:off x="4070664" y="1683259"/>
        <a:ext cx="427623" cy="415744"/>
      </dsp:txXfrm>
    </dsp:sp>
    <dsp:sp modelId="{79B9500A-B637-4F88-ADFB-0BE7C7E2D54B}">
      <dsp:nvSpPr>
        <dsp:cNvPr id="0" name=""/>
        <dsp:cNvSpPr/>
      </dsp:nvSpPr>
      <dsp:spPr>
        <a:xfrm>
          <a:off x="1824653" y="2376167"/>
          <a:ext cx="4919645" cy="15837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000" kern="1200" dirty="0" smtClean="0"/>
            <a:t>La inmunoglobulina intravenosa (IVIG) se usa ampliamente con este propósito.</a:t>
          </a:r>
          <a:endParaRPr lang="es-VE" sz="2000" kern="1200" dirty="0"/>
        </a:p>
      </dsp:txBody>
      <dsp:txXfrm>
        <a:off x="1871041" y="2422555"/>
        <a:ext cx="4826869" cy="1491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0E318-AAD2-42D5-9414-B2B36371188A}">
      <dsp:nvSpPr>
        <dsp:cNvPr id="0" name=""/>
        <dsp:cNvSpPr/>
      </dsp:nvSpPr>
      <dsp:spPr>
        <a:xfrm>
          <a:off x="-152392" y="525570"/>
          <a:ext cx="7222402" cy="957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4300" b="1" kern="1200" dirty="0" smtClean="0"/>
            <a:t>OBJETIVO</a:t>
          </a:r>
          <a:endParaRPr lang="es-VE" sz="4300" kern="1200" dirty="0" smtClean="0"/>
        </a:p>
      </dsp:txBody>
      <dsp:txXfrm>
        <a:off x="-124337" y="553625"/>
        <a:ext cx="5207494" cy="901772"/>
      </dsp:txXfrm>
    </dsp:sp>
    <dsp:sp modelId="{DDBB8BC2-82AC-4E21-A5D8-872DDF43B00D}">
      <dsp:nvSpPr>
        <dsp:cNvPr id="0" name=""/>
        <dsp:cNvSpPr/>
      </dsp:nvSpPr>
      <dsp:spPr>
        <a:xfrm>
          <a:off x="817363" y="2515422"/>
          <a:ext cx="7831973" cy="18891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tint val="50000"/>
                <a:satMod val="300000"/>
              </a:schemeClr>
            </a:gs>
            <a:gs pos="35000">
              <a:schemeClr val="accent2">
                <a:hueOff val="10483529"/>
                <a:satOff val="-1988"/>
                <a:lumOff val="-9999"/>
                <a:alphaOff val="0"/>
                <a:tint val="37000"/>
                <a:satMod val="30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Evaluar la efectividad de la inmunoglobulina intravenosa (</a:t>
          </a:r>
          <a:r>
            <a:rPr lang="es-VE" sz="2400" kern="1200" dirty="0" err="1" smtClean="0"/>
            <a:t>IgIV</a:t>
          </a:r>
          <a:r>
            <a:rPr lang="es-VE" sz="2400" kern="1200" dirty="0" smtClean="0"/>
            <a:t>) en el tratamiento y la prevención de las consecuencias cardíacas a largo plazo de la enfermedad de Kawasaki en niños.</a:t>
          </a:r>
          <a:endParaRPr lang="es-VE" sz="2400" kern="1200" dirty="0"/>
        </a:p>
      </dsp:txBody>
      <dsp:txXfrm>
        <a:off x="872694" y="2570753"/>
        <a:ext cx="4923118" cy="1778462"/>
      </dsp:txXfrm>
    </dsp:sp>
    <dsp:sp modelId="{BF887DD9-ED09-4D97-8470-5B8EE2949F8C}">
      <dsp:nvSpPr>
        <dsp:cNvPr id="0" name=""/>
        <dsp:cNvSpPr/>
      </dsp:nvSpPr>
      <dsp:spPr>
        <a:xfrm>
          <a:off x="5764144" y="1579315"/>
          <a:ext cx="1305865" cy="1305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>
        <a:off x="6057964" y="1579315"/>
        <a:ext cx="718225" cy="9826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C0FFD-11E0-4F73-BA9B-D17461F32417}">
      <dsp:nvSpPr>
        <dsp:cNvPr id="0" name=""/>
        <dsp:cNvSpPr/>
      </dsp:nvSpPr>
      <dsp:spPr>
        <a:xfrm>
          <a:off x="91" y="253591"/>
          <a:ext cx="611443" cy="6114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F6CC5-21FE-4677-9C85-605DECA0ED5A}">
      <dsp:nvSpPr>
        <dsp:cNvPr id="0" name=""/>
        <dsp:cNvSpPr/>
      </dsp:nvSpPr>
      <dsp:spPr>
        <a:xfrm>
          <a:off x="61235" y="314735"/>
          <a:ext cx="489155" cy="489155"/>
        </a:xfrm>
        <a:prstGeom prst="chord">
          <a:avLst>
            <a:gd name="adj1" fmla="val 1168272"/>
            <a:gd name="adj2" fmla="val 963172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24717-FBC4-4C33-A115-63642D6B148B}">
      <dsp:nvSpPr>
        <dsp:cNvPr id="0" name=""/>
        <dsp:cNvSpPr/>
      </dsp:nvSpPr>
      <dsp:spPr>
        <a:xfrm>
          <a:off x="424892" y="1087240"/>
          <a:ext cx="2436907" cy="2128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Estudios aleatorizados que evaluaron la efectividad de la IGIV en EK en niños fueron elegidos para su inclusión.</a:t>
          </a:r>
          <a:endParaRPr lang="es-VE" sz="1800" kern="1200" dirty="0"/>
        </a:p>
      </dsp:txBody>
      <dsp:txXfrm>
        <a:off x="424892" y="1087240"/>
        <a:ext cx="2436907" cy="2128749"/>
      </dsp:txXfrm>
    </dsp:sp>
    <dsp:sp modelId="{37B688ED-F6FB-4916-A37F-D4BA0075387B}">
      <dsp:nvSpPr>
        <dsp:cNvPr id="0" name=""/>
        <dsp:cNvSpPr/>
      </dsp:nvSpPr>
      <dsp:spPr>
        <a:xfrm>
          <a:off x="738919" y="253591"/>
          <a:ext cx="1808855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1" kern="1200" dirty="0" smtClean="0"/>
            <a:t>Tipos de estudios</a:t>
          </a:r>
          <a:r>
            <a:rPr lang="es-VE" sz="1900" kern="1200" dirty="0" smtClean="0"/>
            <a:t>: </a:t>
          </a:r>
          <a:endParaRPr lang="es-VE" sz="1900" kern="1200" dirty="0"/>
        </a:p>
      </dsp:txBody>
      <dsp:txXfrm>
        <a:off x="738919" y="253591"/>
        <a:ext cx="1808855" cy="611443"/>
      </dsp:txXfrm>
    </dsp:sp>
    <dsp:sp modelId="{D9DC1576-0784-4AFE-822E-E611A645537E}">
      <dsp:nvSpPr>
        <dsp:cNvPr id="0" name=""/>
        <dsp:cNvSpPr/>
      </dsp:nvSpPr>
      <dsp:spPr>
        <a:xfrm>
          <a:off x="2989184" y="315289"/>
          <a:ext cx="611443" cy="6114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071F3-4B83-49F6-8B00-B545B4E72F2D}">
      <dsp:nvSpPr>
        <dsp:cNvPr id="0" name=""/>
        <dsp:cNvSpPr/>
      </dsp:nvSpPr>
      <dsp:spPr>
        <a:xfrm>
          <a:off x="3050329" y="376433"/>
          <a:ext cx="489155" cy="48915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B4DEF-7D9F-4A79-9FDA-30E6DFF8A4E8}">
      <dsp:nvSpPr>
        <dsp:cNvPr id="0" name=""/>
        <dsp:cNvSpPr/>
      </dsp:nvSpPr>
      <dsp:spPr>
        <a:xfrm>
          <a:off x="3499563" y="1063419"/>
          <a:ext cx="2223281" cy="1881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Niños entre las edades de 0-18 años diagnosticados con la EK</a:t>
          </a:r>
          <a:endParaRPr lang="es-VE" sz="1800" kern="1200" dirty="0"/>
        </a:p>
      </dsp:txBody>
      <dsp:txXfrm>
        <a:off x="3499563" y="1063419"/>
        <a:ext cx="2223281" cy="1881957"/>
      </dsp:txXfrm>
    </dsp:sp>
    <dsp:sp modelId="{D3C696A4-1EA1-40B1-9E70-1243A361B021}">
      <dsp:nvSpPr>
        <dsp:cNvPr id="0" name=""/>
        <dsp:cNvSpPr/>
      </dsp:nvSpPr>
      <dsp:spPr>
        <a:xfrm>
          <a:off x="3728012" y="315289"/>
          <a:ext cx="1808855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1" kern="1200" dirty="0" smtClean="0"/>
            <a:t>Tipos de participantes:</a:t>
          </a:r>
          <a:endParaRPr lang="es-VE" sz="1900" kern="1200" dirty="0"/>
        </a:p>
      </dsp:txBody>
      <dsp:txXfrm>
        <a:off x="3728012" y="315289"/>
        <a:ext cx="1808855" cy="611443"/>
      </dsp:txXfrm>
    </dsp:sp>
    <dsp:sp modelId="{334F020E-F379-49C5-84C3-D4C3AF64E87E}">
      <dsp:nvSpPr>
        <dsp:cNvPr id="0" name=""/>
        <dsp:cNvSpPr/>
      </dsp:nvSpPr>
      <dsp:spPr>
        <a:xfrm>
          <a:off x="5871465" y="0"/>
          <a:ext cx="611443" cy="6114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59E22-64A5-4776-9BD4-76EB413512C6}">
      <dsp:nvSpPr>
        <dsp:cNvPr id="0" name=""/>
        <dsp:cNvSpPr/>
      </dsp:nvSpPr>
      <dsp:spPr>
        <a:xfrm>
          <a:off x="5932609" y="61144"/>
          <a:ext cx="489155" cy="48915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CDDD-09CF-4615-8DDD-A991034098B5}">
      <dsp:nvSpPr>
        <dsp:cNvPr id="0" name=""/>
        <dsp:cNvSpPr/>
      </dsp:nvSpPr>
      <dsp:spPr>
        <a:xfrm>
          <a:off x="6308440" y="697915"/>
          <a:ext cx="2252295" cy="3143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1) </a:t>
          </a:r>
          <a:r>
            <a:rPr lang="es-VE" sz="1800" kern="1200" dirty="0" err="1" smtClean="0"/>
            <a:t>IgIV</a:t>
          </a:r>
          <a:r>
            <a:rPr lang="es-VE" sz="1800" kern="1200" dirty="0" smtClean="0"/>
            <a:t> versus placebo o ningún tratamiento </a:t>
          </a:r>
          <a:endParaRPr lang="es-VE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2) </a:t>
          </a:r>
          <a:r>
            <a:rPr lang="es-VE" sz="1800" kern="1200" dirty="0" err="1" smtClean="0"/>
            <a:t>IgIV</a:t>
          </a:r>
          <a:r>
            <a:rPr lang="es-VE" sz="1800" kern="1200" dirty="0" smtClean="0"/>
            <a:t> de diferentes dosis </a:t>
          </a:r>
          <a:endParaRPr lang="es-VE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3) </a:t>
          </a:r>
          <a:r>
            <a:rPr lang="es-VE" sz="1800" kern="1200" dirty="0" err="1" smtClean="0"/>
            <a:t>IgIV</a:t>
          </a:r>
          <a:r>
            <a:rPr lang="es-VE" sz="1800" kern="1200" dirty="0" smtClean="0"/>
            <a:t> y salicilato versus salicilato solo </a:t>
          </a:r>
          <a:endParaRPr lang="es-VE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4) </a:t>
          </a:r>
          <a:r>
            <a:rPr lang="es-VE" sz="1800" kern="1200" dirty="0" err="1" smtClean="0"/>
            <a:t>IgIV</a:t>
          </a:r>
          <a:r>
            <a:rPr lang="es-VE" sz="1800" kern="1200" dirty="0" smtClean="0"/>
            <a:t> de dosis única versus </a:t>
          </a:r>
          <a:r>
            <a:rPr lang="es-VE" sz="1800" kern="1200" dirty="0" err="1" smtClean="0"/>
            <a:t>IgIV</a:t>
          </a:r>
          <a:r>
            <a:rPr lang="es-VE" sz="1800" kern="1200" dirty="0" smtClean="0"/>
            <a:t> de dosis múltiple </a:t>
          </a:r>
          <a:endParaRPr lang="es-VE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5) Diferentes tipos de </a:t>
          </a:r>
          <a:r>
            <a:rPr lang="es-VE" sz="1800" kern="1200" dirty="0" err="1" smtClean="0"/>
            <a:t>IgIV</a:t>
          </a:r>
          <a:endParaRPr lang="es-VE" sz="1800" kern="1200" dirty="0"/>
        </a:p>
      </dsp:txBody>
      <dsp:txXfrm>
        <a:off x="6308440" y="697915"/>
        <a:ext cx="2252295" cy="3143114"/>
      </dsp:txXfrm>
    </dsp:sp>
    <dsp:sp modelId="{17A5420B-6E16-4E3A-AB9B-1DDFF6126043}">
      <dsp:nvSpPr>
        <dsp:cNvPr id="0" name=""/>
        <dsp:cNvSpPr/>
      </dsp:nvSpPr>
      <dsp:spPr>
        <a:xfrm>
          <a:off x="6610293" y="0"/>
          <a:ext cx="1808855" cy="611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900" b="1" kern="1200" dirty="0" smtClean="0"/>
            <a:t>Tipos de intervenciones:</a:t>
          </a:r>
          <a:endParaRPr lang="es-VE" sz="1900" kern="1200" dirty="0"/>
        </a:p>
      </dsp:txBody>
      <dsp:txXfrm>
        <a:off x="6610293" y="0"/>
        <a:ext cx="1808855" cy="6114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51302-6683-4F6A-B68E-514D259A1F47}">
      <dsp:nvSpPr>
        <dsp:cNvPr id="0" name=""/>
        <dsp:cNvSpPr/>
      </dsp:nvSpPr>
      <dsp:spPr>
        <a:xfrm>
          <a:off x="4140459" y="1558298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4"/>
              </a:lnTo>
              <a:lnTo>
                <a:pt x="2929405" y="254204"/>
              </a:lnTo>
              <a:lnTo>
                <a:pt x="2929405" y="5084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88706-F020-49DB-A9B0-2350F0B0C751}">
      <dsp:nvSpPr>
        <dsp:cNvPr id="0" name=""/>
        <dsp:cNvSpPr/>
      </dsp:nvSpPr>
      <dsp:spPr>
        <a:xfrm>
          <a:off x="4094739" y="1558298"/>
          <a:ext cx="91440" cy="508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BE7E8-1AB4-46C6-809A-AA0063209BFD}">
      <dsp:nvSpPr>
        <dsp:cNvPr id="0" name=""/>
        <dsp:cNvSpPr/>
      </dsp:nvSpPr>
      <dsp:spPr>
        <a:xfrm>
          <a:off x="1211054" y="1558298"/>
          <a:ext cx="2929405" cy="508409"/>
        </a:xfrm>
        <a:custGeom>
          <a:avLst/>
          <a:gdLst/>
          <a:ahLst/>
          <a:cxnLst/>
          <a:rect l="0" t="0" r="0" b="0"/>
          <a:pathLst>
            <a:path>
              <a:moveTo>
                <a:pt x="2929405" y="0"/>
              </a:moveTo>
              <a:lnTo>
                <a:pt x="2929405" y="254204"/>
              </a:lnTo>
              <a:lnTo>
                <a:pt x="0" y="254204"/>
              </a:lnTo>
              <a:lnTo>
                <a:pt x="0" y="5084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24679-923A-4B39-8D28-79E59717146D}">
      <dsp:nvSpPr>
        <dsp:cNvPr id="0" name=""/>
        <dsp:cNvSpPr/>
      </dsp:nvSpPr>
      <dsp:spPr>
        <a:xfrm>
          <a:off x="2929961" y="347800"/>
          <a:ext cx="2420996" cy="1210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PUNTOS PRIMARIOS</a:t>
          </a:r>
          <a:endParaRPr lang="es-VE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9961" y="347800"/>
        <a:ext cx="2420996" cy="1210498"/>
      </dsp:txXfrm>
    </dsp:sp>
    <dsp:sp modelId="{1D68DA61-2410-42B8-B2AE-82D1F80D0ED7}">
      <dsp:nvSpPr>
        <dsp:cNvPr id="0" name=""/>
        <dsp:cNvSpPr/>
      </dsp:nvSpPr>
      <dsp:spPr>
        <a:xfrm>
          <a:off x="555" y="2066707"/>
          <a:ext cx="2420996" cy="1210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Muerte </a:t>
          </a:r>
          <a:endParaRPr lang="es-VE" sz="2400" kern="1200" dirty="0"/>
        </a:p>
      </dsp:txBody>
      <dsp:txXfrm>
        <a:off x="555" y="2066707"/>
        <a:ext cx="2420996" cy="1210498"/>
      </dsp:txXfrm>
    </dsp:sp>
    <dsp:sp modelId="{DEC47022-A6A6-4470-BF2E-7DA1B339D6F7}">
      <dsp:nvSpPr>
        <dsp:cNvPr id="0" name=""/>
        <dsp:cNvSpPr/>
      </dsp:nvSpPr>
      <dsp:spPr>
        <a:xfrm>
          <a:off x="2929961" y="2066707"/>
          <a:ext cx="2420996" cy="1210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Anomalías de la arteria coronaria (CAA)</a:t>
          </a:r>
          <a:endParaRPr lang="es-VE" sz="2400" kern="1200" dirty="0"/>
        </a:p>
      </dsp:txBody>
      <dsp:txXfrm>
        <a:off x="2929961" y="2066707"/>
        <a:ext cx="2420996" cy="1210498"/>
      </dsp:txXfrm>
    </dsp:sp>
    <dsp:sp modelId="{8AF6691F-AC25-492A-98A9-B8C9FF3B9117}">
      <dsp:nvSpPr>
        <dsp:cNvPr id="0" name=""/>
        <dsp:cNvSpPr/>
      </dsp:nvSpPr>
      <dsp:spPr>
        <a:xfrm>
          <a:off x="5859367" y="2066707"/>
          <a:ext cx="2420996" cy="1210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Anomalías de la función miocárdica</a:t>
          </a:r>
          <a:endParaRPr lang="es-VE" sz="2400" kern="1200" dirty="0"/>
        </a:p>
      </dsp:txBody>
      <dsp:txXfrm>
        <a:off x="5859367" y="2066707"/>
        <a:ext cx="2420996" cy="1210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E85D-5A94-43E5-849D-4CB2B6B1B3AE}">
      <dsp:nvSpPr>
        <dsp:cNvPr id="0" name=""/>
        <dsp:cNvSpPr/>
      </dsp:nvSpPr>
      <dsp:spPr>
        <a:xfrm>
          <a:off x="2074209" y="903814"/>
          <a:ext cx="4276515" cy="5031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6D3F43-162E-40BA-9838-28FB2B2A9A11}">
      <dsp:nvSpPr>
        <dsp:cNvPr id="0" name=""/>
        <dsp:cNvSpPr/>
      </dsp:nvSpPr>
      <dsp:spPr>
        <a:xfrm>
          <a:off x="2074209" y="1092765"/>
          <a:ext cx="314168" cy="3141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46EFCF-8A2D-403D-A552-5AB596914977}">
      <dsp:nvSpPr>
        <dsp:cNvPr id="0" name=""/>
        <dsp:cNvSpPr/>
      </dsp:nvSpPr>
      <dsp:spPr>
        <a:xfrm>
          <a:off x="1614227" y="0"/>
          <a:ext cx="5196479" cy="90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 smtClean="0"/>
            <a:t>PUNTOS SECUNDARIOS</a:t>
          </a:r>
          <a:endParaRPr lang="es-VE" sz="2800" kern="1200" dirty="0"/>
        </a:p>
      </dsp:txBody>
      <dsp:txXfrm>
        <a:off x="1614227" y="0"/>
        <a:ext cx="5196479" cy="903814"/>
      </dsp:txXfrm>
    </dsp:sp>
    <dsp:sp modelId="{9E20A5A2-7786-4D9D-9428-D372B8EBB9C5}">
      <dsp:nvSpPr>
        <dsp:cNvPr id="0" name=""/>
        <dsp:cNvSpPr/>
      </dsp:nvSpPr>
      <dsp:spPr>
        <a:xfrm>
          <a:off x="1614227" y="1825082"/>
          <a:ext cx="314160" cy="314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F4D688-E0BB-4F59-BC87-6EE720470D8D}">
      <dsp:nvSpPr>
        <dsp:cNvPr id="0" name=""/>
        <dsp:cNvSpPr/>
      </dsp:nvSpPr>
      <dsp:spPr>
        <a:xfrm>
          <a:off x="1913583" y="1616007"/>
          <a:ext cx="3977159" cy="73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/>
            <a:t>Duración de la fiebre </a:t>
          </a:r>
        </a:p>
      </dsp:txBody>
      <dsp:txXfrm>
        <a:off x="1913583" y="1616007"/>
        <a:ext cx="3977159" cy="732308"/>
      </dsp:txXfrm>
    </dsp:sp>
    <dsp:sp modelId="{06B1C3FB-38FD-4EB8-B01A-638FC285C95F}">
      <dsp:nvSpPr>
        <dsp:cNvPr id="0" name=""/>
        <dsp:cNvSpPr/>
      </dsp:nvSpPr>
      <dsp:spPr>
        <a:xfrm>
          <a:off x="1614227" y="2557391"/>
          <a:ext cx="314160" cy="314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7AE775-FE41-4CDD-B132-CE8B84CF31A3}">
      <dsp:nvSpPr>
        <dsp:cNvPr id="0" name=""/>
        <dsp:cNvSpPr/>
      </dsp:nvSpPr>
      <dsp:spPr>
        <a:xfrm>
          <a:off x="1913583" y="2348316"/>
          <a:ext cx="3977159" cy="73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/>
            <a:t>Efectos adversos </a:t>
          </a:r>
        </a:p>
      </dsp:txBody>
      <dsp:txXfrm>
        <a:off x="1913583" y="2348316"/>
        <a:ext cx="3977159" cy="732308"/>
      </dsp:txXfrm>
    </dsp:sp>
    <dsp:sp modelId="{96F9CF10-E8A9-4DC5-870E-EFE1E62839FC}">
      <dsp:nvSpPr>
        <dsp:cNvPr id="0" name=""/>
        <dsp:cNvSpPr/>
      </dsp:nvSpPr>
      <dsp:spPr>
        <a:xfrm>
          <a:off x="1614227" y="3289700"/>
          <a:ext cx="314160" cy="314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433AED-ACFE-4286-BFAF-30D5F4A949B2}">
      <dsp:nvSpPr>
        <dsp:cNvPr id="0" name=""/>
        <dsp:cNvSpPr/>
      </dsp:nvSpPr>
      <dsp:spPr>
        <a:xfrm>
          <a:off x="1913583" y="3080625"/>
          <a:ext cx="3977159" cy="73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kern="1200" dirty="0" smtClean="0"/>
            <a:t>Duración de la hospitalización</a:t>
          </a:r>
        </a:p>
      </dsp:txBody>
      <dsp:txXfrm>
        <a:off x="1913583" y="3080625"/>
        <a:ext cx="3977159" cy="732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8B85C-648E-4FF2-A7E4-3C35A40B7FE2}">
      <dsp:nvSpPr>
        <dsp:cNvPr id="0" name=""/>
        <dsp:cNvSpPr/>
      </dsp:nvSpPr>
      <dsp:spPr>
        <a:xfrm>
          <a:off x="7721" y="6734"/>
          <a:ext cx="2307772" cy="1514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Ensayos controlados, aleatorizados.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>
              <a:solidFill>
                <a:schemeClr val="tx1"/>
              </a:solidFill>
            </a:rPr>
            <a:t>Uso de inmunoglobulina en EK en niños</a:t>
          </a:r>
          <a:endParaRPr lang="es-VE" sz="1800" kern="1200" dirty="0">
            <a:solidFill>
              <a:schemeClr val="tx1"/>
            </a:solidFill>
          </a:endParaRPr>
        </a:p>
      </dsp:txBody>
      <dsp:txXfrm>
        <a:off x="52078" y="51091"/>
        <a:ext cx="2219058" cy="1425761"/>
      </dsp:txXfrm>
    </dsp:sp>
    <dsp:sp modelId="{E7B1970D-4B12-4A15-BD81-3F80A013E118}">
      <dsp:nvSpPr>
        <dsp:cNvPr id="0" name=""/>
        <dsp:cNvSpPr/>
      </dsp:nvSpPr>
      <dsp:spPr>
        <a:xfrm>
          <a:off x="2546270" y="477808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800" kern="1200"/>
        </a:p>
      </dsp:txBody>
      <dsp:txXfrm>
        <a:off x="2546270" y="592273"/>
        <a:ext cx="342473" cy="343397"/>
      </dsp:txXfrm>
    </dsp:sp>
    <dsp:sp modelId="{33DDC265-50DF-4441-9005-4898918917DA}">
      <dsp:nvSpPr>
        <dsp:cNvPr id="0" name=""/>
        <dsp:cNvSpPr/>
      </dsp:nvSpPr>
      <dsp:spPr>
        <a:xfrm>
          <a:off x="3238601" y="6734"/>
          <a:ext cx="2307772" cy="1514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Ultima búsqueda fue en marzo del 2003</a:t>
          </a:r>
          <a:endParaRPr lang="es-VE" sz="1800" kern="1200" dirty="0"/>
        </a:p>
      </dsp:txBody>
      <dsp:txXfrm>
        <a:off x="3282958" y="51091"/>
        <a:ext cx="2219058" cy="1425761"/>
      </dsp:txXfrm>
    </dsp:sp>
    <dsp:sp modelId="{CDA9235E-FE08-442B-9545-39B1C5C8C9D1}">
      <dsp:nvSpPr>
        <dsp:cNvPr id="0" name=""/>
        <dsp:cNvSpPr/>
      </dsp:nvSpPr>
      <dsp:spPr>
        <a:xfrm>
          <a:off x="5777151" y="477808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800" kern="1200"/>
        </a:p>
      </dsp:txBody>
      <dsp:txXfrm>
        <a:off x="5777151" y="592273"/>
        <a:ext cx="342473" cy="343397"/>
      </dsp:txXfrm>
    </dsp:sp>
    <dsp:sp modelId="{1B2473D8-BFB9-48AE-AA49-6D9FF12D0F68}">
      <dsp:nvSpPr>
        <dsp:cNvPr id="0" name=""/>
        <dsp:cNvSpPr/>
      </dsp:nvSpPr>
      <dsp:spPr>
        <a:xfrm>
          <a:off x="6469482" y="6734"/>
          <a:ext cx="2307772" cy="1514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800" kern="1200" dirty="0" smtClean="0"/>
            <a:t>Búsqueda de base de datos electrónicos </a:t>
          </a:r>
          <a:r>
            <a:rPr lang="es-VE" sz="1800" b="0" kern="1200" dirty="0" smtClean="0"/>
            <a:t>utilizando el software de </a:t>
          </a:r>
          <a:r>
            <a:rPr lang="es-VE" sz="1800" b="0" kern="1200" dirty="0" err="1" smtClean="0"/>
            <a:t>Ovid</a:t>
          </a:r>
          <a:r>
            <a:rPr lang="es-VE" sz="1800" b="0" kern="1200" dirty="0" smtClean="0"/>
            <a:t>: </a:t>
          </a:r>
          <a:endParaRPr lang="es-VE" sz="1800" kern="1200" dirty="0"/>
        </a:p>
      </dsp:txBody>
      <dsp:txXfrm>
        <a:off x="6513839" y="51091"/>
        <a:ext cx="2219058" cy="14257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699DB-3F43-4FDA-8D08-7C15A2A39B5F}">
      <dsp:nvSpPr>
        <dsp:cNvPr id="0" name=""/>
        <dsp:cNvSpPr/>
      </dsp:nvSpPr>
      <dsp:spPr>
        <a:xfrm>
          <a:off x="1668742" y="-36558"/>
          <a:ext cx="5923685" cy="5923685"/>
        </a:xfrm>
        <a:prstGeom prst="circularArrow">
          <a:avLst>
            <a:gd name="adj1" fmla="val 5544"/>
            <a:gd name="adj2" fmla="val 330680"/>
            <a:gd name="adj3" fmla="val 13750830"/>
            <a:gd name="adj4" fmla="val 174012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BE9C7F-E404-496B-BB76-569D74606074}">
      <dsp:nvSpPr>
        <dsp:cNvPr id="0" name=""/>
        <dsp:cNvSpPr/>
      </dsp:nvSpPr>
      <dsp:spPr>
        <a:xfrm>
          <a:off x="3228679" y="2507"/>
          <a:ext cx="2803811" cy="1401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/>
            <a:t>Dos revisores (RMO y HB) realizaron la selección del estudio</a:t>
          </a:r>
          <a:endParaRPr lang="es-VE" sz="1600" kern="1200" dirty="0"/>
        </a:p>
      </dsp:txBody>
      <dsp:txXfrm>
        <a:off x="3297114" y="70942"/>
        <a:ext cx="2666941" cy="1265035"/>
      </dsp:txXfrm>
    </dsp:sp>
    <dsp:sp modelId="{D0E760B4-09A9-4DA9-8CE7-36D458348C86}">
      <dsp:nvSpPr>
        <dsp:cNvPr id="0" name=""/>
        <dsp:cNvSpPr/>
      </dsp:nvSpPr>
      <dsp:spPr>
        <a:xfrm>
          <a:off x="5631135" y="1747994"/>
          <a:ext cx="2803811" cy="1401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dirty="0" smtClean="0"/>
            <a:t>Evaluaron de forma independiente si los estudios cumplían los criterios de inclusión</a:t>
          </a:r>
          <a:endParaRPr lang="es-VE" sz="1600" kern="1200" dirty="0"/>
        </a:p>
      </dsp:txBody>
      <dsp:txXfrm>
        <a:off x="5699570" y="1816429"/>
        <a:ext cx="2666941" cy="1265035"/>
      </dsp:txXfrm>
    </dsp:sp>
    <dsp:sp modelId="{F3283B6B-AFA9-42AC-BE8B-74CA2ED90995}">
      <dsp:nvSpPr>
        <dsp:cNvPr id="0" name=""/>
        <dsp:cNvSpPr/>
      </dsp:nvSpPr>
      <dsp:spPr>
        <a:xfrm>
          <a:off x="4713478" y="4572250"/>
          <a:ext cx="2803811" cy="1401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Evaluación de calidad metodológica: </a:t>
          </a:r>
          <a:r>
            <a:rPr lang="es-VE" sz="1600" kern="1200" dirty="0" smtClean="0"/>
            <a:t>se evaluó de forma independiente por al menos dos revisores</a:t>
          </a:r>
          <a:endParaRPr lang="es-VE" sz="1600" kern="1200" dirty="0"/>
        </a:p>
      </dsp:txBody>
      <dsp:txXfrm>
        <a:off x="4781913" y="4640685"/>
        <a:ext cx="2666941" cy="1265035"/>
      </dsp:txXfrm>
    </dsp:sp>
    <dsp:sp modelId="{853AECF0-E6C6-423A-9475-B2187D1A78ED}">
      <dsp:nvSpPr>
        <dsp:cNvPr id="0" name=""/>
        <dsp:cNvSpPr/>
      </dsp:nvSpPr>
      <dsp:spPr>
        <a:xfrm>
          <a:off x="1743879" y="4572250"/>
          <a:ext cx="2803811" cy="1401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kern="1200" smtClean="0"/>
            <a:t>La calidad de la ocultación de la asignación se calificó como adecuada (A), incierta (B) o inadecuada (C).</a:t>
          </a:r>
          <a:endParaRPr lang="es-VE" sz="1600" kern="1200"/>
        </a:p>
      </dsp:txBody>
      <dsp:txXfrm>
        <a:off x="1812314" y="4640685"/>
        <a:ext cx="2666941" cy="1265035"/>
      </dsp:txXfrm>
    </dsp:sp>
    <dsp:sp modelId="{75C948B2-AF15-47A5-ACB9-F564F672FE82}">
      <dsp:nvSpPr>
        <dsp:cNvPr id="0" name=""/>
        <dsp:cNvSpPr/>
      </dsp:nvSpPr>
      <dsp:spPr>
        <a:xfrm>
          <a:off x="782083" y="1585522"/>
          <a:ext cx="2892103" cy="18708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dirty="0" smtClean="0"/>
            <a:t>Recolección de datos</a:t>
          </a:r>
          <a:r>
            <a:rPr lang="es-VE" sz="1600" kern="1200" dirty="0" smtClean="0"/>
            <a:t>: ubicación del estudio, métodos del estudio,  características de los participantes (rango de edad, criterios de elegibilidad), tipos de intervenciones y resultados.</a:t>
          </a:r>
          <a:endParaRPr lang="es-VE" sz="1600" kern="1200" dirty="0"/>
        </a:p>
      </dsp:txBody>
      <dsp:txXfrm>
        <a:off x="873411" y="1676850"/>
        <a:ext cx="2709447" cy="1688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2216D-2CCD-4D8A-806F-FB49A8B8165C}" type="datetimeFigureOut">
              <a:rPr lang="es-VE" smtClean="0"/>
              <a:t>01/08/2018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C5E4B-252E-49B1-85E6-BC6455B84F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291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003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>
                <a:solidFill>
                  <a:prstClr val="black"/>
                </a:solidFill>
              </a:rPr>
              <a:pPr/>
              <a:t>16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99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El grupo de pacientes que recibieron </a:t>
            </a:r>
            <a:r>
              <a:rPr lang="es-VE" dirty="0" err="1" smtClean="0"/>
              <a:t>IgIV</a:t>
            </a:r>
            <a:r>
              <a:rPr lang="es-VE" dirty="0" smtClean="0"/>
              <a:t> de 0 – 30dias tuvo una reducción</a:t>
            </a:r>
            <a:r>
              <a:rPr lang="es-VE" baseline="0" dirty="0" smtClean="0"/>
              <a:t> de riesgo del 26% en </a:t>
            </a:r>
            <a:r>
              <a:rPr lang="es-VE" baseline="0" dirty="0" err="1" smtClean="0"/>
              <a:t>comparacion</a:t>
            </a:r>
            <a:r>
              <a:rPr lang="es-VE" baseline="0" dirty="0" smtClean="0"/>
              <a:t> al grupo control</a:t>
            </a:r>
          </a:p>
          <a:p>
            <a:endParaRPr lang="es-VE" baseline="0" dirty="0" smtClean="0"/>
          </a:p>
          <a:p>
            <a:r>
              <a:rPr lang="es-VE" baseline="0" dirty="0" smtClean="0"/>
              <a:t>RRR: 1 – RR: 1 – 0,74: 0,26 * 100%: 26%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4179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3591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23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96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63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40E9-C761-4C82-9AA1-EE3E43E0E20C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67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42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3725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120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011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1369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533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0381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puntaje de </a:t>
            </a:r>
            <a:r>
              <a:rPr lang="es-V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Harada</a:t>
            </a:r>
            <a:r>
              <a:rPr lang="es-V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ha utilizado para tratar de identificar a los niños con mayor riesgo de adquirir anormalidades de la arteria coronaria cuando padecen la enfermedad de Kawasaki.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/>
              <a:t>12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409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>
                <a:solidFill>
                  <a:prstClr val="black"/>
                </a:solidFill>
              </a:rPr>
              <a:pPr/>
              <a:t>14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C5E4B-252E-49B1-85E6-BC6455B84F95}" type="slidenum">
              <a:rPr lang="es-VE" smtClean="0">
                <a:solidFill>
                  <a:prstClr val="black"/>
                </a:solidFill>
              </a:rPr>
              <a:pPr/>
              <a:t>15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01/08/2018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 rot="19140000">
            <a:off x="1021305" y="1821845"/>
            <a:ext cx="5648623" cy="12043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VE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 CIENTÍFICA</a:t>
            </a:r>
            <a:br>
              <a:rPr lang="es-VE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VE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VE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11960" y="3645024"/>
            <a:ext cx="4752528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s-VE" sz="1600" b="1" dirty="0" smtClean="0">
                <a:solidFill>
                  <a:schemeClr val="tx1"/>
                </a:solidFill>
                <a:latin typeface="Berlin Sans FB Demi" pitchFamily="34" charset="0"/>
              </a:rPr>
              <a:t>CARDIOLOGÍA INFANTIL:</a:t>
            </a:r>
          </a:p>
          <a:p>
            <a:pPr algn="r"/>
            <a:r>
              <a:rPr lang="es-VE" sz="1600" dirty="0" smtClean="0">
                <a:solidFill>
                  <a:schemeClr val="tx1"/>
                </a:solidFill>
                <a:latin typeface="Berlin Sans FB Demi" pitchFamily="34" charset="0"/>
              </a:rPr>
              <a:t>Dra. Eren </a:t>
            </a:r>
            <a:r>
              <a:rPr lang="es-VE" sz="1600" dirty="0" err="1" smtClean="0">
                <a:solidFill>
                  <a:schemeClr val="tx1"/>
                </a:solidFill>
                <a:latin typeface="Berlin Sans FB Demi" pitchFamily="34" charset="0"/>
              </a:rPr>
              <a:t>Delvillar</a:t>
            </a:r>
            <a:r>
              <a:rPr lang="es-VE" sz="1600" dirty="0" smtClean="0">
                <a:solidFill>
                  <a:schemeClr val="tx1"/>
                </a:solidFill>
                <a:latin typeface="Berlin Sans FB Demi" pitchFamily="34" charset="0"/>
              </a:rPr>
              <a:t> (R2)</a:t>
            </a:r>
          </a:p>
          <a:p>
            <a:pPr algn="r"/>
            <a:r>
              <a:rPr lang="es-VE" sz="1600" b="1" dirty="0" smtClean="0">
                <a:solidFill>
                  <a:schemeClr val="accent2"/>
                </a:solidFill>
                <a:latin typeface="Berlin Sans FB Demi" pitchFamily="34" charset="0"/>
              </a:rPr>
              <a:t>Dra. </a:t>
            </a:r>
            <a:r>
              <a:rPr lang="es-VE" sz="1600" b="1" dirty="0" err="1" smtClean="0">
                <a:solidFill>
                  <a:schemeClr val="accent2"/>
                </a:solidFill>
                <a:latin typeface="Berlin Sans FB Demi" pitchFamily="34" charset="0"/>
              </a:rPr>
              <a:t>Maycarli</a:t>
            </a:r>
            <a:r>
              <a:rPr lang="es-VE" sz="1600" b="1" dirty="0" err="1">
                <a:solidFill>
                  <a:schemeClr val="accent2"/>
                </a:solidFill>
                <a:latin typeface="Berlin Sans FB Demi" pitchFamily="34" charset="0"/>
              </a:rPr>
              <a:t>z</a:t>
            </a:r>
            <a:r>
              <a:rPr lang="es-VE" sz="1600" b="1" dirty="0" smtClean="0">
                <a:solidFill>
                  <a:schemeClr val="accent2"/>
                </a:solidFill>
                <a:latin typeface="Berlin Sans FB Demi" pitchFamily="34" charset="0"/>
              </a:rPr>
              <a:t> </a:t>
            </a:r>
            <a:r>
              <a:rPr lang="es-VE" sz="1600" b="1" dirty="0" err="1" smtClean="0">
                <a:solidFill>
                  <a:schemeClr val="accent2"/>
                </a:solidFill>
                <a:latin typeface="Berlin Sans FB Demi" pitchFamily="34" charset="0"/>
              </a:rPr>
              <a:t>Izarza</a:t>
            </a:r>
            <a:r>
              <a:rPr lang="es-VE" sz="1600" b="1" dirty="0" smtClean="0">
                <a:solidFill>
                  <a:schemeClr val="accent2"/>
                </a:solidFill>
                <a:latin typeface="Berlin Sans FB Demi" pitchFamily="34" charset="0"/>
              </a:rPr>
              <a:t> (R2)</a:t>
            </a:r>
          </a:p>
          <a:p>
            <a:pPr algn="r"/>
            <a:r>
              <a:rPr lang="es-VE" sz="1600" b="1" dirty="0">
                <a:solidFill>
                  <a:schemeClr val="accent2"/>
                </a:solidFill>
                <a:latin typeface="Berlin Sans FB Demi" pitchFamily="34" charset="0"/>
              </a:rPr>
              <a:t>Dra. María A. Jiménez (R2</a:t>
            </a:r>
            <a:r>
              <a:rPr lang="es-VE" sz="1600" b="1" dirty="0" smtClean="0">
                <a:solidFill>
                  <a:schemeClr val="accent2"/>
                </a:solidFill>
                <a:latin typeface="Berlin Sans FB Demi" pitchFamily="34" charset="0"/>
              </a:rPr>
              <a:t>)</a:t>
            </a:r>
          </a:p>
          <a:p>
            <a:pPr algn="r"/>
            <a:r>
              <a:rPr lang="es-VE" sz="1600" dirty="0">
                <a:solidFill>
                  <a:schemeClr val="tx1"/>
                </a:solidFill>
                <a:latin typeface="Berlin Sans FB Demi" pitchFamily="34" charset="0"/>
              </a:rPr>
              <a:t>Dra. </a:t>
            </a:r>
            <a:r>
              <a:rPr lang="es-VE" sz="1600" dirty="0" err="1">
                <a:solidFill>
                  <a:schemeClr val="tx1"/>
                </a:solidFill>
                <a:latin typeface="Berlin Sans FB Demi" pitchFamily="34" charset="0"/>
              </a:rPr>
              <a:t>Mayrelis</a:t>
            </a:r>
            <a:r>
              <a:rPr lang="es-VE" sz="1600" dirty="0">
                <a:solidFill>
                  <a:schemeClr val="tx1"/>
                </a:solidFill>
                <a:latin typeface="Berlin Sans FB Demi" pitchFamily="34" charset="0"/>
              </a:rPr>
              <a:t> Peraza (R3</a:t>
            </a:r>
            <a:r>
              <a:rPr lang="es-VE" sz="1600" dirty="0" smtClean="0">
                <a:solidFill>
                  <a:schemeClr val="tx1"/>
                </a:solidFill>
                <a:latin typeface="Berlin Sans FB Demi" pitchFamily="34" charset="0"/>
              </a:rPr>
              <a:t>)</a:t>
            </a:r>
          </a:p>
          <a:p>
            <a:pPr algn="r"/>
            <a:r>
              <a:rPr lang="es-VE" sz="1600" dirty="0" smtClean="0">
                <a:solidFill>
                  <a:schemeClr val="tx1"/>
                </a:solidFill>
                <a:latin typeface="Berlin Sans FB Demi" pitchFamily="34" charset="0"/>
              </a:rPr>
              <a:t>Dra. Fabiol</a:t>
            </a:r>
            <a:r>
              <a:rPr lang="es-VE" sz="1600" dirty="0">
                <a:solidFill>
                  <a:schemeClr val="tx1"/>
                </a:solidFill>
                <a:latin typeface="Berlin Sans FB Demi" pitchFamily="34" charset="0"/>
              </a:rPr>
              <a:t>a</a:t>
            </a:r>
            <a:r>
              <a:rPr lang="es-VE" sz="1600" dirty="0" smtClean="0">
                <a:solidFill>
                  <a:schemeClr val="tx1"/>
                </a:solidFill>
                <a:latin typeface="Berlin Sans FB Demi" pitchFamily="34" charset="0"/>
              </a:rPr>
              <a:t> Rodríguez (R2)</a:t>
            </a:r>
            <a:endParaRPr lang="es-VE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6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" y="116632"/>
            <a:ext cx="1398240" cy="155467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6 CuadroTexto"/>
          <p:cNvSpPr txBox="1"/>
          <p:nvPr/>
        </p:nvSpPr>
        <p:spPr>
          <a:xfrm>
            <a:off x="2483768" y="6309320"/>
            <a:ext cx="37444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Barquisimeto, julio 2018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1148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436" y="116632"/>
            <a:ext cx="7520940" cy="548640"/>
          </a:xfrm>
        </p:spPr>
        <p:txBody>
          <a:bodyPr/>
          <a:lstStyle/>
          <a:p>
            <a:r>
              <a:rPr lang="es-VE" b="1" dirty="0"/>
              <a:t>Análisis</a:t>
            </a:r>
            <a:endParaRPr lang="es-VE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836712"/>
            <a:ext cx="8784976" cy="864096"/>
          </a:xfrm>
          <a:prstGeom prst="roundRect">
            <a:avLst>
              <a:gd name="adj" fmla="val 455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Cada resultado dicotómico fue asegurado para el efecto en términos de riesgo </a:t>
            </a:r>
            <a:r>
              <a:rPr lang="es-VE" dirty="0" smtClean="0"/>
              <a:t>relativo, con IC del </a:t>
            </a:r>
            <a:r>
              <a:rPr lang="es-VE" dirty="0"/>
              <a:t>95% y combinado para el </a:t>
            </a:r>
            <a:r>
              <a:rPr lang="es-VE" dirty="0" err="1"/>
              <a:t>metaanálisis</a:t>
            </a:r>
            <a:r>
              <a:rPr lang="es-VE" dirty="0"/>
              <a:t> con el software </a:t>
            </a:r>
            <a:r>
              <a:rPr lang="es-VE" dirty="0" err="1"/>
              <a:t>Rev</a:t>
            </a:r>
            <a:r>
              <a:rPr lang="es-VE" dirty="0"/>
              <a:t> </a:t>
            </a:r>
            <a:r>
              <a:rPr lang="es-VE" dirty="0" err="1"/>
              <a:t>Man</a:t>
            </a:r>
            <a:r>
              <a:rPr lang="es-VE" dirty="0"/>
              <a:t> utilizando el método de Mantel </a:t>
            </a:r>
            <a:r>
              <a:rPr lang="es-VE" dirty="0" err="1"/>
              <a:t>Haenszel</a:t>
            </a:r>
            <a:r>
              <a:rPr lang="es-VE" dirty="0"/>
              <a:t> modificado con </a:t>
            </a:r>
            <a:r>
              <a:rPr lang="es-VE" dirty="0" smtClean="0"/>
              <a:t>Peto.</a:t>
            </a:r>
            <a:endParaRPr lang="es-VE" dirty="0"/>
          </a:p>
        </p:txBody>
      </p:sp>
      <p:sp>
        <p:nvSpPr>
          <p:cNvPr id="6" name="5 Rectángulo redondeado"/>
          <p:cNvSpPr/>
          <p:nvPr/>
        </p:nvSpPr>
        <p:spPr>
          <a:xfrm>
            <a:off x="215516" y="1844824"/>
            <a:ext cx="8748972" cy="61944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 smtClean="0"/>
              <a:t>Se </a:t>
            </a:r>
            <a:r>
              <a:rPr lang="es-VE" dirty="0"/>
              <a:t>calculó una estadística de resumen para cada resultado usando un modelo de efectos </a:t>
            </a:r>
            <a:r>
              <a:rPr lang="es-VE" dirty="0" smtClean="0"/>
              <a:t>aleatorios</a:t>
            </a:r>
            <a:r>
              <a:rPr lang="es-VE" dirty="0"/>
              <a:t> d</a:t>
            </a:r>
            <a:r>
              <a:rPr lang="es-VE" dirty="0" smtClean="0"/>
              <a:t>onde </a:t>
            </a:r>
            <a:r>
              <a:rPr lang="es-VE" dirty="0"/>
              <a:t>había datos suficientes</a:t>
            </a:r>
            <a:r>
              <a:rPr lang="es-VE" dirty="0" smtClean="0"/>
              <a:t>.</a:t>
            </a:r>
            <a:r>
              <a:rPr lang="es-VE" dirty="0"/>
              <a:t> 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15516" y="2636912"/>
            <a:ext cx="8712968" cy="64807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Los resultados en la sección "Comparación y tabla de datos" </a:t>
            </a:r>
            <a:r>
              <a:rPr lang="es-VE" dirty="0" smtClean="0"/>
              <a:t>se </a:t>
            </a:r>
            <a:r>
              <a:rPr lang="es-VE" dirty="0"/>
              <a:t>presentan utilizando un modelo de efectos </a:t>
            </a:r>
            <a:r>
              <a:rPr lang="es-VE" dirty="0" smtClean="0"/>
              <a:t>aleatorios.</a:t>
            </a:r>
            <a:endParaRPr lang="es-VE" dirty="0"/>
          </a:p>
        </p:txBody>
      </p:sp>
      <p:sp>
        <p:nvSpPr>
          <p:cNvPr id="8" name="7 Rectángulo redondeado"/>
          <p:cNvSpPr/>
          <p:nvPr/>
        </p:nvSpPr>
        <p:spPr>
          <a:xfrm>
            <a:off x="215516" y="3465004"/>
            <a:ext cx="8748972" cy="7920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La heterogeneidad de los estudios se analizó inspeccionando la dispersión en los puntos de datos y la superposición en los </a:t>
            </a:r>
            <a:r>
              <a:rPr lang="es-VE" dirty="0" smtClean="0"/>
              <a:t>IC y </a:t>
            </a:r>
            <a:r>
              <a:rPr lang="es-VE" dirty="0"/>
              <a:t>más formalmente al verificar los resultados de la prueba de </a:t>
            </a:r>
            <a:r>
              <a:rPr lang="es-VE" dirty="0" err="1"/>
              <a:t>chi</a:t>
            </a:r>
            <a:r>
              <a:rPr lang="es-VE" dirty="0"/>
              <a:t>-cuadrado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33520" y="4376611"/>
            <a:ext cx="8753195" cy="5146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Se utilizó un enfoque aleatorio cuando se detectó heterogeneidad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07504" y="5589240"/>
            <a:ext cx="4371928" cy="64807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Algunos artículos informaron múltiples ensayos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188293" y="5182375"/>
            <a:ext cx="3798422" cy="14149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sz="1600" dirty="0" smtClean="0"/>
              <a:t>Los </a:t>
            </a:r>
            <a:r>
              <a:rPr lang="es-VE" sz="1600" dirty="0"/>
              <a:t>ensayos separados se ingresaron en la "Tabla comparativa y de datos por autor, seguidos de la fecha, seguidos de A, B o C (donde A es el primero de los ensayos </a:t>
            </a:r>
            <a:r>
              <a:rPr lang="es-VE" sz="1600" dirty="0" smtClean="0"/>
              <a:t>documentado)</a:t>
            </a:r>
            <a:endParaRPr lang="es-VE" sz="1600" dirty="0"/>
          </a:p>
        </p:txBody>
      </p:sp>
      <p:sp>
        <p:nvSpPr>
          <p:cNvPr id="12" name="11 Flecha derecha"/>
          <p:cNvSpPr/>
          <p:nvPr/>
        </p:nvSpPr>
        <p:spPr>
          <a:xfrm>
            <a:off x="4644008" y="5708073"/>
            <a:ext cx="432048" cy="45723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191755316"/>
              </p:ext>
            </p:extLst>
          </p:nvPr>
        </p:nvGraphicFramePr>
        <p:xfrm>
          <a:off x="251520" y="839816"/>
          <a:ext cx="8712968" cy="539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0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87824" y="260648"/>
            <a:ext cx="26642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59 RESÚMENES</a:t>
            </a:r>
            <a:endParaRPr lang="es-VE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99792" y="1484784"/>
            <a:ext cx="37444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21 </a:t>
            </a:r>
            <a:r>
              <a:rPr lang="es-VE" sz="2000" b="1" dirty="0"/>
              <a:t>elegibles </a:t>
            </a:r>
            <a:r>
              <a:rPr lang="es-VE" sz="2000" b="1" dirty="0" smtClean="0"/>
              <a:t>para inclusión</a:t>
            </a:r>
            <a:endParaRPr lang="es-VE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836712"/>
            <a:ext cx="16561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dirty="0" smtClean="0"/>
              <a:t>38 excluidos</a:t>
            </a:r>
            <a:endParaRPr lang="es-VE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496" y="2433662"/>
            <a:ext cx="252028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Algunos</a:t>
            </a:r>
            <a:r>
              <a:rPr lang="es-VE" dirty="0"/>
              <a:t> ensayos fueron informados en múltiples </a:t>
            </a:r>
            <a:r>
              <a:rPr lang="es-VE" dirty="0" smtClean="0"/>
              <a:t>artículos</a:t>
            </a:r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3203848" y="2444695"/>
            <a:ext cx="24482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dirty="0"/>
              <a:t>O</a:t>
            </a:r>
            <a:r>
              <a:rPr lang="es-VE" dirty="0" smtClean="0"/>
              <a:t>tros </a:t>
            </a:r>
            <a:r>
              <a:rPr lang="es-VE" dirty="0"/>
              <a:t>documentos informaron múltiples </a:t>
            </a:r>
            <a:r>
              <a:rPr lang="es-VE" dirty="0" smtClean="0"/>
              <a:t>ensayos</a:t>
            </a:r>
            <a:endParaRPr lang="es-VE" dirty="0"/>
          </a:p>
        </p:txBody>
      </p:sp>
      <p:sp>
        <p:nvSpPr>
          <p:cNvPr id="9" name="8 CuadroTexto"/>
          <p:cNvSpPr txBox="1"/>
          <p:nvPr/>
        </p:nvSpPr>
        <p:spPr>
          <a:xfrm>
            <a:off x="6084168" y="2420888"/>
            <a:ext cx="259228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2 artículos: aclarar </a:t>
            </a:r>
            <a:r>
              <a:rPr lang="es-VE" dirty="0"/>
              <a:t>si el método de asignación al azar era adecuado.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339752" y="4294837"/>
            <a:ext cx="40324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16 ensayos </a:t>
            </a:r>
            <a:r>
              <a:rPr lang="es-VE" sz="2000" b="1" dirty="0"/>
              <a:t>diferentes se incluyeron </a:t>
            </a:r>
            <a:r>
              <a:rPr lang="es-VE" sz="2000" b="1" dirty="0" smtClean="0"/>
              <a:t>finalmente</a:t>
            </a:r>
            <a:endParaRPr lang="es-VE" sz="2000" b="1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319972" y="764704"/>
            <a:ext cx="0" cy="64807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355976" y="3573016"/>
            <a:ext cx="0" cy="64807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2339752" y="1988840"/>
            <a:ext cx="648072" cy="36004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355976" y="1988840"/>
            <a:ext cx="0" cy="43204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120172" y="1988840"/>
            <a:ext cx="468052" cy="28803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4067944" y="644404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b="1" dirty="0" smtClean="0">
                <a:solidFill>
                  <a:schemeClr val="bg1"/>
                </a:solidFill>
              </a:rPr>
              <a:t>Fuente: Elaboración propi</a:t>
            </a:r>
            <a:r>
              <a:rPr lang="es-VE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588224" y="737409"/>
            <a:ext cx="244827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VE" sz="1600" dirty="0" smtClean="0"/>
              <a:t>36 no mostraron EAC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1600" dirty="0" smtClean="0"/>
              <a:t>Un estudio comp</a:t>
            </a:r>
            <a:r>
              <a:rPr lang="es-VE" sz="1600" dirty="0"/>
              <a:t>a</a:t>
            </a:r>
            <a:r>
              <a:rPr lang="es-VE" sz="1600" dirty="0" smtClean="0"/>
              <a:t>ró IGV con </a:t>
            </a:r>
            <a:r>
              <a:rPr lang="es-VE" sz="1600" dirty="0" err="1" smtClean="0"/>
              <a:t>Prednisolona</a:t>
            </a:r>
            <a:endParaRPr lang="es-VE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VE" sz="1600" dirty="0" smtClean="0"/>
              <a:t>Un estudio no fue ale</a:t>
            </a:r>
            <a:r>
              <a:rPr lang="es-VE" sz="1600" dirty="0"/>
              <a:t>a</a:t>
            </a:r>
            <a:r>
              <a:rPr lang="es-VE" sz="1600" dirty="0" smtClean="0"/>
              <a:t>torio </a:t>
            </a:r>
          </a:p>
        </p:txBody>
      </p:sp>
    </p:spTree>
    <p:extLst>
      <p:ext uri="{BB962C8B-B14F-4D97-AF65-F5344CB8AC3E}">
        <p14:creationId xmlns:p14="http://schemas.microsoft.com/office/powerpoint/2010/main" val="20314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4788024" y="476672"/>
            <a:ext cx="3816424" cy="1800200"/>
            <a:chOff x="4788024" y="260648"/>
            <a:chExt cx="3816424" cy="1800200"/>
          </a:xfrm>
        </p:grpSpPr>
        <p:sp>
          <p:nvSpPr>
            <p:cNvPr id="8" name="7 Elipse"/>
            <p:cNvSpPr/>
            <p:nvPr/>
          </p:nvSpPr>
          <p:spPr>
            <a:xfrm>
              <a:off x="4788024" y="260648"/>
              <a:ext cx="3816424" cy="18002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148064" y="705470"/>
              <a:ext cx="3024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b="1" dirty="0" smtClean="0">
                  <a:solidFill>
                    <a:schemeClr val="bg1"/>
                  </a:solidFill>
                </a:rPr>
                <a:t>Ningún estudio reclutó niños más de diez días desde el inicio de los síntomas</a:t>
              </a:r>
              <a:endParaRPr lang="es-V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827584" y="461571"/>
            <a:ext cx="3168352" cy="1743293"/>
            <a:chOff x="323528" y="4725144"/>
            <a:chExt cx="3168352" cy="1743293"/>
          </a:xfrm>
        </p:grpSpPr>
        <p:sp>
          <p:nvSpPr>
            <p:cNvPr id="10" name="9 Elipse"/>
            <p:cNvSpPr/>
            <p:nvPr/>
          </p:nvSpPr>
          <p:spPr>
            <a:xfrm>
              <a:off x="323528" y="4725144"/>
              <a:ext cx="3168352" cy="174329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67544" y="5169966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b="1" dirty="0" smtClean="0">
                  <a:solidFill>
                    <a:schemeClr val="bg1"/>
                  </a:solidFill>
                </a:rPr>
                <a:t>8 estudios no estipularon los criterios con los que   se realizó el dx.</a:t>
              </a:r>
              <a:endParaRPr lang="es-V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1547664" y="2780928"/>
            <a:ext cx="6048672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2000" b="1" dirty="0" smtClean="0"/>
              <a:t>PUNTAJE DE </a:t>
            </a:r>
            <a:r>
              <a:rPr lang="es-VE" sz="2000" b="1" dirty="0" smtClean="0">
                <a:solidFill>
                  <a:schemeClr val="tx1"/>
                </a:solidFill>
              </a:rPr>
              <a:t>HARADA</a:t>
            </a:r>
          </a:p>
          <a:p>
            <a:pPr algn="ctr"/>
            <a:endParaRPr lang="es-VE" sz="2000" b="1" dirty="0" smtClean="0">
              <a:solidFill>
                <a:schemeClr val="tx1"/>
              </a:solidFill>
            </a:endParaRPr>
          </a:p>
          <a:p>
            <a:r>
              <a:rPr lang="es-VE" sz="2000" dirty="0" smtClean="0"/>
              <a:t>1) Recuento de Glóbulos Blancos ≥ 12,000/mm;</a:t>
            </a:r>
          </a:p>
          <a:p>
            <a:r>
              <a:rPr lang="es-VE" sz="2000" dirty="0" smtClean="0"/>
              <a:t>2) Recuento de Plaquetas &lt;350,000/mm;</a:t>
            </a:r>
          </a:p>
          <a:p>
            <a:r>
              <a:rPr lang="es-VE" sz="2000" dirty="0" smtClean="0"/>
              <a:t>3) Proteína C Reactiva ≥ 3+;</a:t>
            </a:r>
          </a:p>
          <a:p>
            <a:r>
              <a:rPr lang="es-VE" sz="2000" dirty="0" smtClean="0"/>
              <a:t>4) Hematocrito &lt;35%;</a:t>
            </a:r>
          </a:p>
          <a:p>
            <a:r>
              <a:rPr lang="es-VE" sz="2000" dirty="0" smtClean="0"/>
              <a:t>5) Albúmina &lt;3.5 gr/dl;</a:t>
            </a:r>
          </a:p>
          <a:p>
            <a:r>
              <a:rPr lang="es-VE" sz="2000" dirty="0" smtClean="0"/>
              <a:t>6) Edad </a:t>
            </a:r>
            <a:r>
              <a:rPr lang="es-VE" sz="2000" dirty="0"/>
              <a:t>&lt; </a:t>
            </a:r>
            <a:r>
              <a:rPr lang="es-VE" sz="2000" dirty="0" smtClean="0"/>
              <a:t>12 Meses;</a:t>
            </a:r>
          </a:p>
          <a:p>
            <a:r>
              <a:rPr lang="es-VE" sz="2000" dirty="0" smtClean="0"/>
              <a:t>7) Sexo Masculino</a:t>
            </a:r>
            <a:endParaRPr lang="es-VE" sz="2000" dirty="0"/>
          </a:p>
        </p:txBody>
      </p:sp>
    </p:spTree>
    <p:extLst>
      <p:ext uri="{BB962C8B-B14F-4D97-AF65-F5344CB8AC3E}">
        <p14:creationId xmlns:p14="http://schemas.microsoft.com/office/powerpoint/2010/main" val="4086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21874" r="36516" b="17917"/>
          <a:stretch/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835696" y="5085184"/>
            <a:ext cx="5688632" cy="11079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RESULTADOS</a:t>
            </a:r>
            <a:endParaRPr lang="es-E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921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03" t="3750" r="23514" b="4375"/>
          <a:stretch/>
        </p:blipFill>
        <p:spPr bwMode="auto">
          <a:xfrm>
            <a:off x="1115616" y="44624"/>
            <a:ext cx="7101840" cy="67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1389936" y="1052736"/>
            <a:ext cx="6553200" cy="1974571"/>
            <a:chOff x="1389936" y="1052736"/>
            <a:chExt cx="6553200" cy="197457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9" t="7708" r="25506" b="74583"/>
            <a:stretch/>
          </p:blipFill>
          <p:spPr bwMode="auto">
            <a:xfrm>
              <a:off x="1389936" y="1052736"/>
              <a:ext cx="65532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96" t="59778" r="25289" b="30948"/>
            <a:stretch/>
          </p:blipFill>
          <p:spPr bwMode="auto">
            <a:xfrm>
              <a:off x="1403648" y="2348880"/>
              <a:ext cx="6533535" cy="678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21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4791" r="23748" b="34375"/>
          <a:stretch/>
        </p:blipFill>
        <p:spPr bwMode="auto">
          <a:xfrm>
            <a:off x="167708" y="482429"/>
            <a:ext cx="8796780" cy="5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3750" r="24919" b="55417"/>
          <a:stretch/>
        </p:blipFill>
        <p:spPr bwMode="auto">
          <a:xfrm>
            <a:off x="107504" y="922392"/>
            <a:ext cx="8905383" cy="344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6" r="25196" b="4237"/>
          <a:stretch/>
        </p:blipFill>
        <p:spPr bwMode="auto">
          <a:xfrm>
            <a:off x="1475656" y="172679"/>
            <a:ext cx="5832648" cy="664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3125" r="12021" b="3734"/>
          <a:stretch/>
        </p:blipFill>
        <p:spPr bwMode="auto">
          <a:xfrm>
            <a:off x="110702" y="628972"/>
            <a:ext cx="8997802" cy="596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6343" r="11974" b="13348"/>
          <a:stretch/>
        </p:blipFill>
        <p:spPr bwMode="auto">
          <a:xfrm>
            <a:off x="-36512" y="1461705"/>
            <a:ext cx="9145015" cy="513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t="13559" r="11378" b="6860"/>
          <a:stretch/>
        </p:blipFill>
        <p:spPr bwMode="auto">
          <a:xfrm>
            <a:off x="25321" y="1495948"/>
            <a:ext cx="9011175" cy="50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1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8" t="2119" r="18882" b="2331"/>
          <a:stretch/>
        </p:blipFill>
        <p:spPr bwMode="auto">
          <a:xfrm>
            <a:off x="1331640" y="36786"/>
            <a:ext cx="6696744" cy="684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8166" r="11347" b="13810"/>
          <a:stretch/>
        </p:blipFill>
        <p:spPr bwMode="auto">
          <a:xfrm>
            <a:off x="35496" y="476672"/>
            <a:ext cx="9036496" cy="481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2601" r="12028" b="11391"/>
          <a:stretch/>
        </p:blipFill>
        <p:spPr bwMode="auto">
          <a:xfrm>
            <a:off x="35496" y="2060848"/>
            <a:ext cx="9036496" cy="477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6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0" t="1875" r="14144" b="4235"/>
          <a:stretch/>
        </p:blipFill>
        <p:spPr bwMode="auto">
          <a:xfrm>
            <a:off x="755576" y="17060"/>
            <a:ext cx="7772400" cy="686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6149" r="11347" b="6149"/>
          <a:stretch/>
        </p:blipFill>
        <p:spPr bwMode="auto">
          <a:xfrm>
            <a:off x="6115" y="581266"/>
            <a:ext cx="9102389" cy="528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971" r="10894" b="16664"/>
          <a:stretch/>
        </p:blipFill>
        <p:spPr bwMode="auto">
          <a:xfrm>
            <a:off x="6115" y="2907868"/>
            <a:ext cx="9102389" cy="295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9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08712" cy="374441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VE" sz="3200" b="1" dirty="0" smtClean="0"/>
              <a:t>¿Cual es la </a:t>
            </a:r>
            <a:r>
              <a:rPr lang="es-VE" sz="3200" b="1" dirty="0" err="1" smtClean="0"/>
              <a:t>eFECTIVIDAD</a:t>
            </a:r>
            <a:r>
              <a:rPr lang="es-VE" sz="3200" b="1" dirty="0" smtClean="0"/>
              <a:t> del uso de inmunoglobulina </a:t>
            </a:r>
            <a:r>
              <a:rPr lang="es-VE" sz="3200" b="1" dirty="0" err="1" smtClean="0"/>
              <a:t>PaR</a:t>
            </a:r>
            <a:r>
              <a:rPr lang="es-VE" sz="3200" b="1" dirty="0" err="1"/>
              <a:t>a</a:t>
            </a:r>
            <a:r>
              <a:rPr lang="es-VE" sz="3200" b="1" dirty="0"/>
              <a:t> </a:t>
            </a:r>
            <a:r>
              <a:rPr lang="es-VE" sz="3200" b="1" dirty="0" smtClean="0"/>
              <a:t>la prevención </a:t>
            </a:r>
            <a:r>
              <a:rPr lang="es-VE" sz="3200" b="1" dirty="0" err="1" smtClean="0"/>
              <a:t>dE</a:t>
            </a:r>
            <a:r>
              <a:rPr lang="es-VE" sz="3200" b="1" dirty="0" smtClean="0"/>
              <a:t> L</a:t>
            </a:r>
            <a:r>
              <a:rPr lang="es-VE" sz="3200" b="1" dirty="0"/>
              <a:t>a </a:t>
            </a:r>
            <a:r>
              <a:rPr lang="es-VE" sz="3200" b="1" dirty="0" smtClean="0"/>
              <a:t>aparición de aneurismas de las arterias coronarias en pacientes con enfermedad de </a:t>
            </a:r>
            <a:r>
              <a:rPr lang="es-VE" sz="3200" b="1" dirty="0"/>
              <a:t>Kawasaki</a:t>
            </a:r>
            <a:r>
              <a:rPr lang="es-VE" sz="3200" b="1" dirty="0" smtClean="0"/>
              <a:t>?</a:t>
            </a:r>
            <a:endParaRPr lang="es-VE" sz="3200" b="1" dirty="0"/>
          </a:p>
        </p:txBody>
      </p:sp>
      <p:pic>
        <p:nvPicPr>
          <p:cNvPr id="6146" name="Picture 2" descr="Resultado de imagen para interrogant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05172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7658" b="2218"/>
          <a:stretch/>
        </p:blipFill>
        <p:spPr bwMode="auto">
          <a:xfrm>
            <a:off x="231968" y="0"/>
            <a:ext cx="873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0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17774" b="1875"/>
          <a:stretch/>
        </p:blipFill>
        <p:spPr bwMode="auto">
          <a:xfrm>
            <a:off x="175200" y="0"/>
            <a:ext cx="8717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5" t="3542" r="17189" b="3024"/>
          <a:stretch/>
        </p:blipFill>
        <p:spPr bwMode="auto">
          <a:xfrm>
            <a:off x="1043608" y="-27384"/>
            <a:ext cx="755904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1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t="3125" r="16955" b="3542"/>
          <a:stretch/>
        </p:blipFill>
        <p:spPr bwMode="auto">
          <a:xfrm>
            <a:off x="988640" y="-27384"/>
            <a:ext cx="75438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13909" b="2916"/>
          <a:stretch/>
        </p:blipFill>
        <p:spPr bwMode="auto">
          <a:xfrm>
            <a:off x="-8867" y="0"/>
            <a:ext cx="91173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r="13675" b="2017"/>
          <a:stretch/>
        </p:blipFill>
        <p:spPr bwMode="auto">
          <a:xfrm>
            <a:off x="-36512" y="72008"/>
            <a:ext cx="920210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6457" r="14612" b="4375"/>
          <a:stretch/>
        </p:blipFill>
        <p:spPr bwMode="auto">
          <a:xfrm>
            <a:off x="35496" y="620688"/>
            <a:ext cx="900876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9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 t="8750" r="14964" b="10208"/>
          <a:stretch/>
        </p:blipFill>
        <p:spPr bwMode="auto">
          <a:xfrm>
            <a:off x="35496" y="620688"/>
            <a:ext cx="9108504" cy="550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333" r="17189" b="3958"/>
          <a:stretch/>
        </p:blipFill>
        <p:spPr bwMode="auto">
          <a:xfrm>
            <a:off x="171008" y="44624"/>
            <a:ext cx="879348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r="9341" b="4375"/>
          <a:stretch/>
        </p:blipFill>
        <p:spPr bwMode="auto">
          <a:xfrm>
            <a:off x="35497" y="288032"/>
            <a:ext cx="9108504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23528" y="188640"/>
            <a:ext cx="8476344" cy="6624736"/>
            <a:chOff x="323528" y="188640"/>
            <a:chExt cx="8476344" cy="66247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6" t="8333" r="24367" b="64683"/>
            <a:stretch/>
          </p:blipFill>
          <p:spPr bwMode="auto">
            <a:xfrm>
              <a:off x="323528" y="188640"/>
              <a:ext cx="8476344" cy="197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9" t="9127" r="20686" b="9127"/>
            <a:stretch/>
          </p:blipFill>
          <p:spPr bwMode="auto">
            <a:xfrm>
              <a:off x="1488639" y="2348916"/>
              <a:ext cx="6035689" cy="4464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63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8542" r="9692" b="6250"/>
          <a:stretch/>
        </p:blipFill>
        <p:spPr bwMode="auto">
          <a:xfrm>
            <a:off x="57747" y="624840"/>
            <a:ext cx="9050757" cy="575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9792" r="11683" b="13912"/>
          <a:stretch/>
        </p:blipFill>
        <p:spPr bwMode="auto">
          <a:xfrm>
            <a:off x="-36512" y="692696"/>
            <a:ext cx="9168251" cy="595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9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8751" r="10161" b="10624"/>
          <a:stretch/>
        </p:blipFill>
        <p:spPr bwMode="auto">
          <a:xfrm>
            <a:off x="1" y="712088"/>
            <a:ext cx="9108503" cy="538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0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2083" r="10746" b="7863"/>
          <a:stretch/>
        </p:blipFill>
        <p:spPr bwMode="auto">
          <a:xfrm>
            <a:off x="35496" y="620688"/>
            <a:ext cx="91085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1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10833" r="9810" b="10833"/>
          <a:stretch/>
        </p:blipFill>
        <p:spPr bwMode="auto">
          <a:xfrm>
            <a:off x="0" y="720472"/>
            <a:ext cx="9108504" cy="573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44056"/>
            <a:ext cx="7520940" cy="548640"/>
          </a:xfrm>
        </p:spPr>
        <p:txBody>
          <a:bodyPr/>
          <a:lstStyle/>
          <a:p>
            <a:r>
              <a:rPr lang="es-VE" b="1" dirty="0"/>
              <a:t>DISCUSION</a:t>
            </a:r>
            <a:endParaRPr lang="es-VE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26839014"/>
              </p:ext>
            </p:extLst>
          </p:nvPr>
        </p:nvGraphicFramePr>
        <p:xfrm>
          <a:off x="35496" y="620688"/>
          <a:ext cx="9001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33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DF32E-C7D3-4FDC-81E7-430701963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51C9A-E8F7-4233-8475-6526C25DB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C3165-C364-4129-BEE2-564384370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0796A-89BF-41DB-84D1-2CD79AB59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EB6DA-5E5B-424F-9FCD-8C8609489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FFD805-A39E-407A-A8A6-AB6A6A995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5308A-BB5E-4CB3-A5CD-9C88FF886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45F04-405B-4FDE-9936-26E3F52E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6C4B4-E295-49DB-91DB-FD940EB8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848D90-57C8-4ADA-812D-4BA81AB1E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3008F-84D3-401D-B126-9ADB33F1B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20940" cy="548640"/>
          </a:xfrm>
        </p:spPr>
        <p:txBody>
          <a:bodyPr/>
          <a:lstStyle/>
          <a:p>
            <a:r>
              <a:rPr lang="es-VE" b="1" dirty="0"/>
              <a:t>DISCUSION</a:t>
            </a:r>
            <a:endParaRPr lang="es-VE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18994313"/>
              </p:ext>
            </p:extLst>
          </p:nvPr>
        </p:nvGraphicFramePr>
        <p:xfrm>
          <a:off x="107504" y="764704"/>
          <a:ext cx="885698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1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CONCLUSIÓN</a:t>
            </a:r>
            <a:endParaRPr lang="es-V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04684"/>
            <a:ext cx="8280920" cy="2400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/>
            <a:r>
              <a:rPr lang="es-VE" sz="2800" i="1" dirty="0" smtClean="0"/>
              <a:t>Los </a:t>
            </a:r>
            <a:r>
              <a:rPr lang="es-VE" sz="2800" i="1" dirty="0"/>
              <a:t>niños </a:t>
            </a:r>
            <a:r>
              <a:rPr lang="es-VE" sz="2800" i="1" dirty="0" smtClean="0"/>
              <a:t>que </a:t>
            </a:r>
            <a:r>
              <a:rPr lang="es-VE" sz="2800" i="1" dirty="0"/>
              <a:t>cumplan con los criterios de diagnóstico para la </a:t>
            </a:r>
            <a:r>
              <a:rPr lang="es-VE" sz="2800" i="1" dirty="0" smtClean="0"/>
              <a:t>Enfermedad </a:t>
            </a:r>
            <a:r>
              <a:rPr lang="es-VE" sz="2800" i="1" dirty="0"/>
              <a:t>de Kawasaki deben ser tratados con la dosis alta de inmunoglobulina intravenosa (2 </a:t>
            </a:r>
            <a:r>
              <a:rPr lang="es-VE" sz="2800" i="1" dirty="0" smtClean="0"/>
              <a:t>gr/kg </a:t>
            </a:r>
            <a:r>
              <a:rPr lang="es-VE" sz="2800" i="1" dirty="0"/>
              <a:t>en dosis única) dentro de los 10 días del inicio de los síntomas.</a:t>
            </a:r>
          </a:p>
          <a:p>
            <a:pPr algn="ctr">
              <a:buFont typeface="Arial" pitchFamily="34" charset="0"/>
              <a:buChar char="•"/>
            </a:pPr>
            <a:endParaRPr lang="es-VE" sz="2800" i="1" dirty="0"/>
          </a:p>
        </p:txBody>
      </p:sp>
    </p:spTree>
    <p:extLst>
      <p:ext uri="{BB962C8B-B14F-4D97-AF65-F5344CB8AC3E}">
        <p14:creationId xmlns:p14="http://schemas.microsoft.com/office/powerpoint/2010/main" val="5437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/>
        </p:nvSpPr>
        <p:spPr>
          <a:xfrm>
            <a:off x="1222157" y="116634"/>
            <a:ext cx="6699686" cy="66247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atin typeface="Cambri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88640"/>
            <a:ext cx="550785" cy="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333500"/>
            <a:ext cx="6561348" cy="15319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54350"/>
            <a:ext cx="6561348" cy="15113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9490"/>
            <a:ext cx="6561348" cy="15192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713144" y="13335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86246" y="321592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86246" y="475708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63688" y="523717"/>
            <a:ext cx="5969135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200" b="1">
                <a:solidFill>
                  <a:schemeClr val="tx1"/>
                </a:solidFill>
              </a:rPr>
              <a:t>LISTA DE COTEJO</a:t>
            </a:r>
            <a:r>
              <a:rPr lang="x-none" sz="3200" b="1" dirty="0">
                <a:solidFill>
                  <a:schemeClr val="tx1"/>
                </a:solidFill>
              </a:rPr>
              <a:t> - METAANALISIS</a:t>
            </a:r>
            <a:endParaRPr lang="x-none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/>
        </p:nvSpPr>
        <p:spPr>
          <a:xfrm>
            <a:off x="1222157" y="116634"/>
            <a:ext cx="6699686" cy="66247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atin typeface="Cambri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88640"/>
            <a:ext cx="550785" cy="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00" y="1196977"/>
            <a:ext cx="6644744" cy="158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2997202"/>
            <a:ext cx="6671278" cy="15843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4797425"/>
            <a:ext cx="6671278" cy="15938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906765" y="119675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94258" y="299695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94258" y="483619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43225" y="395953"/>
            <a:ext cx="5969135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200" b="1">
                <a:solidFill>
                  <a:schemeClr val="tx1"/>
                </a:solidFill>
              </a:rPr>
              <a:t>LISTA DE COTEJO</a:t>
            </a:r>
            <a:r>
              <a:rPr lang="x-none" sz="3200" b="1" dirty="0">
                <a:solidFill>
                  <a:schemeClr val="tx1"/>
                </a:solidFill>
              </a:rPr>
              <a:t> - METAANALISIS</a:t>
            </a:r>
            <a:endParaRPr lang="x-none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/>
              <a:t>Descripción de la </a:t>
            </a:r>
            <a:r>
              <a:rPr lang="es-VE" b="1" dirty="0" smtClean="0"/>
              <a:t>condición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33786"/>
              </p:ext>
            </p:extLst>
          </p:nvPr>
        </p:nvGraphicFramePr>
        <p:xfrm>
          <a:off x="72008" y="1052736"/>
          <a:ext cx="36358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7460" r="21021" b="15079"/>
          <a:stretch/>
        </p:blipFill>
        <p:spPr bwMode="auto">
          <a:xfrm>
            <a:off x="3851920" y="1391835"/>
            <a:ext cx="5112568" cy="3261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76727317"/>
              </p:ext>
            </p:extLst>
          </p:nvPr>
        </p:nvGraphicFramePr>
        <p:xfrm>
          <a:off x="72008" y="4941168"/>
          <a:ext cx="896448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021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F3E92-7FF8-4A1C-B924-204D0E0A7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913EA-82B7-4CC4-9B1D-F2BFB3CCC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253FFD-377C-4E76-92C4-B92346D6D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AB8E3-E07F-45B3-9153-BAF047CCA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3EA55B-969F-4AB5-9F3A-385385B69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/>
        </p:nvSpPr>
        <p:spPr>
          <a:xfrm>
            <a:off x="1222157" y="116634"/>
            <a:ext cx="6699686" cy="66247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atin typeface="Cambri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88640"/>
            <a:ext cx="550785" cy="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1341438"/>
            <a:ext cx="6644209" cy="15113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3068640"/>
            <a:ext cx="6644209" cy="15128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72" y="4738688"/>
            <a:ext cx="6670740" cy="1498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87140" y="1300698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93858" y="308738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8264" y="468507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6" y="523717"/>
            <a:ext cx="5969135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200" b="1">
                <a:solidFill>
                  <a:schemeClr val="tx1"/>
                </a:solidFill>
              </a:rPr>
              <a:t>LISTA DE COTEJO</a:t>
            </a:r>
            <a:r>
              <a:rPr lang="x-none" sz="3200" b="1" dirty="0">
                <a:solidFill>
                  <a:schemeClr val="tx1"/>
                </a:solidFill>
              </a:rPr>
              <a:t> - METAANALISIS</a:t>
            </a:r>
            <a:endParaRPr lang="x-none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Rectángulo"/>
          <p:cNvSpPr/>
          <p:nvPr/>
        </p:nvSpPr>
        <p:spPr>
          <a:xfrm>
            <a:off x="1222157" y="116634"/>
            <a:ext cx="6699686" cy="66247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>
              <a:latin typeface="Cambria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88640"/>
            <a:ext cx="550785" cy="6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1700215"/>
            <a:ext cx="6644209" cy="172878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3716340"/>
            <a:ext cx="6644209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94258" y="180475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88952" y="38929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</a:rPr>
              <a:t>X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19672" y="908720"/>
            <a:ext cx="5969135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x-none" sz="3200" b="1">
                <a:solidFill>
                  <a:schemeClr val="tx1"/>
                </a:solidFill>
              </a:rPr>
              <a:t>LISTA DE COTEJO</a:t>
            </a:r>
            <a:r>
              <a:rPr lang="x-none" sz="3200" b="1" dirty="0">
                <a:solidFill>
                  <a:schemeClr val="tx1"/>
                </a:solidFill>
              </a:rPr>
              <a:t> - METAANALISIS</a:t>
            </a:r>
            <a:endParaRPr lang="x-none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APORTES DEL GRUPO</a:t>
            </a:r>
            <a:endParaRPr lang="es-VE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1052736"/>
            <a:ext cx="8496944" cy="11521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2400" dirty="0" smtClean="0"/>
              <a:t>¿Cual es la </a:t>
            </a:r>
            <a:r>
              <a:rPr lang="es-VE" sz="2400" dirty="0" err="1" smtClean="0"/>
              <a:t>eFECTIVIDAD</a:t>
            </a:r>
            <a:r>
              <a:rPr lang="es-VE" sz="2400" dirty="0" smtClean="0"/>
              <a:t> del uso de inmunoglobulina en la prevención de aparición de complicaciones cardiovasculares en pacientes con enfermedad de </a:t>
            </a:r>
            <a:r>
              <a:rPr lang="es-VE" sz="2400" dirty="0" err="1" smtClean="0"/>
              <a:t>Kawsaki</a:t>
            </a:r>
            <a:r>
              <a:rPr lang="es-VE" sz="2400" dirty="0" smtClean="0"/>
              <a:t>?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2479075"/>
            <a:ext cx="8496944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VE" dirty="0" smtClean="0"/>
              <a:t>El </a:t>
            </a:r>
            <a:r>
              <a:rPr lang="es-VE" dirty="0"/>
              <a:t>efecto beneficioso del uso de inmunoglobulina en relación al desarrollo de anormalidades de las arterias coronarias (AACS) se observó en los primeros 30 días (fase aguda de la enfermedad)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VE" dirty="0"/>
              <a:t>Recibir inmunoglobulina en los primeros 30 días en todos los pacientes, tengan o no AACS </a:t>
            </a:r>
            <a:r>
              <a:rPr lang="es-VE" dirty="0" smtClean="0"/>
              <a:t>mostró </a:t>
            </a:r>
            <a:r>
              <a:rPr lang="es-VE" dirty="0"/>
              <a:t>beneficio para el desarrollo de punto final (muerte, dilatación o aneurismas de las arterias coronarias, anomalías función cardiaca)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VE" dirty="0"/>
              <a:t>En aquellos pacientes sin AACS, no existe diferencia estadísticamente significativa el recibir o no inmunoglobulina en los primeros 30 días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s-VE" dirty="0"/>
              <a:t>En pacientes con AACS al momento del diagnóstico en los subgrupos 0-30 y 30-60 días, el efecto beneficioso de la inmunoglobulina no fue estadísticamente significativo para aparición de nuevas </a:t>
            </a:r>
            <a:r>
              <a:rPr lang="es-VE" dirty="0" smtClean="0"/>
              <a:t>AACS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498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9926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VE" sz="1800" b="0" dirty="0"/>
              <a:t>Si se tiene criterios diagnósticos precisos de enfermedad de Kawasaki, el uso de inmunoglobulina en los primeros 10 días de aparición de la clínica, en un   seguimiento de 0-30 días, mostro disminución estadísticamente significativa para la aparición de AACS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1800" b="0" dirty="0"/>
              <a:t>Pacientes sin criterios diagnósticos de enfermedad de Kawasaki y sin AACS iniciales no se observó beneficio estadísticamente significativo respecto al uso de inmunoglobulina en el seguimiento de 0-30 días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1800" b="0" dirty="0"/>
              <a:t>El uso de 2 gr/kg/día dosis única es más beneficioso que dosis de 400 mg/kg/día por 5 días</a:t>
            </a:r>
          </a:p>
          <a:p>
            <a:pPr algn="just">
              <a:buFont typeface="Arial" pitchFamily="34" charset="0"/>
              <a:buChar char="•"/>
            </a:pPr>
            <a:r>
              <a:rPr lang="es-VE" sz="1800" b="0" dirty="0"/>
              <a:t>Comentarios: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1800" b="0" dirty="0"/>
              <a:t>En los criterios de exclusión de este meta análisis no hubo descarte previo de enfermedad de Kawasaki, debido a que actualmente es conocido la reincidencia de esta patología</a:t>
            </a:r>
          </a:p>
          <a:p>
            <a:pPr lvl="0" algn="just">
              <a:buFont typeface="Arial" pitchFamily="34" charset="0"/>
              <a:buChar char="•"/>
            </a:pPr>
            <a:r>
              <a:rPr lang="es-VE" sz="1800" b="0" dirty="0"/>
              <a:t>En el estudio refieren que no se demostró eventos adversos con el uso de inmunoglobulina, mas sin embargo, no presentan tablas respecto a estos (eventos adversos)</a:t>
            </a:r>
          </a:p>
          <a:p>
            <a:pPr algn="just">
              <a:buFont typeface="Arial" pitchFamily="34" charset="0"/>
              <a:buChar char="•"/>
            </a:pPr>
            <a:endParaRPr lang="es-VE" sz="1800" b="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20940" cy="548640"/>
          </a:xfrm>
        </p:spPr>
        <p:txBody>
          <a:bodyPr/>
          <a:lstStyle/>
          <a:p>
            <a:r>
              <a:rPr lang="es-VE" dirty="0" smtClean="0"/>
              <a:t>APORTES DEL GRUPO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136647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7525"/>
            <a:ext cx="8060153" cy="612068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20940" cy="548640"/>
          </a:xfrm>
        </p:spPr>
        <p:txBody>
          <a:bodyPr/>
          <a:lstStyle/>
          <a:p>
            <a:r>
              <a:rPr lang="es-VE" b="1" dirty="0"/>
              <a:t>Descripción de la intervención</a:t>
            </a:r>
            <a:r>
              <a:rPr lang="es-VE" b="1" dirty="0" smtClean="0"/>
              <a:t>: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155950"/>
              </p:ext>
            </p:extLst>
          </p:nvPr>
        </p:nvGraphicFramePr>
        <p:xfrm>
          <a:off x="107504" y="980728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53923897"/>
              </p:ext>
            </p:extLst>
          </p:nvPr>
        </p:nvGraphicFramePr>
        <p:xfrm>
          <a:off x="323528" y="54868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379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E6369-F642-4678-B172-CF2F818DD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EE8E6369-F642-4678-B172-CF2F818DD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519DEE-7CB0-4248-B412-9238B67B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EB519DEE-7CB0-4248-B412-9238B67B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9500A-B637-4F88-ADFB-0BE7C7E2D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79B9500A-B637-4F88-ADFB-0BE7C7E2D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2920" y="-27384"/>
            <a:ext cx="7925504" cy="1224136"/>
          </a:xfrm>
        </p:spPr>
        <p:txBody>
          <a:bodyPr/>
          <a:lstStyle/>
          <a:p>
            <a:r>
              <a:rPr lang="es-VE" b="1" dirty="0" smtClean="0"/>
              <a:t>MÉTODOS</a:t>
            </a:r>
            <a:br>
              <a:rPr lang="es-VE" b="1" dirty="0" smtClean="0"/>
            </a:br>
            <a:r>
              <a:rPr lang="es-VE" sz="2000" b="1" dirty="0"/>
              <a:t>Criterios para considerar los estudios para esta </a:t>
            </a:r>
            <a:r>
              <a:rPr lang="es-VE" sz="2000" b="1" dirty="0" smtClean="0"/>
              <a:t>revisión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53673"/>
              </p:ext>
            </p:extLst>
          </p:nvPr>
        </p:nvGraphicFramePr>
        <p:xfrm>
          <a:off x="251520" y="1172146"/>
          <a:ext cx="8640960" cy="384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9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/>
              <a:t>Tipos de medidas de resultado 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078160"/>
              </p:ext>
            </p:extLst>
          </p:nvPr>
        </p:nvGraphicFramePr>
        <p:xfrm>
          <a:off x="539552" y="884114"/>
          <a:ext cx="8280920" cy="362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3347864" y="4221088"/>
            <a:ext cx="2520280" cy="2567320"/>
            <a:chOff x="3347864" y="4221088"/>
            <a:chExt cx="2520280" cy="2567320"/>
          </a:xfrm>
        </p:grpSpPr>
        <p:sp>
          <p:nvSpPr>
            <p:cNvPr id="5" name="4 CuadroTexto"/>
            <p:cNvSpPr txBox="1"/>
            <p:nvPr/>
          </p:nvSpPr>
          <p:spPr>
            <a:xfrm>
              <a:off x="3347864" y="5157192"/>
              <a:ext cx="2520280" cy="16312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VE" sz="2000" dirty="0"/>
                <a:t>D</a:t>
              </a:r>
              <a:r>
                <a:rPr lang="es-VE" sz="2000" dirty="0" smtClean="0"/>
                <a:t>ilataciones </a:t>
              </a:r>
              <a:r>
                <a:rPr lang="es-VE" sz="2000" dirty="0"/>
                <a:t>y </a:t>
              </a:r>
              <a:r>
                <a:rPr lang="es-VE" sz="2000" dirty="0" smtClean="0"/>
                <a:t>aneurismas: ecocardiografía</a:t>
              </a:r>
              <a:r>
                <a:rPr lang="es-VE" sz="2000" dirty="0"/>
                <a:t>, angiografía coronaria o </a:t>
              </a:r>
              <a:r>
                <a:rPr lang="es-VE" sz="2000" dirty="0" smtClean="0"/>
                <a:t>autopsia</a:t>
              </a:r>
              <a:endParaRPr lang="es-VE" sz="2000" dirty="0"/>
            </a:p>
          </p:txBody>
        </p:sp>
        <p:sp>
          <p:nvSpPr>
            <p:cNvPr id="7" name="6 Flecha abajo"/>
            <p:cNvSpPr/>
            <p:nvPr/>
          </p:nvSpPr>
          <p:spPr>
            <a:xfrm>
              <a:off x="4499992" y="4221088"/>
              <a:ext cx="324036" cy="79208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372200" y="4221088"/>
            <a:ext cx="2592288" cy="2567320"/>
            <a:chOff x="6372200" y="4221088"/>
            <a:chExt cx="2592288" cy="2567320"/>
          </a:xfrm>
        </p:grpSpPr>
        <p:sp>
          <p:nvSpPr>
            <p:cNvPr id="6" name="5 CuadroTexto"/>
            <p:cNvSpPr txBox="1"/>
            <p:nvPr/>
          </p:nvSpPr>
          <p:spPr>
            <a:xfrm>
              <a:off x="6372200" y="5157192"/>
              <a:ext cx="2592288" cy="16312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s-VE" sz="2000" dirty="0"/>
                <a:t>D</a:t>
              </a:r>
              <a:r>
                <a:rPr lang="es-VE" sz="2000" dirty="0" smtClean="0"/>
                <a:t>iagnosticadas </a:t>
              </a:r>
              <a:r>
                <a:rPr lang="es-VE" sz="2000" dirty="0"/>
                <a:t>mediante ecocardiografía, angiografía coronaria o </a:t>
              </a:r>
              <a:r>
                <a:rPr lang="es-VE" sz="2000" dirty="0" smtClean="0"/>
                <a:t>autopsia</a:t>
              </a:r>
              <a:endParaRPr lang="es-VE" sz="2000" dirty="0"/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7452320" y="4221088"/>
              <a:ext cx="324036" cy="79208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graphicFrame>
        <p:nvGraphicFramePr>
          <p:cNvPr id="1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705151"/>
              </p:ext>
            </p:extLst>
          </p:nvPr>
        </p:nvGraphicFramePr>
        <p:xfrm>
          <a:off x="611560" y="1181619"/>
          <a:ext cx="8424935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13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A24679-923A-4B39-8D28-79E597171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BE7E8-1AB4-46C6-809A-AA0063209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8DA61-2410-42B8-B2AE-82D1F80D0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88706-F020-49DB-A9B0-2350F0B0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47022-A6A6-4470-BF2E-7DA1B339D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351302-6683-4F6A-B68E-514D259A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6691F-AC25-492A-98A9-B8C9FF3B9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/>
              <a:t>Métodos de búsqueda para la identificación de estudios</a:t>
            </a:r>
            <a:endParaRPr lang="es-VE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71014211"/>
              </p:ext>
            </p:extLst>
          </p:nvPr>
        </p:nvGraphicFramePr>
        <p:xfrm>
          <a:off x="251520" y="1268760"/>
          <a:ext cx="878497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4572000" y="3645024"/>
            <a:ext cx="4464496" cy="28083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VE" dirty="0"/>
              <a:t>Bases de datos </a:t>
            </a:r>
            <a:r>
              <a:rPr lang="es-VE" dirty="0" smtClean="0"/>
              <a:t>electrónicas:</a:t>
            </a:r>
          </a:p>
          <a:p>
            <a:pPr lvl="0" algn="ctr"/>
            <a:r>
              <a:rPr lang="es-VE" dirty="0" smtClean="0"/>
              <a:t>MEDLINE </a:t>
            </a:r>
            <a:r>
              <a:rPr lang="es-VE" dirty="0"/>
              <a:t>(</a:t>
            </a:r>
            <a:r>
              <a:rPr lang="es-VE" dirty="0" smtClean="0"/>
              <a:t>1966 </a:t>
            </a:r>
            <a:r>
              <a:rPr lang="es-VE" dirty="0"/>
              <a:t>a abril de </a:t>
            </a:r>
            <a:r>
              <a:rPr lang="es-VE" dirty="0" smtClean="0"/>
              <a:t>2003)</a:t>
            </a:r>
          </a:p>
          <a:p>
            <a:pPr lvl="0" algn="ctr"/>
            <a:r>
              <a:rPr lang="es-VE" dirty="0" smtClean="0"/>
              <a:t>EMBASE (1980 </a:t>
            </a:r>
            <a:r>
              <a:rPr lang="es-VE" dirty="0"/>
              <a:t>a abril de </a:t>
            </a:r>
            <a:r>
              <a:rPr lang="es-VE" dirty="0" smtClean="0"/>
              <a:t>2003)</a:t>
            </a:r>
          </a:p>
          <a:p>
            <a:pPr lvl="0" algn="ctr"/>
            <a:r>
              <a:rPr lang="es-VE" dirty="0" smtClean="0"/>
              <a:t>CINAHL (1982 </a:t>
            </a:r>
            <a:r>
              <a:rPr lang="es-VE" dirty="0"/>
              <a:t>a abril de </a:t>
            </a:r>
            <a:r>
              <a:rPr lang="es-VE" dirty="0" smtClean="0"/>
              <a:t>2003</a:t>
            </a:r>
            <a:r>
              <a:rPr lang="es-VE" dirty="0"/>
              <a:t>)</a:t>
            </a:r>
          </a:p>
          <a:p>
            <a:pPr lvl="0" algn="ctr"/>
            <a:r>
              <a:rPr lang="es-VE" dirty="0" smtClean="0"/>
              <a:t>Registro </a:t>
            </a:r>
            <a:r>
              <a:rPr lang="es-VE" dirty="0"/>
              <a:t>Cochrane Central de Ensayos Controlados (CENTRAL). </a:t>
            </a:r>
          </a:p>
          <a:p>
            <a:pPr lvl="0" algn="ctr"/>
            <a:r>
              <a:rPr lang="es-VE" dirty="0" smtClean="0"/>
              <a:t>Registros </a:t>
            </a:r>
            <a:r>
              <a:rPr lang="es-VE" dirty="0"/>
              <a:t>de </a:t>
            </a:r>
            <a:r>
              <a:rPr lang="es-VE" dirty="0" smtClean="0"/>
              <a:t>ensayos: </a:t>
            </a:r>
            <a:r>
              <a:rPr lang="es-VE" dirty="0" err="1" smtClean="0"/>
              <a:t>National</a:t>
            </a:r>
            <a:r>
              <a:rPr lang="es-VE" dirty="0"/>
              <a:t> </a:t>
            </a:r>
            <a:r>
              <a:rPr lang="es-VE" dirty="0" err="1"/>
              <a:t>Healt</a:t>
            </a:r>
            <a:r>
              <a:rPr lang="es-VE" dirty="0"/>
              <a:t> Hand Medical </a:t>
            </a:r>
            <a:r>
              <a:rPr lang="es-VE" dirty="0" err="1"/>
              <a:t>Research</a:t>
            </a:r>
            <a:r>
              <a:rPr lang="es-VE" dirty="0"/>
              <a:t> Council (NHMRC). Registro de ensayos clínicos Meta-Registro. 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7164288" y="2852936"/>
            <a:ext cx="576064" cy="66629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899592" y="3212976"/>
            <a:ext cx="3024336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VE" dirty="0"/>
              <a:t>Se intentó establecer contacto con los autores de todos los ensayos abiertos y/o no publicados identificados</a:t>
            </a:r>
          </a:p>
        </p:txBody>
      </p:sp>
    </p:spTree>
    <p:extLst>
      <p:ext uri="{BB962C8B-B14F-4D97-AF65-F5344CB8AC3E}">
        <p14:creationId xmlns:p14="http://schemas.microsoft.com/office/powerpoint/2010/main" val="3464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8B85C-648E-4FF2-A7E4-3C35A40B7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1970D-4B12-4A15-BD81-3F80A013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DDC265-50DF-4441-9005-489891891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9235E-FE08-442B-9545-39B1C5C8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473D8-BFB9-48AE-AA49-6D9FF12D0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428" y="188640"/>
            <a:ext cx="7520940" cy="548640"/>
          </a:xfrm>
        </p:spPr>
        <p:txBody>
          <a:bodyPr/>
          <a:lstStyle/>
          <a:p>
            <a:r>
              <a:rPr lang="es-VE" b="1" dirty="0"/>
              <a:t>Recogida y análisis de </a:t>
            </a:r>
            <a:r>
              <a:rPr lang="es-VE" b="1" dirty="0" smtClean="0"/>
              <a:t>datos</a:t>
            </a:r>
            <a:endParaRPr lang="es-V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07321"/>
              </p:ext>
            </p:extLst>
          </p:nvPr>
        </p:nvGraphicFramePr>
        <p:xfrm>
          <a:off x="-180528" y="764704"/>
          <a:ext cx="92170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588224" y="4028871"/>
            <a:ext cx="216024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dirty="0"/>
              <a:t>C</a:t>
            </a:r>
            <a:r>
              <a:rPr lang="es-VE" dirty="0" smtClean="0"/>
              <a:t>ualquier </a:t>
            </a:r>
            <a:r>
              <a:rPr lang="es-VE" dirty="0"/>
              <a:t>discrepancia debía ser resuelta por un tercer revisor (KR)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0805253"/>
              </p:ext>
            </p:extLst>
          </p:nvPr>
        </p:nvGraphicFramePr>
        <p:xfrm>
          <a:off x="179512" y="-1179512"/>
          <a:ext cx="9145016" cy="842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452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5719639</TotalTime>
  <Words>1339</Words>
  <Application>Microsoft Office PowerPoint</Application>
  <PresentationFormat>Presentación en pantalla (4:3)</PresentationFormat>
  <Paragraphs>172</Paragraphs>
  <Slides>44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Ángulos</vt:lpstr>
      <vt:lpstr>EVIDENCIA CIENTÍFICA 2018</vt:lpstr>
      <vt:lpstr>¿Cual es la eFECTIVIDAD del uso de inmunoglobulina PaRa la prevención dE La aparición de aneurismas de las arterias coronarias en pacientes con enfermedad de Kawasaki?</vt:lpstr>
      <vt:lpstr>Presentación de PowerPoint</vt:lpstr>
      <vt:lpstr>Descripción de la condición</vt:lpstr>
      <vt:lpstr>Descripción de la intervención:</vt:lpstr>
      <vt:lpstr>MÉTODOS Criterios para considerar los estudios para esta revisión</vt:lpstr>
      <vt:lpstr>Tipos de medidas de resultado </vt:lpstr>
      <vt:lpstr>Métodos de búsqueda para la identificación de estudios</vt:lpstr>
      <vt:lpstr>Recogida y análisis de datos</vt:lpstr>
      <vt:lpstr>Análisis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DISCUSION</vt:lpstr>
      <vt:lpstr>DISCUSION</vt:lpstr>
      <vt:lpstr>CONCLUSIÓN</vt:lpstr>
      <vt:lpstr>Presentación de PowerPoint</vt:lpstr>
      <vt:lpstr>Presentación de PowerPoint</vt:lpstr>
      <vt:lpstr>Presentación de PowerPoint</vt:lpstr>
      <vt:lpstr>Presentación de PowerPoint</vt:lpstr>
      <vt:lpstr>APORTES DEL GRUPO</vt:lpstr>
      <vt:lpstr>APORTES DEL GRUPO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EVIDENCIA CIENTÍFICA 2018</dc:title>
  <dc:creator>America</dc:creator>
  <cp:lastModifiedBy>Mayrelis Nathalie Peraza Goyo</cp:lastModifiedBy>
  <cp:revision>124</cp:revision>
  <dcterms:created xsi:type="dcterms:W3CDTF">2018-07-12T00:11:07Z</dcterms:created>
  <dcterms:modified xsi:type="dcterms:W3CDTF">2018-08-01T18:35:38Z</dcterms:modified>
</cp:coreProperties>
</file>