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5"/>
  </p:notesMasterIdLst>
  <p:handoutMasterIdLst>
    <p:handoutMasterId r:id="rId36"/>
  </p:handoutMasterIdLst>
  <p:sldIdLst>
    <p:sldId id="259" r:id="rId3"/>
    <p:sldId id="318" r:id="rId4"/>
    <p:sldId id="270" r:id="rId5"/>
    <p:sldId id="345" r:id="rId6"/>
    <p:sldId id="347" r:id="rId7"/>
    <p:sldId id="319" r:id="rId8"/>
    <p:sldId id="325" r:id="rId9"/>
    <p:sldId id="348" r:id="rId10"/>
    <p:sldId id="349" r:id="rId11"/>
    <p:sldId id="322" r:id="rId12"/>
    <p:sldId id="321" r:id="rId13"/>
    <p:sldId id="320" r:id="rId14"/>
    <p:sldId id="327" r:id="rId15"/>
    <p:sldId id="328" r:id="rId16"/>
    <p:sldId id="350" r:id="rId17"/>
    <p:sldId id="351" r:id="rId18"/>
    <p:sldId id="330" r:id="rId19"/>
    <p:sldId id="331" r:id="rId20"/>
    <p:sldId id="332" r:id="rId21"/>
    <p:sldId id="333" r:id="rId22"/>
    <p:sldId id="334" r:id="rId23"/>
    <p:sldId id="335" r:id="rId24"/>
    <p:sldId id="336" r:id="rId25"/>
    <p:sldId id="337" r:id="rId26"/>
    <p:sldId id="323" r:id="rId27"/>
    <p:sldId id="338" r:id="rId28"/>
    <p:sldId id="340" r:id="rId29"/>
    <p:sldId id="341" r:id="rId30"/>
    <p:sldId id="342" r:id="rId31"/>
    <p:sldId id="343" r:id="rId32"/>
    <p:sldId id="344" r:id="rId33"/>
    <p:sldId id="283" r:id="rId34"/>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EA3F8"/>
    <a:srgbClr val="0F0634"/>
    <a:srgbClr val="06105A"/>
    <a:srgbClr val="000C6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15" autoAdjust="0"/>
    <p:restoredTop sz="88328" autoAdjust="0"/>
  </p:normalViewPr>
  <p:slideViewPr>
    <p:cSldViewPr showGuides="1">
      <p:cViewPr>
        <p:scale>
          <a:sx n="30" d="100"/>
          <a:sy n="30" d="100"/>
        </p:scale>
        <p:origin x="-912" y="-564"/>
      </p:cViewPr>
      <p:guideLst>
        <p:guide orient="horz" pos="5372"/>
        <p:guide pos="5759"/>
      </p:guideLst>
    </p:cSldViewPr>
  </p:slideViewPr>
  <p:notesTextViewPr>
    <p:cViewPr>
      <p:scale>
        <a:sx n="1" d="1"/>
        <a:sy n="1" d="1"/>
      </p:scale>
      <p:origin x="0" y="0"/>
    </p:cViewPr>
  </p:notesTextViewPr>
  <p:sorterViewPr>
    <p:cViewPr>
      <p:scale>
        <a:sx n="52" d="100"/>
        <a:sy n="52" d="100"/>
      </p:scale>
      <p:origin x="0" y="0"/>
    </p:cViewPr>
  </p:sorterViewPr>
  <p:notesViewPr>
    <p:cSldViewPr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33536-0B1C-4113-81A9-88933E6B5E35}" type="datetimeFigureOut">
              <a:rPr lang="en-US" smtClean="0"/>
              <a:t>4/14/2021</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39D4A-42BD-4661-A34B-169B9D4948D5}" type="slidenum">
              <a:rPr lang="en-US" smtClean="0"/>
              <a:t>‹Nº›</a:t>
            </a:fld>
            <a:endParaRPr lang="en-US"/>
          </a:p>
        </p:txBody>
      </p:sp>
    </p:spTree>
    <p:extLst>
      <p:ext uri="{BB962C8B-B14F-4D97-AF65-F5344CB8AC3E}">
        <p14:creationId xmlns:p14="http://schemas.microsoft.com/office/powerpoint/2010/main" val="245192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B2DA-10AE-4BD6-BFC1-534DE09D66C3}" type="datetimeFigureOut">
              <a:rPr lang="en-US" smtClean="0"/>
              <a:t>4/14/2021</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ECDC-7530-4EA9-86FD-4E56342A475C}" type="slidenum">
              <a:rPr lang="en-US" smtClean="0"/>
              <a:t>‹Nº›</a:t>
            </a:fld>
            <a:endParaRPr lang="en-US"/>
          </a:p>
        </p:txBody>
      </p:sp>
    </p:spTree>
    <p:extLst>
      <p:ext uri="{BB962C8B-B14F-4D97-AF65-F5344CB8AC3E}">
        <p14:creationId xmlns:p14="http://schemas.microsoft.com/office/powerpoint/2010/main" val="2547794093"/>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4</a:t>
            </a:fld>
            <a:endParaRPr lang="en-US"/>
          </a:p>
        </p:txBody>
      </p:sp>
    </p:spTree>
    <p:extLst>
      <p:ext uri="{BB962C8B-B14F-4D97-AF65-F5344CB8AC3E}">
        <p14:creationId xmlns:p14="http://schemas.microsoft.com/office/powerpoint/2010/main" val="144189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Figura numero 3,</a:t>
            </a:r>
            <a:r>
              <a:rPr lang="es-VE" baseline="0" dirty="0" smtClean="0"/>
              <a:t> titulada Fraccion de eyeccion del ventriculo izquierdo a lo largo del tiempo, en el eje de las X tenemos el tiempo y en el eje de las Y el porcentaje de FEVI, observamos dos lineas  una azul continua correspondiente al grupo de ablacion y otra roja discontinua que corresponde al grupo de TMO, al analizar la misma vemos que ambas se superponen por lo tanto no hay diferencia estadisticamente significativa.</a:t>
            </a:r>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21</a:t>
            </a:fld>
            <a:endParaRPr lang="en-US"/>
          </a:p>
        </p:txBody>
      </p:sp>
    </p:spTree>
    <p:extLst>
      <p:ext uri="{BB962C8B-B14F-4D97-AF65-F5344CB8AC3E}">
        <p14:creationId xmlns:p14="http://schemas.microsoft.com/office/powerpoint/2010/main" val="851744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lang="es-VE" dirty="0" smtClean="0"/>
              <a:t>Figura numero 4 titulada:</a:t>
            </a:r>
            <a:r>
              <a:rPr lang="es-VE" baseline="0" dirty="0" smtClean="0"/>
              <a:t> Control del ritmo y carga de taquicardia/FA durante todo el seguimiento. Tenemos 2 graficos A y B, en el A presentan el control del ritmo durante todo el seguimiento, en el eje de las X se encuentra el tiempo y en el eje de las Y el % de pacientes,, hay 4 curvas dos azules correspondiente al grupo de ablacion, la que presenta circulo corresponde al ritmo sinusal y la de triangulos corresponde a los pacientes con FA, luego tenemos 2 graficas de color rojo correspondiente al grupo de TMO, 1 de ellas con circulos que corresponde al ritmo sinusal y otra de triangulo correspondiente al grupo de FA.</a:t>
            </a:r>
            <a:r>
              <a:rPr lang="es-VE" sz="2100" kern="1200" dirty="0" smtClean="0">
                <a:solidFill>
                  <a:schemeClr val="tx1"/>
                </a:solidFill>
                <a:effectLst/>
                <a:latin typeface="+mn-lt"/>
                <a:ea typeface="+mn-ea"/>
                <a:cs typeface="+mn-cs"/>
              </a:rPr>
              <a:t> Al analizar la curva</a:t>
            </a:r>
            <a:r>
              <a:rPr lang="es-VE" sz="2100" kern="1200" baseline="0" dirty="0" smtClean="0">
                <a:solidFill>
                  <a:schemeClr val="tx1"/>
                </a:solidFill>
                <a:effectLst/>
                <a:latin typeface="+mn-lt"/>
                <a:ea typeface="+mn-ea"/>
                <a:cs typeface="+mn-cs"/>
              </a:rPr>
              <a:t> del grupo de ablacion</a:t>
            </a:r>
            <a:r>
              <a:rPr lang="es-VE" sz="2100" kern="1200" dirty="0" smtClean="0">
                <a:solidFill>
                  <a:schemeClr val="tx1"/>
                </a:solidFill>
                <a:effectLst/>
                <a:latin typeface="+mn-lt"/>
                <a:ea typeface="+mn-ea"/>
                <a:cs typeface="+mn-cs"/>
              </a:rPr>
              <a:t> se encontró</a:t>
            </a:r>
            <a:r>
              <a:rPr lang="es-VE" sz="2100" kern="1200" baseline="0" dirty="0" smtClean="0">
                <a:solidFill>
                  <a:schemeClr val="tx1"/>
                </a:solidFill>
                <a:effectLst/>
                <a:latin typeface="+mn-lt"/>
                <a:ea typeface="+mn-ea"/>
                <a:cs typeface="+mn-cs"/>
              </a:rPr>
              <a:t> </a:t>
            </a:r>
            <a:r>
              <a:rPr lang="es-VE" sz="2100" kern="1200" dirty="0" smtClean="0">
                <a:solidFill>
                  <a:schemeClr val="tx1"/>
                </a:solidFill>
                <a:effectLst/>
                <a:latin typeface="+mn-lt"/>
                <a:ea typeface="+mn-ea"/>
                <a:cs typeface="+mn-cs"/>
              </a:rPr>
              <a:t>RS en el 79% de los pacientes al inicio</a:t>
            </a:r>
            <a:r>
              <a:rPr lang="es-VE" sz="2100" kern="1200" baseline="0" dirty="0" smtClean="0">
                <a:solidFill>
                  <a:schemeClr val="tx1"/>
                </a:solidFill>
                <a:effectLst/>
                <a:latin typeface="+mn-lt"/>
                <a:ea typeface="+mn-ea"/>
                <a:cs typeface="+mn-cs"/>
              </a:rPr>
              <a:t> </a:t>
            </a:r>
            <a:r>
              <a:rPr lang="es-VE" sz="2100" kern="1200" dirty="0" smtClean="0">
                <a:solidFill>
                  <a:schemeClr val="tx1"/>
                </a:solidFill>
                <a:effectLst/>
                <a:latin typeface="+mn-lt"/>
                <a:ea typeface="+mn-ea"/>
                <a:cs typeface="+mn-cs"/>
              </a:rPr>
              <a:t>y en el 73% a los 3 meses; esta última prevalencia se mantuvo durante todo el seguimiento restante, (73,5%). De los pacientes asignados a TMO, el 52% se encontraba en RS al alta hospitalaria, tasa que se redujo ligeramente al 46% a los 3 meses y volvió a subir ligeramente al 50% al año.</a:t>
            </a:r>
          </a:p>
          <a:p>
            <a:pPr marL="0" marR="0" indent="0" algn="l" defTabSz="1632753" rtl="0" eaLnBrk="1" fontAlgn="auto" latinLnBrk="0" hangingPunct="1">
              <a:lnSpc>
                <a:spcPct val="100000"/>
              </a:lnSpc>
              <a:spcBef>
                <a:spcPts val="0"/>
              </a:spcBef>
              <a:spcAft>
                <a:spcPts val="0"/>
              </a:spcAft>
              <a:buClrTx/>
              <a:buSzTx/>
              <a:buFontTx/>
              <a:buNone/>
              <a:tabLst/>
              <a:defRPr/>
            </a:pPr>
            <a:endParaRPr lang="es-VE" sz="2100" kern="1200" dirty="0" smtClean="0">
              <a:solidFill>
                <a:schemeClr val="tx1"/>
              </a:solidFill>
              <a:effectLst/>
              <a:latin typeface="+mn-lt"/>
              <a:ea typeface="+mn-ea"/>
              <a:cs typeface="+mn-cs"/>
            </a:endParaRPr>
          </a:p>
          <a:p>
            <a:pPr marL="0" marR="0" indent="0" algn="l" defTabSz="1632753" rtl="0" eaLnBrk="1" fontAlgn="auto" latinLnBrk="0" hangingPunct="1">
              <a:lnSpc>
                <a:spcPct val="100000"/>
              </a:lnSpc>
              <a:spcBef>
                <a:spcPts val="0"/>
              </a:spcBef>
              <a:spcAft>
                <a:spcPts val="0"/>
              </a:spcAft>
              <a:buClrTx/>
              <a:buSzTx/>
              <a:buFontTx/>
              <a:buNone/>
              <a:tabLst/>
              <a:defRPr/>
            </a:pPr>
            <a:r>
              <a:rPr lang="es-VE" sz="2100" kern="1200" dirty="0" smtClean="0">
                <a:solidFill>
                  <a:schemeClr val="tx1"/>
                </a:solidFill>
                <a:effectLst/>
                <a:latin typeface="+mn-lt"/>
                <a:ea typeface="+mn-ea"/>
                <a:cs typeface="+mn-cs"/>
              </a:rPr>
              <a:t>Grafica</a:t>
            </a:r>
            <a:r>
              <a:rPr lang="es-VE" sz="2100" kern="1200" baseline="0" dirty="0" smtClean="0">
                <a:solidFill>
                  <a:schemeClr val="tx1"/>
                </a:solidFill>
                <a:effectLst/>
                <a:latin typeface="+mn-lt"/>
                <a:ea typeface="+mn-ea"/>
                <a:cs typeface="+mn-cs"/>
              </a:rPr>
              <a:t> B: </a:t>
            </a:r>
            <a:r>
              <a:rPr lang="es-VE" sz="2100" kern="1200" dirty="0" smtClean="0">
                <a:solidFill>
                  <a:schemeClr val="tx1"/>
                </a:solidFill>
                <a:effectLst/>
                <a:latin typeface="+mn-lt"/>
                <a:ea typeface="+mn-ea"/>
                <a:cs typeface="+mn-cs"/>
              </a:rPr>
              <a:t>ilustra la carga de taquicardia auricular / FA, registrado durante el seguimiento en pacientes implantados con un DAI bicameral o un dispositivo TRC-D. Al año, estaban disponibles los datos de 39 pacientes del grupo de ablación y 36 pacientes del grupo de TMO. Al</a:t>
            </a:r>
            <a:r>
              <a:rPr lang="es-VE" sz="2100" kern="1200" baseline="0" dirty="0" smtClean="0">
                <a:solidFill>
                  <a:schemeClr val="tx1"/>
                </a:solidFill>
                <a:effectLst/>
                <a:latin typeface="+mn-lt"/>
                <a:ea typeface="+mn-ea"/>
                <a:cs typeface="+mn-cs"/>
              </a:rPr>
              <a:t> analizar en el momento de la descarga 67% de los pacientes del grupo de ablacion tenian baja carga auricular (&lt; a 5%),de</a:t>
            </a:r>
            <a:r>
              <a:rPr lang="es-VE" sz="2100" kern="1200" dirty="0" smtClean="0">
                <a:solidFill>
                  <a:schemeClr val="tx1"/>
                </a:solidFill>
                <a:effectLst/>
                <a:latin typeface="+mn-lt"/>
                <a:ea typeface="+mn-ea"/>
                <a:cs typeface="+mn-cs"/>
              </a:rPr>
              <a:t> Un 72% acumulativo de los primeros, frente al 44% de los segundos, no experimentaron frecuencias auriculares altas (23% y 28%, respectivamente) o durante un máximo del 5% del tiempo (49% y 17%, respectivamente). </a:t>
            </a:r>
            <a:endParaRPr lang="es-VE" dirty="0" smtClean="0"/>
          </a:p>
          <a:p>
            <a:pPr marL="0" marR="0" indent="0" algn="l" defTabSz="1632753" rtl="0" eaLnBrk="1" fontAlgn="auto" latinLnBrk="0" hangingPunct="1">
              <a:lnSpc>
                <a:spcPct val="100000"/>
              </a:lnSpc>
              <a:spcBef>
                <a:spcPts val="0"/>
              </a:spcBef>
              <a:spcAft>
                <a:spcPts val="0"/>
              </a:spcAft>
              <a:buClrTx/>
              <a:buSzTx/>
              <a:buFontTx/>
              <a:buNone/>
              <a:tabLst/>
              <a:defRPr/>
            </a:pPr>
            <a:endParaRPr lang="es-VE" dirty="0" smtClean="0"/>
          </a:p>
          <a:p>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22</a:t>
            </a:fld>
            <a:endParaRPr lang="en-US"/>
          </a:p>
        </p:txBody>
      </p:sp>
    </p:spTree>
    <p:extLst>
      <p:ext uri="{BB962C8B-B14F-4D97-AF65-F5344CB8AC3E}">
        <p14:creationId xmlns:p14="http://schemas.microsoft.com/office/powerpoint/2010/main" val="156996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lang="es-VE" dirty="0" smtClean="0"/>
              <a:t>Grafica</a:t>
            </a:r>
            <a:r>
              <a:rPr lang="es-VE" baseline="0" dirty="0" smtClean="0"/>
              <a:t> numero 5 titulada: Puntos finales secundarios </a:t>
            </a:r>
            <a:r>
              <a:rPr lang="is-IS" baseline="0" dirty="0" smtClean="0"/>
              <a:t>…. </a:t>
            </a:r>
            <a:r>
              <a:rPr lang="es-ES" sz="2100" kern="1200" dirty="0" smtClean="0">
                <a:solidFill>
                  <a:schemeClr val="tx1"/>
                </a:solidFill>
                <a:effectLst/>
                <a:latin typeface="+mn-lt"/>
                <a:ea typeface="+mn-ea"/>
                <a:cs typeface="+mn-cs"/>
              </a:rPr>
              <a:t>La parte superior e inferior del recuadro denotan los percentiles 75 y 25, respectivamente; la </a:t>
            </a:r>
            <a:r>
              <a:rPr lang="es-ES" sz="2100" kern="1200" dirty="0" err="1" smtClean="0">
                <a:solidFill>
                  <a:schemeClr val="tx1"/>
                </a:solidFill>
                <a:effectLst/>
                <a:latin typeface="+mn-lt"/>
                <a:ea typeface="+mn-ea"/>
                <a:cs typeface="+mn-cs"/>
              </a:rPr>
              <a:t>línea</a:t>
            </a:r>
            <a:r>
              <a:rPr lang="es-ES" sz="2100" kern="1200" dirty="0" smtClean="0">
                <a:solidFill>
                  <a:schemeClr val="tx1"/>
                </a:solidFill>
                <a:effectLst/>
                <a:latin typeface="+mn-lt"/>
                <a:ea typeface="+mn-ea"/>
                <a:cs typeface="+mn-cs"/>
              </a:rPr>
              <a:t> horizontal en el cuadro indica la mediana; el signo </a:t>
            </a:r>
            <a:r>
              <a:rPr lang="es-ES" sz="2100" kern="1200" dirty="0" err="1" smtClean="0">
                <a:solidFill>
                  <a:schemeClr val="tx1"/>
                </a:solidFill>
                <a:effectLst/>
                <a:latin typeface="+mn-lt"/>
                <a:ea typeface="+mn-ea"/>
                <a:cs typeface="+mn-cs"/>
              </a:rPr>
              <a:t>más</a:t>
            </a:r>
            <a:r>
              <a:rPr lang="es-ES" sz="2100" kern="1200" dirty="0" smtClean="0">
                <a:solidFill>
                  <a:schemeClr val="tx1"/>
                </a:solidFill>
                <a:effectLst/>
                <a:latin typeface="+mn-lt"/>
                <a:ea typeface="+mn-ea"/>
                <a:cs typeface="+mn-cs"/>
              </a:rPr>
              <a:t> en el cuadro indica la media; los extremos superior e inferior de los bigotes denotan el </a:t>
            </a:r>
            <a:r>
              <a:rPr lang="es-ES" sz="2100" kern="1200" dirty="0" err="1" smtClean="0">
                <a:solidFill>
                  <a:schemeClr val="tx1"/>
                </a:solidFill>
                <a:effectLst/>
                <a:latin typeface="+mn-lt"/>
                <a:ea typeface="+mn-ea"/>
                <a:cs typeface="+mn-cs"/>
              </a:rPr>
              <a:t>máximo</a:t>
            </a:r>
            <a:r>
              <a:rPr lang="es-ES" sz="2100" kern="1200" dirty="0" smtClean="0">
                <a:solidFill>
                  <a:schemeClr val="tx1"/>
                </a:solidFill>
                <a:effectLst/>
                <a:latin typeface="+mn-lt"/>
                <a:ea typeface="+mn-ea"/>
                <a:cs typeface="+mn-cs"/>
              </a:rPr>
              <a:t> y el </a:t>
            </a:r>
            <a:r>
              <a:rPr lang="es-ES" sz="2100" kern="1200" dirty="0" err="1" smtClean="0">
                <a:solidFill>
                  <a:schemeClr val="tx1"/>
                </a:solidFill>
                <a:effectLst/>
                <a:latin typeface="+mn-lt"/>
                <a:ea typeface="+mn-ea"/>
                <a:cs typeface="+mn-cs"/>
              </a:rPr>
              <a:t>mínimo</a:t>
            </a:r>
            <a:r>
              <a:rPr lang="es-ES" sz="2100" kern="1200" dirty="0" smtClean="0">
                <a:solidFill>
                  <a:schemeClr val="tx1"/>
                </a:solidFill>
                <a:effectLst/>
                <a:latin typeface="+mn-lt"/>
                <a:ea typeface="+mn-ea"/>
                <a:cs typeface="+mn-cs"/>
              </a:rPr>
              <a:t>, respectivamente. </a:t>
            </a:r>
            <a:r>
              <a:rPr lang="es-ES" sz="2100" b="1" kern="1200" dirty="0" smtClean="0">
                <a:solidFill>
                  <a:schemeClr val="tx1"/>
                </a:solidFill>
                <a:effectLst/>
                <a:latin typeface="+mn-lt"/>
                <a:ea typeface="+mn-ea"/>
                <a:cs typeface="+mn-cs"/>
              </a:rPr>
              <a:t>Cima, </a:t>
            </a:r>
            <a:r>
              <a:rPr lang="es-ES" sz="2100" kern="1200" dirty="0" smtClean="0">
                <a:solidFill>
                  <a:schemeClr val="tx1"/>
                </a:solidFill>
                <a:effectLst/>
                <a:latin typeface="+mn-lt"/>
                <a:ea typeface="+mn-ea"/>
                <a:cs typeface="+mn-cs"/>
              </a:rPr>
              <a:t>Distancia a pie de seis minutos. P = 0.07 por cambio. </a:t>
            </a:r>
            <a:r>
              <a:rPr lang="es-ES" sz="2100" b="1" kern="1200" dirty="0" smtClean="0">
                <a:solidFill>
                  <a:schemeClr val="tx1"/>
                </a:solidFill>
                <a:effectLst/>
                <a:latin typeface="+mn-lt"/>
                <a:ea typeface="+mn-ea"/>
                <a:cs typeface="+mn-cs"/>
              </a:rPr>
              <a:t>Medio, </a:t>
            </a:r>
            <a:r>
              <a:rPr lang="es-ES" sz="2100" kern="1200" dirty="0" smtClean="0">
                <a:solidFill>
                  <a:schemeClr val="tx1"/>
                </a:solidFill>
                <a:effectLst/>
                <a:latin typeface="+mn-lt"/>
                <a:ea typeface="+mn-ea"/>
                <a:cs typeface="+mn-cs"/>
              </a:rPr>
              <a:t>Puntaje de calidad de vida (</a:t>
            </a:r>
            <a:r>
              <a:rPr lang="es-ES" sz="2100" kern="1200" dirty="0" err="1" smtClean="0">
                <a:solidFill>
                  <a:schemeClr val="tx1"/>
                </a:solidFill>
                <a:effectLst/>
                <a:latin typeface="+mn-lt"/>
                <a:ea typeface="+mn-ea"/>
                <a:cs typeface="+mn-cs"/>
              </a:rPr>
              <a:t>QoL</a:t>
            </a:r>
            <a:r>
              <a:rPr lang="es-ES" sz="2100" kern="1200" dirty="0" smtClean="0">
                <a:solidFill>
                  <a:schemeClr val="tx1"/>
                </a:solidFill>
                <a:effectLst/>
                <a:latin typeface="+mn-lt"/>
                <a:ea typeface="+mn-ea"/>
                <a:cs typeface="+mn-cs"/>
              </a:rPr>
              <a:t>) del cuestionario de vida con insuficiencia </a:t>
            </a:r>
            <a:r>
              <a:rPr lang="es-ES" sz="2100" kern="1200" dirty="0" err="1" smtClean="0">
                <a:solidFill>
                  <a:schemeClr val="tx1"/>
                </a:solidFill>
                <a:effectLst/>
                <a:latin typeface="+mn-lt"/>
                <a:ea typeface="+mn-ea"/>
                <a:cs typeface="+mn-cs"/>
              </a:rPr>
              <a:t>cardíaca</a:t>
            </a:r>
            <a:r>
              <a:rPr lang="es-ES" sz="2100" kern="1200" dirty="0" smtClean="0">
                <a:solidFill>
                  <a:schemeClr val="tx1"/>
                </a:solidFill>
                <a:effectLst/>
                <a:latin typeface="+mn-lt"/>
                <a:ea typeface="+mn-ea"/>
                <a:cs typeface="+mn-cs"/>
              </a:rPr>
              <a:t> de Minnesota. P = 0.42 por cambio. </a:t>
            </a:r>
            <a:r>
              <a:rPr lang="es-ES" sz="2100" b="1" kern="1200" dirty="0" smtClean="0">
                <a:solidFill>
                  <a:schemeClr val="tx1"/>
                </a:solidFill>
                <a:effectLst/>
                <a:latin typeface="+mn-lt"/>
                <a:ea typeface="+mn-ea"/>
                <a:cs typeface="+mn-cs"/>
              </a:rPr>
              <a:t>Fondo, </a:t>
            </a:r>
            <a:r>
              <a:rPr lang="es-ES" sz="2100" kern="1200" dirty="0" smtClean="0">
                <a:solidFill>
                  <a:schemeClr val="tx1"/>
                </a:solidFill>
                <a:effectLst/>
                <a:latin typeface="+mn-lt"/>
                <a:ea typeface="+mn-ea"/>
                <a:cs typeface="+mn-cs"/>
              </a:rPr>
              <a:t>NT-</a:t>
            </a:r>
            <a:r>
              <a:rPr lang="es-ES" sz="2100" kern="1200" dirty="0" err="1" smtClean="0">
                <a:solidFill>
                  <a:schemeClr val="tx1"/>
                </a:solidFill>
                <a:effectLst/>
                <a:latin typeface="+mn-lt"/>
                <a:ea typeface="+mn-ea"/>
                <a:cs typeface="+mn-cs"/>
              </a:rPr>
              <a:t>proBNP</a:t>
            </a:r>
            <a:r>
              <a:rPr lang="es-ES" sz="2100" kern="1200" dirty="0" smtClean="0">
                <a:solidFill>
                  <a:schemeClr val="tx1"/>
                </a:solidFill>
                <a:effectLst/>
                <a:latin typeface="+mn-lt"/>
                <a:ea typeface="+mn-ea"/>
                <a:cs typeface="+mn-cs"/>
              </a:rPr>
              <a:t> (</a:t>
            </a:r>
            <a:r>
              <a:rPr lang="es-ES" sz="2100" kern="1200" dirty="0" err="1" smtClean="0">
                <a:solidFill>
                  <a:schemeClr val="tx1"/>
                </a:solidFill>
                <a:effectLst/>
                <a:latin typeface="+mn-lt"/>
                <a:ea typeface="+mn-ea"/>
                <a:cs typeface="+mn-cs"/>
              </a:rPr>
              <a:t>péptido</a:t>
            </a:r>
            <a:r>
              <a:rPr lang="es-ES" sz="2100" kern="1200" dirty="0" smtClean="0">
                <a:solidFill>
                  <a:schemeClr val="tx1"/>
                </a:solidFill>
                <a:effectLst/>
                <a:latin typeface="+mn-lt"/>
                <a:ea typeface="+mn-ea"/>
                <a:cs typeface="+mn-cs"/>
              </a:rPr>
              <a:t> </a:t>
            </a:r>
            <a:r>
              <a:rPr lang="es-ES" sz="2100" kern="1200" dirty="0" err="1" smtClean="0">
                <a:solidFill>
                  <a:schemeClr val="tx1"/>
                </a:solidFill>
                <a:effectLst/>
                <a:latin typeface="+mn-lt"/>
                <a:ea typeface="+mn-ea"/>
                <a:cs typeface="+mn-cs"/>
              </a:rPr>
              <a:t>natriurético</a:t>
            </a:r>
            <a:r>
              <a:rPr lang="es-ES" sz="2100" kern="1200" dirty="0" smtClean="0">
                <a:solidFill>
                  <a:schemeClr val="tx1"/>
                </a:solidFill>
                <a:effectLst/>
                <a:latin typeface="+mn-lt"/>
                <a:ea typeface="+mn-ea"/>
                <a:cs typeface="+mn-cs"/>
              </a:rPr>
              <a:t> pro-cerebral N-terminal). P = 0,60 por cambio. Debido a valores </a:t>
            </a:r>
            <a:r>
              <a:rPr lang="es-ES" sz="2100" kern="1200" dirty="0" err="1" smtClean="0">
                <a:solidFill>
                  <a:schemeClr val="tx1"/>
                </a:solidFill>
                <a:effectLst/>
                <a:latin typeface="+mn-lt"/>
                <a:ea typeface="+mn-ea"/>
                <a:cs typeface="+mn-cs"/>
              </a:rPr>
              <a:t>atípicos</a:t>
            </a:r>
            <a:r>
              <a:rPr lang="es-ES" sz="2100" kern="1200" dirty="0" smtClean="0">
                <a:solidFill>
                  <a:schemeClr val="tx1"/>
                </a:solidFill>
                <a:effectLst/>
                <a:latin typeface="+mn-lt"/>
                <a:ea typeface="+mn-ea"/>
                <a:cs typeface="+mn-cs"/>
              </a:rPr>
              <a:t> extremos, no se presentan bigotes para NT-</a:t>
            </a:r>
            <a:r>
              <a:rPr lang="es-ES" sz="2100" kern="1200" dirty="0" err="1" smtClean="0">
                <a:solidFill>
                  <a:schemeClr val="tx1"/>
                </a:solidFill>
                <a:effectLst/>
                <a:latin typeface="+mn-lt"/>
                <a:ea typeface="+mn-ea"/>
                <a:cs typeface="+mn-cs"/>
              </a:rPr>
              <a:t>proBNP</a:t>
            </a:r>
            <a:r>
              <a:rPr lang="es-ES" sz="2100" kern="1200" dirty="0" smtClean="0">
                <a:solidFill>
                  <a:schemeClr val="tx1"/>
                </a:solidFill>
                <a:effectLst/>
                <a:latin typeface="+mn-lt"/>
                <a:ea typeface="+mn-ea"/>
                <a:cs typeface="+mn-cs"/>
              </a:rPr>
              <a:t>. </a:t>
            </a:r>
            <a:endParaRPr lang="es-ES" dirty="0" smtClean="0"/>
          </a:p>
          <a:p>
            <a:r>
              <a:rPr lang="is-IS" baseline="0" dirty="0" smtClean="0"/>
              <a:t>En a que encontramos 3 graficas: 1) la primera expresa la distancia en metros caminada por el paciente,</a:t>
            </a:r>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23</a:t>
            </a:fld>
            <a:endParaRPr lang="en-US"/>
          </a:p>
        </p:txBody>
      </p:sp>
    </p:spTree>
    <p:extLst>
      <p:ext uri="{BB962C8B-B14F-4D97-AF65-F5344CB8AC3E}">
        <p14:creationId xmlns:p14="http://schemas.microsoft.com/office/powerpoint/2010/main" val="423803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2100" kern="1200" dirty="0" smtClean="0">
                <a:solidFill>
                  <a:schemeClr val="tx1"/>
                </a:solidFill>
                <a:effectLst/>
                <a:latin typeface="+mn-lt"/>
                <a:ea typeface="+mn-ea"/>
                <a:cs typeface="+mn-cs"/>
              </a:rPr>
              <a:t>pacientes con </a:t>
            </a:r>
            <a:r>
              <a:rPr lang="es-ES_tradnl" sz="2100" kern="1200" dirty="0" err="1" smtClean="0">
                <a:solidFill>
                  <a:schemeClr val="tx1"/>
                </a:solidFill>
                <a:effectLst/>
                <a:latin typeface="+mn-lt"/>
                <a:ea typeface="+mn-ea"/>
                <a:cs typeface="+mn-cs"/>
              </a:rPr>
              <a:t>ablación</a:t>
            </a:r>
            <a:r>
              <a:rPr lang="es-ES_tradnl" sz="2100" kern="1200" dirty="0" smtClean="0">
                <a:solidFill>
                  <a:schemeClr val="tx1"/>
                </a:solidFill>
                <a:effectLst/>
                <a:latin typeface="+mn-lt"/>
                <a:ea typeface="+mn-ea"/>
                <a:cs typeface="+mn-cs"/>
              </a:rPr>
              <a:t> en un 8,8% (IC del 95%, 5,8% -11,9%) y en los pacientes con TMO en </a:t>
            </a:r>
            <a:endParaRPr lang="es-ES_tradnl" dirty="0" smtClean="0"/>
          </a:p>
          <a:p>
            <a:r>
              <a:rPr lang="es-ES_tradnl" sz="2100" kern="1200" smtClean="0">
                <a:solidFill>
                  <a:schemeClr val="tx1"/>
                </a:solidFill>
                <a:effectLst/>
                <a:latin typeface="+mn-lt"/>
                <a:ea typeface="+mn-ea"/>
                <a:cs typeface="+mn-cs"/>
              </a:rPr>
              <a:t>7,3% (4,3% -10,3%; P = 0,36). </a:t>
            </a:r>
            <a:endParaRPr lang="es-ES_tradnl" smtClean="0"/>
          </a:p>
          <a:p>
            <a:endParaRPr lang="es-VE"/>
          </a:p>
        </p:txBody>
      </p:sp>
      <p:sp>
        <p:nvSpPr>
          <p:cNvPr id="4" name="Marcador de número de diapositiva 3"/>
          <p:cNvSpPr>
            <a:spLocks noGrp="1"/>
          </p:cNvSpPr>
          <p:nvPr>
            <p:ph type="sldNum" sz="quarter" idx="10"/>
          </p:nvPr>
        </p:nvSpPr>
        <p:spPr/>
        <p:txBody>
          <a:bodyPr/>
          <a:lstStyle/>
          <a:p>
            <a:fld id="{7481ECDC-7530-4EA9-86FD-4E56342A475C}" type="slidenum">
              <a:rPr lang="en-US" smtClean="0"/>
              <a:t>30</a:t>
            </a:fld>
            <a:endParaRPr lang="en-US"/>
          </a:p>
        </p:txBody>
      </p:sp>
    </p:spTree>
    <p:extLst>
      <p:ext uri="{BB962C8B-B14F-4D97-AF65-F5344CB8AC3E}">
        <p14:creationId xmlns:p14="http://schemas.microsoft.com/office/powerpoint/2010/main" val="331700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6</a:t>
            </a:fld>
            <a:endParaRPr lang="en-US"/>
          </a:p>
        </p:txBody>
      </p:sp>
    </p:spTree>
    <p:extLst>
      <p:ext uri="{BB962C8B-B14F-4D97-AF65-F5344CB8AC3E}">
        <p14:creationId xmlns:p14="http://schemas.microsoft.com/office/powerpoint/2010/main" val="331555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lang="es-ES" sz="2100" kern="1200" dirty="0" smtClean="0">
                <a:solidFill>
                  <a:schemeClr val="tx1"/>
                </a:solidFill>
                <a:effectLst/>
                <a:latin typeface="+mn-lt"/>
                <a:ea typeface="+mn-ea"/>
                <a:cs typeface="+mn-cs"/>
              </a:rPr>
              <a:t>Entre enero de 2008 y junio de 2016, 202 pacientes se inscribieron en 17 centros de estudio en Alemania, </a:t>
            </a:r>
            <a:r>
              <a:rPr lang="es-ES" sz="2100" kern="1200" dirty="0" err="1" smtClean="0">
                <a:solidFill>
                  <a:schemeClr val="tx1"/>
                </a:solidFill>
                <a:effectLst/>
                <a:latin typeface="+mn-lt"/>
                <a:ea typeface="+mn-ea"/>
                <a:cs typeface="+mn-cs"/>
              </a:rPr>
              <a:t>Hungría</a:t>
            </a:r>
            <a:r>
              <a:rPr lang="es-ES" sz="2100" kern="1200" dirty="0" smtClean="0">
                <a:solidFill>
                  <a:schemeClr val="tx1"/>
                </a:solidFill>
                <a:effectLst/>
                <a:latin typeface="+mn-lt"/>
                <a:ea typeface="+mn-ea"/>
                <a:cs typeface="+mn-cs"/>
              </a:rPr>
              <a:t> y </a:t>
            </a:r>
            <a:r>
              <a:rPr lang="es-ES" sz="2100" kern="1200" dirty="0" err="1" smtClean="0">
                <a:solidFill>
                  <a:schemeClr val="tx1"/>
                </a:solidFill>
                <a:effectLst/>
                <a:latin typeface="+mn-lt"/>
                <a:ea typeface="+mn-ea"/>
                <a:cs typeface="+mn-cs"/>
              </a:rPr>
              <a:t>España</a:t>
            </a:r>
            <a:r>
              <a:rPr lang="es-ES" sz="2100" kern="1200" dirty="0" smtClean="0">
                <a:solidFill>
                  <a:schemeClr val="tx1"/>
                </a:solidFill>
                <a:effectLst/>
                <a:latin typeface="+mn-lt"/>
                <a:ea typeface="+mn-ea"/>
                <a:cs typeface="+mn-cs"/>
              </a:rPr>
              <a:t>,</a:t>
            </a:r>
            <a:r>
              <a:rPr lang="es-ES" sz="2100" kern="1200" baseline="0" dirty="0" smtClean="0">
                <a:solidFill>
                  <a:schemeClr val="tx1"/>
                </a:solidFill>
                <a:effectLst/>
                <a:latin typeface="+mn-lt"/>
                <a:ea typeface="+mn-ea"/>
                <a:cs typeface="+mn-cs"/>
              </a:rPr>
              <a:t> (</a:t>
            </a:r>
            <a:r>
              <a:rPr lang="es-ES" sz="2100" kern="1200" dirty="0" smtClean="0">
                <a:solidFill>
                  <a:schemeClr val="tx1"/>
                </a:solidFill>
                <a:effectLst/>
                <a:latin typeface="+mn-lt"/>
                <a:ea typeface="+mn-ea"/>
                <a:cs typeface="+mn-cs"/>
              </a:rPr>
              <a:t>seguimiento se completó en julio 2017) La </a:t>
            </a:r>
            <a:r>
              <a:rPr lang="es-ES" sz="2100" kern="1200" dirty="0" err="1" smtClean="0">
                <a:solidFill>
                  <a:schemeClr val="tx1"/>
                </a:solidFill>
                <a:effectLst/>
                <a:latin typeface="+mn-lt"/>
                <a:ea typeface="+mn-ea"/>
                <a:cs typeface="+mn-cs"/>
              </a:rPr>
              <a:t>duración</a:t>
            </a:r>
            <a:r>
              <a:rPr lang="es-ES" sz="2100" kern="1200" dirty="0" smtClean="0">
                <a:solidFill>
                  <a:schemeClr val="tx1"/>
                </a:solidFill>
                <a:effectLst/>
                <a:latin typeface="+mn-lt"/>
                <a:ea typeface="+mn-ea"/>
                <a:cs typeface="+mn-cs"/>
              </a:rPr>
              <a:t> media del seguimiento fue de 358 ± 71 </a:t>
            </a:r>
            <a:r>
              <a:rPr lang="es-ES" sz="2100" kern="1200" dirty="0" err="1" smtClean="0">
                <a:solidFill>
                  <a:schemeClr val="tx1"/>
                </a:solidFill>
                <a:effectLst/>
                <a:latin typeface="+mn-lt"/>
                <a:ea typeface="+mn-ea"/>
                <a:cs typeface="+mn-cs"/>
              </a:rPr>
              <a:t>días</a:t>
            </a:r>
            <a:r>
              <a:rPr lang="es-ES" sz="2100" kern="1200" dirty="0" smtClean="0">
                <a:solidFill>
                  <a:schemeClr val="tx1"/>
                </a:solidFill>
                <a:effectLst/>
                <a:latin typeface="+mn-lt"/>
                <a:ea typeface="+mn-ea"/>
                <a:cs typeface="+mn-cs"/>
              </a:rPr>
              <a:t> (mediana 368 </a:t>
            </a:r>
            <a:r>
              <a:rPr lang="es-ES" sz="2100" kern="1200" dirty="0" err="1" smtClean="0">
                <a:solidFill>
                  <a:schemeClr val="tx1"/>
                </a:solidFill>
                <a:effectLst/>
                <a:latin typeface="+mn-lt"/>
                <a:ea typeface="+mn-ea"/>
                <a:cs typeface="+mn-cs"/>
              </a:rPr>
              <a:t>días</a:t>
            </a:r>
            <a:r>
              <a:rPr lang="es-ES" sz="2100" kern="1200" dirty="0" smtClean="0">
                <a:solidFill>
                  <a:schemeClr val="tx1"/>
                </a:solidFill>
                <a:effectLst/>
                <a:latin typeface="+mn-lt"/>
                <a:ea typeface="+mn-ea"/>
                <a:cs typeface="+mn-cs"/>
              </a:rPr>
              <a:t>). La </a:t>
            </a:r>
            <a:r>
              <a:rPr lang="es-ES" sz="2100" kern="1200" dirty="0" err="1" smtClean="0">
                <a:solidFill>
                  <a:schemeClr val="tx1"/>
                </a:solidFill>
                <a:effectLst/>
                <a:latin typeface="+mn-lt"/>
                <a:ea typeface="+mn-ea"/>
                <a:cs typeface="+mn-cs"/>
              </a:rPr>
              <a:t>aleatorización</a:t>
            </a:r>
            <a:r>
              <a:rPr lang="es-ES" sz="2100" kern="1200" dirty="0" smtClean="0">
                <a:solidFill>
                  <a:schemeClr val="tx1"/>
                </a:solidFill>
                <a:effectLst/>
                <a:latin typeface="+mn-lt"/>
                <a:ea typeface="+mn-ea"/>
                <a:cs typeface="+mn-cs"/>
              </a:rPr>
              <a:t> </a:t>
            </a:r>
            <a:r>
              <a:rPr lang="es-ES" sz="2100" kern="1200" dirty="0" err="1" smtClean="0">
                <a:solidFill>
                  <a:schemeClr val="tx1"/>
                </a:solidFill>
                <a:effectLst/>
                <a:latin typeface="+mn-lt"/>
                <a:ea typeface="+mn-ea"/>
                <a:cs typeface="+mn-cs"/>
              </a:rPr>
              <a:t>había</a:t>
            </a:r>
            <a:r>
              <a:rPr lang="es-ES" sz="2100" kern="1200" dirty="0" smtClean="0">
                <a:solidFill>
                  <a:schemeClr val="tx1"/>
                </a:solidFill>
                <a:effectLst/>
                <a:latin typeface="+mn-lt"/>
                <a:ea typeface="+mn-ea"/>
                <a:cs typeface="+mn-cs"/>
              </a:rPr>
              <a:t> asignado 104 pacientes a </a:t>
            </a:r>
            <a:r>
              <a:rPr lang="es-ES" sz="2100" kern="1200" dirty="0" err="1" smtClean="0">
                <a:solidFill>
                  <a:schemeClr val="tx1"/>
                </a:solidFill>
                <a:effectLst/>
                <a:latin typeface="+mn-lt"/>
                <a:ea typeface="+mn-ea"/>
                <a:cs typeface="+mn-cs"/>
              </a:rPr>
              <a:t>ablación</a:t>
            </a:r>
            <a:r>
              <a:rPr lang="es-ES" sz="2100" kern="1200" dirty="0" smtClean="0">
                <a:solidFill>
                  <a:schemeClr val="tx1"/>
                </a:solidFill>
                <a:effectLst/>
                <a:latin typeface="+mn-lt"/>
                <a:ea typeface="+mn-ea"/>
                <a:cs typeface="+mn-cs"/>
              </a:rPr>
              <a:t> con </a:t>
            </a:r>
            <a:r>
              <a:rPr lang="es-ES" sz="2100" kern="1200" dirty="0" err="1" smtClean="0">
                <a:solidFill>
                  <a:schemeClr val="tx1"/>
                </a:solidFill>
                <a:effectLst/>
                <a:latin typeface="+mn-lt"/>
                <a:ea typeface="+mn-ea"/>
                <a:cs typeface="+mn-cs"/>
              </a:rPr>
              <a:t>catéter</a:t>
            </a:r>
            <a:r>
              <a:rPr lang="es-ES" sz="2100" kern="1200" dirty="0" smtClean="0">
                <a:solidFill>
                  <a:schemeClr val="tx1"/>
                </a:solidFill>
                <a:effectLst/>
                <a:latin typeface="+mn-lt"/>
                <a:ea typeface="+mn-ea"/>
                <a:cs typeface="+mn-cs"/>
              </a:rPr>
              <a:t> de FA y 98 pacientes a TMO. 7 </a:t>
            </a:r>
            <a:r>
              <a:rPr lang="es-ES" sz="2100" kern="1200" dirty="0" err="1" smtClean="0">
                <a:solidFill>
                  <a:schemeClr val="tx1"/>
                </a:solidFill>
                <a:effectLst/>
                <a:latin typeface="+mn-lt"/>
                <a:ea typeface="+mn-ea"/>
                <a:cs typeface="+mn-cs"/>
              </a:rPr>
              <a:t>px</a:t>
            </a:r>
            <a:r>
              <a:rPr lang="es-ES" sz="2100" kern="1200" dirty="0" smtClean="0">
                <a:solidFill>
                  <a:schemeClr val="tx1"/>
                </a:solidFill>
                <a:effectLst/>
                <a:latin typeface="+mn-lt"/>
                <a:ea typeface="+mn-ea"/>
                <a:cs typeface="+mn-cs"/>
              </a:rPr>
              <a:t> (4 en el grupo de </a:t>
            </a:r>
            <a:r>
              <a:rPr lang="es-ES" sz="2100" kern="1200" dirty="0" err="1" smtClean="0">
                <a:solidFill>
                  <a:schemeClr val="tx1"/>
                </a:solidFill>
                <a:effectLst/>
                <a:latin typeface="+mn-lt"/>
                <a:ea typeface="+mn-ea"/>
                <a:cs typeface="+mn-cs"/>
              </a:rPr>
              <a:t>ablación</a:t>
            </a:r>
            <a:r>
              <a:rPr lang="es-ES" sz="2100" kern="1200" dirty="0" smtClean="0">
                <a:solidFill>
                  <a:schemeClr val="tx1"/>
                </a:solidFill>
                <a:effectLst/>
                <a:latin typeface="+mn-lt"/>
                <a:ea typeface="+mn-ea"/>
                <a:cs typeface="+mn-cs"/>
              </a:rPr>
              <a:t>, 3 en el grupo de TMO) fueron excluidos del estudio</a:t>
            </a:r>
            <a:r>
              <a:rPr lang="es-ES" sz="2100" kern="1200" baseline="0" dirty="0" smtClean="0">
                <a:solidFill>
                  <a:schemeClr val="tx1"/>
                </a:solidFill>
                <a:effectLst/>
                <a:latin typeface="+mn-lt"/>
                <a:ea typeface="+mn-ea"/>
                <a:cs typeface="+mn-cs"/>
              </a:rPr>
              <a:t> </a:t>
            </a:r>
            <a:r>
              <a:rPr lang="es-ES" sz="2100" kern="1200" dirty="0" smtClean="0">
                <a:solidFill>
                  <a:schemeClr val="tx1"/>
                </a:solidFill>
                <a:effectLst/>
                <a:latin typeface="+mn-lt"/>
                <a:ea typeface="+mn-ea"/>
                <a:cs typeface="+mn-cs"/>
              </a:rPr>
              <a:t>debido a la </a:t>
            </a:r>
            <a:r>
              <a:rPr lang="es-ES" sz="2100" kern="1200" dirty="0" err="1" smtClean="0">
                <a:solidFill>
                  <a:schemeClr val="tx1"/>
                </a:solidFill>
                <a:effectLst/>
                <a:latin typeface="+mn-lt"/>
                <a:ea typeface="+mn-ea"/>
                <a:cs typeface="+mn-cs"/>
              </a:rPr>
              <a:t>violación</a:t>
            </a:r>
            <a:r>
              <a:rPr lang="es-ES" sz="2100" kern="1200" dirty="0" smtClean="0">
                <a:solidFill>
                  <a:schemeClr val="tx1"/>
                </a:solidFill>
                <a:effectLst/>
                <a:latin typeface="+mn-lt"/>
                <a:ea typeface="+mn-ea"/>
                <a:cs typeface="+mn-cs"/>
              </a:rPr>
              <a:t> de los criterios de </a:t>
            </a:r>
            <a:r>
              <a:rPr lang="es-ES" sz="2100" kern="1200" dirty="0" err="1" smtClean="0">
                <a:solidFill>
                  <a:schemeClr val="tx1"/>
                </a:solidFill>
                <a:effectLst/>
                <a:latin typeface="+mn-lt"/>
                <a:ea typeface="+mn-ea"/>
                <a:cs typeface="+mn-cs"/>
              </a:rPr>
              <a:t>inclusión</a:t>
            </a:r>
            <a:r>
              <a:rPr lang="es-ES" sz="2100" kern="1200" dirty="0" smtClean="0">
                <a:solidFill>
                  <a:schemeClr val="tx1"/>
                </a:solidFill>
                <a:effectLst/>
                <a:latin typeface="+mn-lt"/>
                <a:ea typeface="+mn-ea"/>
                <a:cs typeface="+mn-cs"/>
              </a:rPr>
              <a:t> (5) o por solicitud del paciente (2). Quedando 100 pacientes en grupo de </a:t>
            </a:r>
            <a:r>
              <a:rPr lang="es-ES" sz="2100" kern="1200" dirty="0" err="1" smtClean="0">
                <a:solidFill>
                  <a:schemeClr val="tx1"/>
                </a:solidFill>
                <a:effectLst/>
                <a:latin typeface="+mn-lt"/>
                <a:ea typeface="+mn-ea"/>
                <a:cs typeface="+mn-cs"/>
              </a:rPr>
              <a:t>ablación</a:t>
            </a:r>
            <a:r>
              <a:rPr lang="es-ES" sz="2100" kern="1200" dirty="0" smtClean="0">
                <a:solidFill>
                  <a:schemeClr val="tx1"/>
                </a:solidFill>
                <a:effectLst/>
                <a:latin typeface="+mn-lt"/>
                <a:ea typeface="+mn-ea"/>
                <a:cs typeface="+mn-cs"/>
              </a:rPr>
              <a:t> y 95 pacientes del grupo de TMO,</a:t>
            </a:r>
            <a:r>
              <a:rPr lang="es-ES" sz="2100" kern="1200" baseline="0" dirty="0" smtClean="0">
                <a:solidFill>
                  <a:schemeClr val="tx1"/>
                </a:solidFill>
                <a:effectLst/>
                <a:latin typeface="+mn-lt"/>
                <a:ea typeface="+mn-ea"/>
                <a:cs typeface="+mn-cs"/>
              </a:rPr>
              <a:t> </a:t>
            </a:r>
            <a:r>
              <a:rPr lang="es-ES" sz="2100" kern="1200" dirty="0" smtClean="0">
                <a:solidFill>
                  <a:schemeClr val="tx1"/>
                </a:solidFill>
                <a:effectLst/>
                <a:latin typeface="+mn-lt"/>
                <a:ea typeface="+mn-ea"/>
                <a:cs typeface="+mn-cs"/>
              </a:rPr>
              <a:t>17 pacientes en el grupo de </a:t>
            </a:r>
            <a:r>
              <a:rPr lang="es-ES" sz="2100" kern="1200" dirty="0" err="1" smtClean="0">
                <a:solidFill>
                  <a:schemeClr val="tx1"/>
                </a:solidFill>
                <a:effectLst/>
                <a:latin typeface="+mn-lt"/>
                <a:ea typeface="+mn-ea"/>
                <a:cs typeface="+mn-cs"/>
              </a:rPr>
              <a:t>ablación</a:t>
            </a:r>
            <a:r>
              <a:rPr lang="es-ES" sz="2100" kern="1200" dirty="0" smtClean="0">
                <a:solidFill>
                  <a:schemeClr val="tx1"/>
                </a:solidFill>
                <a:effectLst/>
                <a:latin typeface="+mn-lt"/>
                <a:ea typeface="+mn-ea"/>
                <a:cs typeface="+mn-cs"/>
              </a:rPr>
              <a:t> y 13 pacientes en TMO terminaron el estudio antes del </a:t>
            </a:r>
            <a:r>
              <a:rPr lang="es-ES" sz="2100" kern="1200" dirty="0" err="1" smtClean="0">
                <a:solidFill>
                  <a:schemeClr val="tx1"/>
                </a:solidFill>
                <a:effectLst/>
                <a:latin typeface="+mn-lt"/>
                <a:ea typeface="+mn-ea"/>
                <a:cs typeface="+mn-cs"/>
              </a:rPr>
              <a:t>año</a:t>
            </a:r>
            <a:r>
              <a:rPr lang="es-ES" sz="2100" kern="1200" dirty="0" smtClean="0">
                <a:solidFill>
                  <a:schemeClr val="tx1"/>
                </a:solidFill>
                <a:effectLst/>
                <a:latin typeface="+mn-lt"/>
                <a:ea typeface="+mn-ea"/>
                <a:cs typeface="+mn-cs"/>
              </a:rPr>
              <a:t> de seguimiento,</a:t>
            </a:r>
            <a:r>
              <a:rPr lang="es-ES" sz="2100" kern="1200" baseline="0" dirty="0" smtClean="0">
                <a:solidFill>
                  <a:schemeClr val="tx1"/>
                </a:solidFill>
                <a:effectLst/>
                <a:latin typeface="+mn-lt"/>
                <a:ea typeface="+mn-ea"/>
                <a:cs typeface="+mn-cs"/>
              </a:rPr>
              <a:t> (7 personas se perdieron,7 se retiraron, 16 muertes). Se excluyeron 25 pacientes que no fueron analizados los ETT. (15 </a:t>
            </a:r>
            <a:r>
              <a:rPr lang="es-ES" sz="2100" kern="1200" baseline="0" dirty="0" err="1" smtClean="0">
                <a:solidFill>
                  <a:schemeClr val="tx1"/>
                </a:solidFill>
                <a:effectLst/>
                <a:latin typeface="+mn-lt"/>
                <a:ea typeface="+mn-ea"/>
                <a:cs typeface="+mn-cs"/>
              </a:rPr>
              <a:t>ablacion</a:t>
            </a:r>
            <a:r>
              <a:rPr lang="es-ES" sz="2100" kern="1200" baseline="0" dirty="0" smtClean="0">
                <a:solidFill>
                  <a:schemeClr val="tx1"/>
                </a:solidFill>
                <a:effectLst/>
                <a:latin typeface="+mn-lt"/>
                <a:ea typeface="+mn-ea"/>
                <a:cs typeface="+mn-cs"/>
              </a:rPr>
              <a:t> y 10 TMO).</a:t>
            </a:r>
            <a:r>
              <a:rPr lang="es-ES" sz="2100" kern="1200" dirty="0" smtClean="0">
                <a:solidFill>
                  <a:schemeClr val="tx1"/>
                </a:solidFill>
                <a:effectLst/>
                <a:latin typeface="+mn-lt"/>
                <a:ea typeface="+mn-ea"/>
                <a:cs typeface="+mn-cs"/>
              </a:rPr>
              <a:t> Quedando un total de 140 pacientes en la </a:t>
            </a:r>
            <a:r>
              <a:rPr lang="es-ES" sz="2100" kern="1200" dirty="0" err="1" smtClean="0">
                <a:solidFill>
                  <a:schemeClr val="tx1"/>
                </a:solidFill>
                <a:effectLst/>
                <a:latin typeface="+mn-lt"/>
                <a:ea typeface="+mn-ea"/>
                <a:cs typeface="+mn-cs"/>
              </a:rPr>
              <a:t>evaluación</a:t>
            </a:r>
            <a:r>
              <a:rPr lang="es-ES" sz="2100" kern="1200" dirty="0" smtClean="0">
                <a:solidFill>
                  <a:schemeClr val="tx1"/>
                </a:solidFill>
                <a:effectLst/>
                <a:latin typeface="+mn-lt"/>
                <a:ea typeface="+mn-ea"/>
                <a:cs typeface="+mn-cs"/>
              </a:rPr>
              <a:t> del</a:t>
            </a:r>
            <a:r>
              <a:rPr lang="es-ES" sz="2100" kern="1200" baseline="0" dirty="0" smtClean="0">
                <a:solidFill>
                  <a:schemeClr val="tx1"/>
                </a:solidFill>
                <a:effectLst/>
                <a:latin typeface="+mn-lt"/>
                <a:ea typeface="+mn-ea"/>
                <a:cs typeface="+mn-cs"/>
              </a:rPr>
              <a:t> punto </a:t>
            </a:r>
            <a:r>
              <a:rPr lang="es-ES" sz="2100" kern="1200" dirty="0" smtClean="0">
                <a:solidFill>
                  <a:schemeClr val="tx1"/>
                </a:solidFill>
                <a:effectLst/>
                <a:latin typeface="+mn-lt"/>
                <a:ea typeface="+mn-ea"/>
                <a:cs typeface="+mn-cs"/>
              </a:rPr>
              <a:t>final primario.</a:t>
            </a:r>
            <a:r>
              <a:rPr lang="es-ES" sz="2100" kern="1200" baseline="0" dirty="0" smtClean="0">
                <a:solidFill>
                  <a:schemeClr val="tx1"/>
                </a:solidFill>
                <a:effectLst/>
                <a:latin typeface="+mn-lt"/>
                <a:ea typeface="+mn-ea"/>
                <a:cs typeface="+mn-cs"/>
              </a:rPr>
              <a:t> (</a:t>
            </a:r>
            <a:r>
              <a:rPr lang="es-ES" sz="2100" kern="1200" dirty="0" smtClean="0">
                <a:solidFill>
                  <a:schemeClr val="tx1"/>
                </a:solidFill>
                <a:effectLst/>
                <a:latin typeface="+mn-lt"/>
                <a:ea typeface="+mn-ea"/>
                <a:cs typeface="+mn-cs"/>
              </a:rPr>
              <a:t>68 pacientes (65%) del grupo de </a:t>
            </a:r>
            <a:r>
              <a:rPr lang="es-ES" sz="2100" kern="1200" dirty="0" err="1" smtClean="0">
                <a:solidFill>
                  <a:schemeClr val="tx1"/>
                </a:solidFill>
                <a:effectLst/>
                <a:latin typeface="+mn-lt"/>
                <a:ea typeface="+mn-ea"/>
                <a:cs typeface="+mn-cs"/>
              </a:rPr>
              <a:t>ablación</a:t>
            </a:r>
            <a:r>
              <a:rPr lang="es-ES" sz="2100" kern="1200" dirty="0" smtClean="0">
                <a:solidFill>
                  <a:schemeClr val="tx1"/>
                </a:solidFill>
                <a:effectLst/>
                <a:latin typeface="+mn-lt"/>
                <a:ea typeface="+mn-ea"/>
                <a:cs typeface="+mn-cs"/>
              </a:rPr>
              <a:t> y 72 (73%) del grupo de TMO)</a:t>
            </a:r>
            <a:endParaRPr lang="es-ES" dirty="0" smtClean="0"/>
          </a:p>
          <a:p>
            <a:pPr marL="0" marR="0" indent="0" algn="l" defTabSz="1632753" rtl="0" eaLnBrk="1" fontAlgn="auto" latinLnBrk="0" hangingPunct="1">
              <a:lnSpc>
                <a:spcPct val="100000"/>
              </a:lnSpc>
              <a:spcBef>
                <a:spcPts val="0"/>
              </a:spcBef>
              <a:spcAft>
                <a:spcPts val="0"/>
              </a:spcAft>
              <a:buClrTx/>
              <a:buSzTx/>
              <a:buFontTx/>
              <a:buNone/>
              <a:tabLst/>
              <a:defRPr/>
            </a:pPr>
            <a:r>
              <a:rPr lang="es-ES" sz="2100" kern="1200" dirty="0" smtClean="0">
                <a:solidFill>
                  <a:schemeClr val="tx1"/>
                </a:solidFill>
                <a:effectLst/>
                <a:latin typeface="+mn-lt"/>
                <a:ea typeface="+mn-ea"/>
                <a:cs typeface="+mn-cs"/>
              </a:rPr>
              <a:t>En el transcurso de este estudio, 3/72 pacientes en el grupo de TMO (4%) pasaron a la </a:t>
            </a:r>
            <a:r>
              <a:rPr lang="es-ES" sz="2100" kern="1200" dirty="0" err="1" smtClean="0">
                <a:solidFill>
                  <a:schemeClr val="tx1"/>
                </a:solidFill>
                <a:effectLst/>
                <a:latin typeface="+mn-lt"/>
                <a:ea typeface="+mn-ea"/>
                <a:cs typeface="+mn-cs"/>
              </a:rPr>
              <a:t>ablación</a:t>
            </a:r>
            <a:r>
              <a:rPr lang="es-ES" sz="2100" kern="1200" dirty="0" smtClean="0">
                <a:solidFill>
                  <a:schemeClr val="tx1"/>
                </a:solidFill>
                <a:effectLst/>
                <a:latin typeface="+mn-lt"/>
                <a:ea typeface="+mn-ea"/>
                <a:cs typeface="+mn-cs"/>
              </a:rPr>
              <a:t> de FA entre los meses 4 y 9 </a:t>
            </a:r>
            <a:r>
              <a:rPr lang="es-ES" sz="2100" kern="1200" dirty="0" err="1" smtClean="0">
                <a:solidFill>
                  <a:schemeClr val="tx1"/>
                </a:solidFill>
                <a:effectLst/>
                <a:latin typeface="+mn-lt"/>
                <a:ea typeface="+mn-ea"/>
                <a:cs typeface="+mn-cs"/>
              </a:rPr>
              <a:t>después</a:t>
            </a:r>
            <a:r>
              <a:rPr lang="es-ES" sz="2100" kern="1200" dirty="0" smtClean="0">
                <a:solidFill>
                  <a:schemeClr val="tx1"/>
                </a:solidFill>
                <a:effectLst/>
                <a:latin typeface="+mn-lt"/>
                <a:ea typeface="+mn-ea"/>
                <a:cs typeface="+mn-cs"/>
              </a:rPr>
              <a:t> de la </a:t>
            </a:r>
            <a:r>
              <a:rPr lang="es-ES" sz="2100" kern="1200" dirty="0" err="1" smtClean="0">
                <a:solidFill>
                  <a:schemeClr val="tx1"/>
                </a:solidFill>
                <a:effectLst/>
                <a:latin typeface="+mn-lt"/>
                <a:ea typeface="+mn-ea"/>
                <a:cs typeface="+mn-cs"/>
              </a:rPr>
              <a:t>aleatorización</a:t>
            </a:r>
            <a:r>
              <a:rPr lang="es-ES" sz="2100" kern="1200" dirty="0" smtClean="0">
                <a:solidFill>
                  <a:schemeClr val="tx1"/>
                </a:solidFill>
                <a:effectLst/>
                <a:latin typeface="+mn-lt"/>
                <a:ea typeface="+mn-ea"/>
                <a:cs typeface="+mn-cs"/>
              </a:rPr>
              <a:t>, y 1/68, el paciente (1,5%) no se </a:t>
            </a:r>
            <a:r>
              <a:rPr lang="es-ES" sz="2100" kern="1200" dirty="0" err="1" smtClean="0">
                <a:solidFill>
                  <a:schemeClr val="tx1"/>
                </a:solidFill>
                <a:effectLst/>
                <a:latin typeface="+mn-lt"/>
                <a:ea typeface="+mn-ea"/>
                <a:cs typeface="+mn-cs"/>
              </a:rPr>
              <a:t>sometio</a:t>
            </a:r>
            <a:r>
              <a:rPr lang="es-ES" sz="2100" kern="1200" dirty="0" smtClean="0">
                <a:solidFill>
                  <a:schemeClr val="tx1"/>
                </a:solidFill>
                <a:effectLst/>
                <a:latin typeface="+mn-lt"/>
                <a:ea typeface="+mn-ea"/>
                <a:cs typeface="+mn-cs"/>
              </a:rPr>
              <a:t>́ a </a:t>
            </a:r>
            <a:r>
              <a:rPr lang="es-ES" sz="2100" kern="1200" dirty="0" err="1" smtClean="0">
                <a:solidFill>
                  <a:schemeClr val="tx1"/>
                </a:solidFill>
                <a:effectLst/>
                <a:latin typeface="+mn-lt"/>
                <a:ea typeface="+mn-ea"/>
                <a:cs typeface="+mn-cs"/>
              </a:rPr>
              <a:t>ablación</a:t>
            </a:r>
            <a:r>
              <a:rPr lang="es-ES" sz="2100" kern="1200" dirty="0" smtClean="0">
                <a:solidFill>
                  <a:schemeClr val="tx1"/>
                </a:solidFill>
                <a:effectLst/>
                <a:latin typeface="+mn-lt"/>
                <a:ea typeface="+mn-ea"/>
                <a:cs typeface="+mn-cs"/>
              </a:rPr>
              <a:t> de FA a pesar de la </a:t>
            </a:r>
            <a:r>
              <a:rPr lang="es-ES" sz="2100" kern="1200" dirty="0" err="1" smtClean="0">
                <a:solidFill>
                  <a:schemeClr val="tx1"/>
                </a:solidFill>
                <a:effectLst/>
                <a:latin typeface="+mn-lt"/>
                <a:ea typeface="+mn-ea"/>
                <a:cs typeface="+mn-cs"/>
              </a:rPr>
              <a:t>aleatorización</a:t>
            </a:r>
            <a:r>
              <a:rPr lang="es-ES" sz="2100" kern="1200" dirty="0" smtClean="0">
                <a:solidFill>
                  <a:schemeClr val="tx1"/>
                </a:solidFill>
                <a:effectLst/>
                <a:latin typeface="+mn-lt"/>
                <a:ea typeface="+mn-ea"/>
                <a:cs typeface="+mn-cs"/>
              </a:rPr>
              <a:t>, </a:t>
            </a:r>
            <a:endParaRPr lang="es-ES" dirty="0" smtClean="0"/>
          </a:p>
          <a:p>
            <a:pPr marL="0" marR="0" indent="0" algn="l" defTabSz="1632753"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1632753"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1632753"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1632753"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1632753"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1632753"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1632753" rtl="0" eaLnBrk="1" fontAlgn="auto" latinLnBrk="0" hangingPunct="1">
              <a:lnSpc>
                <a:spcPct val="100000"/>
              </a:lnSpc>
              <a:spcBef>
                <a:spcPts val="0"/>
              </a:spcBef>
              <a:spcAft>
                <a:spcPts val="0"/>
              </a:spcAft>
              <a:buClrTx/>
              <a:buSzTx/>
              <a:buFontTx/>
              <a:buNone/>
              <a:tabLst/>
              <a:defRPr/>
            </a:pPr>
            <a:endParaRPr lang="es-ES" dirty="0" smtClean="0"/>
          </a:p>
          <a:p>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13</a:t>
            </a:fld>
            <a:endParaRPr lang="en-US"/>
          </a:p>
        </p:txBody>
      </p:sp>
    </p:spTree>
    <p:extLst>
      <p:ext uri="{BB962C8B-B14F-4D97-AF65-F5344CB8AC3E}">
        <p14:creationId xmlns:p14="http://schemas.microsoft.com/office/powerpoint/2010/main" val="17773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baseline="0" dirty="0" smtClean="0"/>
              <a:t>ANCOVA: procedimiento estadistico que permite eliminar la heterogeneidad causada en la variable de interes por la influencia de 1 o mas variables cuantitativas.</a:t>
            </a:r>
          </a:p>
          <a:p>
            <a:r>
              <a:rPr lang="es-VE" dirty="0" smtClean="0"/>
              <a:t>Frecuencia</a:t>
            </a:r>
            <a:r>
              <a:rPr lang="es-VE" baseline="0" dirty="0" smtClean="0"/>
              <a:t> absoluta: es el numero de veces que aparece un determinado valor en un estudio estadistico. Frecuencia relativa: cociente entre la frecuencia absoluta de un determinado valor y el numero total de datos.</a:t>
            </a:r>
          </a:p>
          <a:p>
            <a:pPr marL="0" marR="0" indent="0" algn="l" defTabSz="1632753" rtl="0" eaLnBrk="1" fontAlgn="auto" latinLnBrk="0" hangingPunct="1">
              <a:lnSpc>
                <a:spcPct val="100000"/>
              </a:lnSpc>
              <a:spcBef>
                <a:spcPts val="0"/>
              </a:spcBef>
              <a:spcAft>
                <a:spcPts val="0"/>
              </a:spcAft>
              <a:buClrTx/>
              <a:buSzTx/>
              <a:buFontTx/>
              <a:buNone/>
              <a:tabLst/>
              <a:defRPr/>
            </a:pPr>
            <a:r>
              <a:rPr lang="es-VE" dirty="0" smtClean="0"/>
              <a:t>Regresion</a:t>
            </a:r>
            <a:r>
              <a:rPr lang="es-VE" baseline="0" dirty="0" smtClean="0"/>
              <a:t> logistica: formulado con el proposito de predecir el comportamiento de una variable.</a:t>
            </a:r>
          </a:p>
          <a:p>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15</a:t>
            </a:fld>
            <a:endParaRPr lang="en-US"/>
          </a:p>
        </p:txBody>
      </p:sp>
    </p:spTree>
    <p:extLst>
      <p:ext uri="{BB962C8B-B14F-4D97-AF65-F5344CB8AC3E}">
        <p14:creationId xmlns:p14="http://schemas.microsoft.com/office/powerpoint/2010/main" val="60251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Prueba</a:t>
            </a:r>
            <a:r>
              <a:rPr lang="es-VE" baseline="0" dirty="0" smtClean="0"/>
              <a:t> de Fisher: para analizar tablas de contingencia, se puede calcular con exactitud el significado de la desviacion de la hipotesis nula.</a:t>
            </a:r>
          </a:p>
          <a:p>
            <a:r>
              <a:rPr lang="es-VE" baseline="0" dirty="0" smtClean="0"/>
              <a:t>Poder estadistico: probabildad de que la hipotesis alternativa sea aceptada cuando la hipotesis alternativa es verdadera.</a:t>
            </a:r>
          </a:p>
          <a:p>
            <a:r>
              <a:rPr lang="es-VE" baseline="0" dirty="0" smtClean="0"/>
              <a:t>Valor de p: probabilidad de que un valor estadistico calculado sea posible dada una hipotesis nula cierta.</a:t>
            </a:r>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16</a:t>
            </a:fld>
            <a:endParaRPr lang="en-US"/>
          </a:p>
        </p:txBody>
      </p:sp>
    </p:spTree>
    <p:extLst>
      <p:ext uri="{BB962C8B-B14F-4D97-AF65-F5344CB8AC3E}">
        <p14:creationId xmlns:p14="http://schemas.microsoft.com/office/powerpoint/2010/main" val="268981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lang="es-ES" sz="2100" kern="1200" dirty="0" smtClean="0">
                <a:solidFill>
                  <a:schemeClr val="tx1"/>
                </a:solidFill>
                <a:effectLst/>
                <a:latin typeface="+mn-lt"/>
                <a:ea typeface="+mn-ea"/>
                <a:cs typeface="+mn-cs"/>
              </a:rPr>
              <a:t>A </a:t>
            </a:r>
            <a:r>
              <a:rPr lang="es-ES" sz="2100" kern="1200" dirty="0" err="1" smtClean="0">
                <a:solidFill>
                  <a:schemeClr val="tx1"/>
                </a:solidFill>
                <a:effectLst/>
                <a:latin typeface="+mn-lt"/>
                <a:ea typeface="+mn-ea"/>
                <a:cs typeface="+mn-cs"/>
              </a:rPr>
              <a:t>continuacio</a:t>
            </a:r>
            <a:r>
              <a:rPr lang="es-ES" sz="2100" kern="1200" baseline="0" dirty="0" err="1" smtClean="0">
                <a:solidFill>
                  <a:schemeClr val="tx1"/>
                </a:solidFill>
                <a:effectLst/>
                <a:latin typeface="+mn-lt"/>
                <a:ea typeface="+mn-ea"/>
                <a:cs typeface="+mn-cs"/>
              </a:rPr>
              <a:t>n</a:t>
            </a:r>
            <a:r>
              <a:rPr lang="es-ES" sz="2100" kern="1200" baseline="0" dirty="0" smtClean="0">
                <a:solidFill>
                  <a:schemeClr val="tx1"/>
                </a:solidFill>
                <a:effectLst/>
                <a:latin typeface="+mn-lt"/>
                <a:ea typeface="+mn-ea"/>
                <a:cs typeface="+mn-cs"/>
              </a:rPr>
              <a:t> tenemos la tabla 1 titulada: </a:t>
            </a:r>
            <a:r>
              <a:rPr lang="es-ES" sz="2100" kern="1200" baseline="0" dirty="0" err="1" smtClean="0">
                <a:solidFill>
                  <a:schemeClr val="tx1"/>
                </a:solidFill>
                <a:effectLst/>
                <a:latin typeface="+mn-lt"/>
                <a:ea typeface="+mn-ea"/>
                <a:cs typeface="+mn-cs"/>
              </a:rPr>
              <a:t>caracteristicas</a:t>
            </a:r>
            <a:r>
              <a:rPr lang="es-ES" sz="2100" kern="1200" baseline="0" dirty="0" smtClean="0">
                <a:solidFill>
                  <a:schemeClr val="tx1"/>
                </a:solidFill>
                <a:effectLst/>
                <a:latin typeface="+mn-lt"/>
                <a:ea typeface="+mn-ea"/>
                <a:cs typeface="+mn-cs"/>
              </a:rPr>
              <a:t> basales de los pacientes incluidos en el estudio, la cual tiene 3 columnas, la primera muestra las </a:t>
            </a:r>
            <a:r>
              <a:rPr lang="es-ES" sz="2100" kern="1200" baseline="0" dirty="0" err="1" smtClean="0">
                <a:solidFill>
                  <a:schemeClr val="tx1"/>
                </a:solidFill>
                <a:effectLst/>
                <a:latin typeface="+mn-lt"/>
                <a:ea typeface="+mn-ea"/>
                <a:cs typeface="+mn-cs"/>
              </a:rPr>
              <a:t>caracteristicas</a:t>
            </a:r>
            <a:r>
              <a:rPr lang="es-ES" sz="2100" kern="1200" baseline="0" dirty="0" smtClean="0">
                <a:solidFill>
                  <a:schemeClr val="tx1"/>
                </a:solidFill>
                <a:effectLst/>
                <a:latin typeface="+mn-lt"/>
                <a:ea typeface="+mn-ea"/>
                <a:cs typeface="+mn-cs"/>
              </a:rPr>
              <a:t> basales, la segunda el grupo que fue llevado a  </a:t>
            </a:r>
            <a:r>
              <a:rPr lang="es-ES" sz="2100" kern="1200" baseline="0" dirty="0" err="1" smtClean="0">
                <a:solidFill>
                  <a:schemeClr val="tx1"/>
                </a:solidFill>
                <a:effectLst/>
                <a:latin typeface="+mn-lt"/>
                <a:ea typeface="+mn-ea"/>
                <a:cs typeface="+mn-cs"/>
              </a:rPr>
              <a:t>ablacion</a:t>
            </a:r>
            <a:r>
              <a:rPr lang="es-ES" sz="2100" kern="1200" baseline="0" dirty="0" smtClean="0">
                <a:solidFill>
                  <a:schemeClr val="tx1"/>
                </a:solidFill>
                <a:effectLst/>
                <a:latin typeface="+mn-lt"/>
                <a:ea typeface="+mn-ea"/>
                <a:cs typeface="+mn-cs"/>
              </a:rPr>
              <a:t> y la tercera el grupo de TMO, en el pie de pagina encontramos los </a:t>
            </a:r>
            <a:r>
              <a:rPr lang="es-ES" sz="2100" kern="1200" baseline="0" dirty="0" err="1" smtClean="0">
                <a:solidFill>
                  <a:schemeClr val="tx1"/>
                </a:solidFill>
                <a:effectLst/>
                <a:latin typeface="+mn-lt"/>
                <a:ea typeface="+mn-ea"/>
                <a:cs typeface="+mn-cs"/>
              </a:rPr>
              <a:t>estadisticos</a:t>
            </a:r>
            <a:r>
              <a:rPr lang="es-ES" sz="2100" kern="1200" baseline="0" dirty="0" smtClean="0">
                <a:solidFill>
                  <a:schemeClr val="tx1"/>
                </a:solidFill>
                <a:effectLst/>
                <a:latin typeface="+mn-lt"/>
                <a:ea typeface="+mn-ea"/>
                <a:cs typeface="+mn-cs"/>
              </a:rPr>
              <a:t> usados: Media, </a:t>
            </a:r>
            <a:r>
              <a:rPr lang="es-ES" sz="2100" kern="1200" baseline="0" dirty="0" err="1" smtClean="0">
                <a:solidFill>
                  <a:schemeClr val="tx1"/>
                </a:solidFill>
                <a:effectLst/>
                <a:latin typeface="+mn-lt"/>
                <a:ea typeface="+mn-ea"/>
                <a:cs typeface="+mn-cs"/>
              </a:rPr>
              <a:t>desviacion</a:t>
            </a:r>
            <a:r>
              <a:rPr lang="es-ES" sz="2100" kern="1200" baseline="0" dirty="0" smtClean="0">
                <a:solidFill>
                  <a:schemeClr val="tx1"/>
                </a:solidFill>
                <a:effectLst/>
                <a:latin typeface="+mn-lt"/>
                <a:ea typeface="+mn-ea"/>
                <a:cs typeface="+mn-cs"/>
              </a:rPr>
              <a:t> </a:t>
            </a:r>
            <a:r>
              <a:rPr lang="es-ES" sz="2100" kern="1200" baseline="0" dirty="0" err="1" smtClean="0">
                <a:solidFill>
                  <a:schemeClr val="tx1"/>
                </a:solidFill>
                <a:effectLst/>
                <a:latin typeface="+mn-lt"/>
                <a:ea typeface="+mn-ea"/>
                <a:cs typeface="+mn-cs"/>
              </a:rPr>
              <a:t>estandar</a:t>
            </a:r>
            <a:r>
              <a:rPr lang="es-ES" sz="2100" kern="1200" baseline="0" dirty="0" smtClean="0">
                <a:solidFill>
                  <a:schemeClr val="tx1"/>
                </a:solidFill>
                <a:effectLst/>
                <a:latin typeface="+mn-lt"/>
                <a:ea typeface="+mn-ea"/>
                <a:cs typeface="+mn-cs"/>
              </a:rPr>
              <a:t>, mediana, primer y tercer </a:t>
            </a:r>
            <a:r>
              <a:rPr lang="es-ES" sz="2100" kern="1200" baseline="0" dirty="0" err="1" smtClean="0">
                <a:solidFill>
                  <a:schemeClr val="tx1"/>
                </a:solidFill>
                <a:effectLst/>
                <a:latin typeface="+mn-lt"/>
                <a:ea typeface="+mn-ea"/>
                <a:cs typeface="+mn-cs"/>
              </a:rPr>
              <a:t>intercuartil</a:t>
            </a:r>
            <a:r>
              <a:rPr lang="es-ES" sz="2100" kern="1200" baseline="0" dirty="0" smtClean="0">
                <a:solidFill>
                  <a:schemeClr val="tx1"/>
                </a:solidFill>
                <a:effectLst/>
                <a:latin typeface="+mn-lt"/>
                <a:ea typeface="+mn-ea"/>
                <a:cs typeface="+mn-cs"/>
              </a:rPr>
              <a:t> entre corchetes,. Abreviaturas correspondientes a CRT-D (</a:t>
            </a:r>
            <a:r>
              <a:rPr lang="es-ES" sz="2100" kern="1200" baseline="0" dirty="0" err="1" smtClean="0">
                <a:solidFill>
                  <a:schemeClr val="tx1"/>
                </a:solidFill>
                <a:effectLst/>
                <a:latin typeface="+mn-lt"/>
                <a:ea typeface="+mn-ea"/>
                <a:cs typeface="+mn-cs"/>
              </a:rPr>
              <a:t>Resincronizador</a:t>
            </a:r>
            <a:r>
              <a:rPr lang="es-ES" sz="2100" kern="1200" baseline="0" dirty="0" smtClean="0">
                <a:solidFill>
                  <a:schemeClr val="tx1"/>
                </a:solidFill>
                <a:effectLst/>
                <a:latin typeface="+mn-lt"/>
                <a:ea typeface="+mn-ea"/>
                <a:cs typeface="+mn-cs"/>
              </a:rPr>
              <a:t>-desfibrilador  cardiaco) </a:t>
            </a:r>
            <a:r>
              <a:rPr lang="es-ES" sz="2100" kern="1200" baseline="0" dirty="0" err="1" smtClean="0">
                <a:solidFill>
                  <a:schemeClr val="tx1"/>
                </a:solidFill>
                <a:effectLst/>
                <a:latin typeface="+mn-lt"/>
                <a:ea typeface="+mn-ea"/>
                <a:cs typeface="+mn-cs"/>
              </a:rPr>
              <a:t>DCCVs</a:t>
            </a:r>
            <a:r>
              <a:rPr lang="es-ES" sz="2100" kern="1200" baseline="0" dirty="0" smtClean="0">
                <a:solidFill>
                  <a:schemeClr val="tx1"/>
                </a:solidFill>
                <a:effectLst/>
                <a:latin typeface="+mn-lt"/>
                <a:ea typeface="+mn-ea"/>
                <a:cs typeface="+mn-cs"/>
              </a:rPr>
              <a:t> (</a:t>
            </a:r>
            <a:r>
              <a:rPr lang="es-ES" sz="2100" kern="1200" baseline="0" dirty="0" err="1" smtClean="0">
                <a:solidFill>
                  <a:schemeClr val="tx1"/>
                </a:solidFill>
                <a:effectLst/>
                <a:latin typeface="+mn-lt"/>
                <a:ea typeface="+mn-ea"/>
                <a:cs typeface="+mn-cs"/>
              </a:rPr>
              <a:t>Cardioversion</a:t>
            </a:r>
            <a:r>
              <a:rPr lang="es-ES" sz="2100" kern="1200" baseline="0" dirty="0" smtClean="0">
                <a:solidFill>
                  <a:schemeClr val="tx1"/>
                </a:solidFill>
                <a:effectLst/>
                <a:latin typeface="+mn-lt"/>
                <a:ea typeface="+mn-ea"/>
                <a:cs typeface="+mn-cs"/>
              </a:rPr>
              <a:t> directa) ICD (desfibrilador </a:t>
            </a:r>
            <a:r>
              <a:rPr lang="es-ES" sz="2100" kern="1200" baseline="0" dirty="0" err="1" smtClean="0">
                <a:solidFill>
                  <a:schemeClr val="tx1"/>
                </a:solidFill>
                <a:effectLst/>
                <a:latin typeface="+mn-lt"/>
                <a:ea typeface="+mn-ea"/>
                <a:cs typeface="+mn-cs"/>
              </a:rPr>
              <a:t>implantable</a:t>
            </a:r>
            <a:r>
              <a:rPr lang="es-ES" sz="2100" kern="1200" baseline="0" dirty="0" smtClean="0">
                <a:solidFill>
                  <a:schemeClr val="tx1"/>
                </a:solidFill>
                <a:effectLst/>
                <a:latin typeface="+mn-lt"/>
                <a:ea typeface="+mn-ea"/>
                <a:cs typeface="+mn-cs"/>
              </a:rPr>
              <a:t> cardiaco)  </a:t>
            </a:r>
            <a:r>
              <a:rPr lang="es-ES" sz="2100" kern="1200" dirty="0" smtClean="0">
                <a:solidFill>
                  <a:schemeClr val="tx1"/>
                </a:solidFill>
                <a:effectLst/>
                <a:latin typeface="+mn-lt"/>
                <a:ea typeface="+mn-ea"/>
                <a:cs typeface="+mn-cs"/>
              </a:rPr>
              <a:t>La edad media de los pacientes fue de 65 </a:t>
            </a:r>
            <a:r>
              <a:rPr lang="es-ES" sz="2100" kern="1200" dirty="0" err="1" smtClean="0">
                <a:solidFill>
                  <a:schemeClr val="tx1"/>
                </a:solidFill>
                <a:effectLst/>
                <a:latin typeface="+mn-lt"/>
                <a:ea typeface="+mn-ea"/>
                <a:cs typeface="+mn-cs"/>
              </a:rPr>
              <a:t>años</a:t>
            </a:r>
            <a:r>
              <a:rPr lang="es-ES" sz="2100" kern="1200" dirty="0" smtClean="0">
                <a:solidFill>
                  <a:schemeClr val="tx1"/>
                </a:solidFill>
                <a:effectLst/>
                <a:latin typeface="+mn-lt"/>
                <a:ea typeface="+mn-ea"/>
                <a:cs typeface="+mn-cs"/>
              </a:rPr>
              <a:t>. el</a:t>
            </a:r>
            <a:r>
              <a:rPr lang="es-ES" sz="2100" kern="1200" baseline="0" dirty="0" smtClean="0">
                <a:solidFill>
                  <a:schemeClr val="tx1"/>
                </a:solidFill>
                <a:effectLst/>
                <a:latin typeface="+mn-lt"/>
                <a:ea typeface="+mn-ea"/>
                <a:cs typeface="+mn-cs"/>
              </a:rPr>
              <a:t> 88% de los pacientes del grupo de </a:t>
            </a:r>
            <a:r>
              <a:rPr lang="es-ES" sz="2100" kern="1200" baseline="0" dirty="0" err="1" smtClean="0">
                <a:solidFill>
                  <a:schemeClr val="tx1"/>
                </a:solidFill>
                <a:effectLst/>
                <a:latin typeface="+mn-lt"/>
                <a:ea typeface="+mn-ea"/>
                <a:cs typeface="+mn-cs"/>
              </a:rPr>
              <a:t>ablacion</a:t>
            </a:r>
            <a:r>
              <a:rPr lang="es-ES" sz="2100" kern="1200" baseline="0" dirty="0" smtClean="0">
                <a:solidFill>
                  <a:schemeClr val="tx1"/>
                </a:solidFill>
                <a:effectLst/>
                <a:latin typeface="+mn-lt"/>
                <a:ea typeface="+mn-ea"/>
                <a:cs typeface="+mn-cs"/>
              </a:rPr>
              <a:t> eran hombres y el 92% del grupo de TMO eran hombres. 40 pacientes del grupo de </a:t>
            </a:r>
            <a:r>
              <a:rPr lang="es-ES" sz="2100" kern="1200" baseline="0" dirty="0" err="1" smtClean="0">
                <a:solidFill>
                  <a:schemeClr val="tx1"/>
                </a:solidFill>
                <a:effectLst/>
                <a:latin typeface="+mn-lt"/>
                <a:ea typeface="+mn-ea"/>
                <a:cs typeface="+mn-cs"/>
              </a:rPr>
              <a:t>ablacion</a:t>
            </a:r>
            <a:r>
              <a:rPr lang="es-ES" sz="2100" kern="1200" baseline="0" dirty="0" smtClean="0">
                <a:solidFill>
                  <a:schemeClr val="tx1"/>
                </a:solidFill>
                <a:effectLst/>
                <a:latin typeface="+mn-lt"/>
                <a:ea typeface="+mn-ea"/>
                <a:cs typeface="+mn-cs"/>
              </a:rPr>
              <a:t> que corresponden al 59% de los pacientes tuvieron CF NYHA III, 45 pacientes del grupo de TMO es decir 62% del grupo se encontraban en clase funcional III. 56 pacientes del grupo </a:t>
            </a:r>
            <a:r>
              <a:rPr lang="es-ES" sz="2100" kern="1200" baseline="0" dirty="0" err="1" smtClean="0">
                <a:solidFill>
                  <a:schemeClr val="tx1"/>
                </a:solidFill>
                <a:effectLst/>
                <a:latin typeface="+mn-lt"/>
                <a:ea typeface="+mn-ea"/>
                <a:cs typeface="+mn-cs"/>
              </a:rPr>
              <a:t>ablacion</a:t>
            </a:r>
            <a:r>
              <a:rPr lang="es-ES" sz="2100" kern="1200" baseline="0" dirty="0" smtClean="0">
                <a:solidFill>
                  <a:schemeClr val="tx1"/>
                </a:solidFill>
                <a:effectLst/>
                <a:latin typeface="+mn-lt"/>
                <a:ea typeface="+mn-ea"/>
                <a:cs typeface="+mn-cs"/>
              </a:rPr>
              <a:t> </a:t>
            </a:r>
            <a:r>
              <a:rPr lang="es-ES" sz="2100" kern="1200" baseline="0" dirty="0" err="1" smtClean="0">
                <a:solidFill>
                  <a:schemeClr val="tx1"/>
                </a:solidFill>
                <a:effectLst/>
                <a:latin typeface="+mn-lt"/>
                <a:ea typeface="+mn-ea"/>
                <a:cs typeface="+mn-cs"/>
              </a:rPr>
              <a:t>tenian</a:t>
            </a:r>
            <a:r>
              <a:rPr lang="es-ES" sz="2100" kern="1200" baseline="0" dirty="0" smtClean="0">
                <a:solidFill>
                  <a:schemeClr val="tx1"/>
                </a:solidFill>
                <a:effectLst/>
                <a:latin typeface="+mn-lt"/>
                <a:ea typeface="+mn-ea"/>
                <a:cs typeface="+mn-cs"/>
              </a:rPr>
              <a:t> el </a:t>
            </a:r>
            <a:r>
              <a:rPr lang="es-ES" sz="2100" kern="1200" baseline="0" dirty="0" err="1" smtClean="0">
                <a:solidFill>
                  <a:schemeClr val="tx1"/>
                </a:solidFill>
                <a:effectLst/>
                <a:latin typeface="+mn-lt"/>
                <a:ea typeface="+mn-ea"/>
                <a:cs typeface="+mn-cs"/>
              </a:rPr>
              <a:t>Dx</a:t>
            </a:r>
            <a:r>
              <a:rPr lang="es-ES" sz="2100" kern="1200" baseline="0" dirty="0" smtClean="0">
                <a:solidFill>
                  <a:schemeClr val="tx1"/>
                </a:solidFill>
                <a:effectLst/>
                <a:latin typeface="+mn-lt"/>
                <a:ea typeface="+mn-ea"/>
                <a:cs typeface="+mn-cs"/>
              </a:rPr>
              <a:t> de HTA y el grupo de TMO 55 pacientes.</a:t>
            </a:r>
            <a:r>
              <a:rPr lang="es-VE" sz="2100" kern="1200" baseline="0" dirty="0" smtClean="0">
                <a:solidFill>
                  <a:schemeClr val="tx1"/>
                </a:solidFill>
                <a:effectLst/>
                <a:latin typeface="+mn-lt"/>
                <a:ea typeface="+mn-ea"/>
                <a:cs typeface="+mn-cs"/>
              </a:rPr>
              <a:t> Todos los pacientes tenian FA. La FEVI inicial media en el grupo de ablacion fue de 27.8 mientras que en el grupo de TMO fue de 24.8. El diametro de AI promedio fue de 50mm con un DS de +-6 y en el grupo de TMO fue de 51 con una DS =-5. 33 pacientes del grupo de ablacion y 37 del grupo de TMO no tenian implantando desfibrilador al momento de iniciar el estudio. 56 pacientes </a:t>
            </a:r>
            <a:endParaRPr lang="es-ES" dirty="0" smtClean="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17</a:t>
            </a:fld>
            <a:endParaRPr lang="en-US"/>
          </a:p>
        </p:txBody>
      </p:sp>
    </p:spTree>
    <p:extLst>
      <p:ext uri="{BB962C8B-B14F-4D97-AF65-F5344CB8AC3E}">
        <p14:creationId xmlns:p14="http://schemas.microsoft.com/office/powerpoint/2010/main" val="89602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18</a:t>
            </a:fld>
            <a:endParaRPr lang="en-US"/>
          </a:p>
        </p:txBody>
      </p:sp>
    </p:spTree>
    <p:extLst>
      <p:ext uri="{BB962C8B-B14F-4D97-AF65-F5344CB8AC3E}">
        <p14:creationId xmlns:p14="http://schemas.microsoft.com/office/powerpoint/2010/main" val="178904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Tabla</a:t>
            </a:r>
            <a:r>
              <a:rPr lang="es-VE" baseline="0" dirty="0" smtClean="0"/>
              <a:t> numero 3 titulada: medicacion cumplida por los pacientes a lo largo del estudio en la cual evidenciamos una primera columna de izquierda a derecha donde resaltan los medicamentos usados y en las siguientes columnas los meses a lo largo del cual se cumplio la misma en el grupo de ablacion y de tto medico, llama la atencion el uso de amiodarona</a:t>
            </a:r>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19</a:t>
            </a:fld>
            <a:endParaRPr lang="en-US"/>
          </a:p>
        </p:txBody>
      </p:sp>
    </p:spTree>
    <p:extLst>
      <p:ext uri="{BB962C8B-B14F-4D97-AF65-F5344CB8AC3E}">
        <p14:creationId xmlns:p14="http://schemas.microsoft.com/office/powerpoint/2010/main" val="418634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lang="es-ES" sz="2100" kern="1200" dirty="0" smtClean="0">
                <a:solidFill>
                  <a:schemeClr val="tx1"/>
                </a:solidFill>
                <a:effectLst/>
                <a:latin typeface="+mn-lt"/>
                <a:ea typeface="+mn-ea"/>
                <a:cs typeface="+mn-cs"/>
              </a:rPr>
              <a:t>Figura</a:t>
            </a:r>
            <a:r>
              <a:rPr lang="es-ES" sz="2100" kern="1200" baseline="0" dirty="0" smtClean="0">
                <a:solidFill>
                  <a:schemeClr val="tx1"/>
                </a:solidFill>
                <a:effectLst/>
                <a:latin typeface="+mn-lt"/>
                <a:ea typeface="+mn-ea"/>
                <a:cs typeface="+mn-cs"/>
              </a:rPr>
              <a:t> 2, titulada uso de </a:t>
            </a:r>
            <a:r>
              <a:rPr lang="es-ES" sz="2100" kern="1200" baseline="0" dirty="0" err="1" smtClean="0">
                <a:solidFill>
                  <a:schemeClr val="tx1"/>
                </a:solidFill>
                <a:effectLst/>
                <a:latin typeface="+mn-lt"/>
                <a:ea typeface="+mn-ea"/>
                <a:cs typeface="+mn-cs"/>
              </a:rPr>
              <a:t>amiodarona</a:t>
            </a:r>
            <a:r>
              <a:rPr lang="es-ES" sz="2100" kern="1200" baseline="0" dirty="0" smtClean="0">
                <a:solidFill>
                  <a:schemeClr val="tx1"/>
                </a:solidFill>
                <a:effectLst/>
                <a:latin typeface="+mn-lt"/>
                <a:ea typeface="+mn-ea"/>
                <a:cs typeface="+mn-cs"/>
              </a:rPr>
              <a:t> a lo largo del tiempo en pacientes incluidos en el estudio. En el eje de las X tenemos los grupos de </a:t>
            </a:r>
            <a:r>
              <a:rPr lang="es-ES" sz="2100" kern="1200" baseline="0" dirty="0" err="1" smtClean="0">
                <a:solidFill>
                  <a:schemeClr val="tx1"/>
                </a:solidFill>
                <a:effectLst/>
                <a:latin typeface="+mn-lt"/>
                <a:ea typeface="+mn-ea"/>
                <a:cs typeface="+mn-cs"/>
              </a:rPr>
              <a:t>ablacion</a:t>
            </a:r>
            <a:r>
              <a:rPr lang="es-ES" sz="2100" kern="1200" baseline="0" dirty="0" smtClean="0">
                <a:solidFill>
                  <a:schemeClr val="tx1"/>
                </a:solidFill>
                <a:effectLst/>
                <a:latin typeface="+mn-lt"/>
                <a:ea typeface="+mn-ea"/>
                <a:cs typeface="+mn-cs"/>
              </a:rPr>
              <a:t> y TTO y en el eje de las Y tenemos en% el numero de los pacientes. </a:t>
            </a:r>
            <a:r>
              <a:rPr lang="es-ES" sz="2100" kern="1200" dirty="0" smtClean="0">
                <a:solidFill>
                  <a:schemeClr val="tx1"/>
                </a:solidFill>
                <a:effectLst/>
                <a:latin typeface="+mn-lt"/>
                <a:ea typeface="+mn-ea"/>
                <a:cs typeface="+mn-cs"/>
              </a:rPr>
              <a:t>Al </a:t>
            </a:r>
            <a:r>
              <a:rPr lang="es-ES" sz="2100" kern="1200" dirty="0" err="1" smtClean="0">
                <a:solidFill>
                  <a:schemeClr val="tx1"/>
                </a:solidFill>
                <a:effectLst/>
                <a:latin typeface="+mn-lt"/>
                <a:ea typeface="+mn-ea"/>
                <a:cs typeface="+mn-cs"/>
              </a:rPr>
              <a:t>año</a:t>
            </a:r>
            <a:r>
              <a:rPr lang="es-ES" sz="2100" kern="1200" dirty="0" smtClean="0">
                <a:solidFill>
                  <a:schemeClr val="tx1"/>
                </a:solidFill>
                <a:effectLst/>
                <a:latin typeface="+mn-lt"/>
                <a:ea typeface="+mn-ea"/>
                <a:cs typeface="+mn-cs"/>
              </a:rPr>
              <a:t>, el 33,8% de los pacientes del grupo de </a:t>
            </a:r>
            <a:r>
              <a:rPr lang="es-ES" sz="2100" kern="1200" dirty="0" err="1" smtClean="0">
                <a:solidFill>
                  <a:schemeClr val="tx1"/>
                </a:solidFill>
                <a:effectLst/>
                <a:latin typeface="+mn-lt"/>
                <a:ea typeface="+mn-ea"/>
                <a:cs typeface="+mn-cs"/>
              </a:rPr>
              <a:t>ablación</a:t>
            </a:r>
            <a:r>
              <a:rPr lang="es-ES" sz="2100" kern="1200" dirty="0" smtClean="0">
                <a:solidFill>
                  <a:schemeClr val="tx1"/>
                </a:solidFill>
                <a:effectLst/>
                <a:latin typeface="+mn-lt"/>
                <a:ea typeface="+mn-ea"/>
                <a:cs typeface="+mn-cs"/>
              </a:rPr>
              <a:t> (ABL) y el 54,2% de los pacientes del grupo de mejor tratamiento </a:t>
            </a:r>
            <a:r>
              <a:rPr lang="es-ES" sz="2100" kern="1200" dirty="0" err="1" smtClean="0">
                <a:solidFill>
                  <a:schemeClr val="tx1"/>
                </a:solidFill>
                <a:effectLst/>
                <a:latin typeface="+mn-lt"/>
                <a:ea typeface="+mn-ea"/>
                <a:cs typeface="+mn-cs"/>
              </a:rPr>
              <a:t>médico</a:t>
            </a:r>
            <a:r>
              <a:rPr lang="es-ES" sz="2100" kern="1200" dirty="0" smtClean="0">
                <a:solidFill>
                  <a:schemeClr val="tx1"/>
                </a:solidFill>
                <a:effectLst/>
                <a:latin typeface="+mn-lt"/>
                <a:ea typeface="+mn-ea"/>
                <a:cs typeface="+mn-cs"/>
              </a:rPr>
              <a:t> (BMT) estaban tomando </a:t>
            </a:r>
            <a:r>
              <a:rPr lang="es-ES" sz="2100" kern="1200" dirty="0" err="1" smtClean="0">
                <a:solidFill>
                  <a:schemeClr val="tx1"/>
                </a:solidFill>
                <a:effectLst/>
                <a:latin typeface="+mn-lt"/>
                <a:ea typeface="+mn-ea"/>
                <a:cs typeface="+mn-cs"/>
              </a:rPr>
              <a:t>amiodarona</a:t>
            </a:r>
            <a:r>
              <a:rPr lang="es-ES" sz="2100" kern="1200" dirty="0" smtClean="0">
                <a:solidFill>
                  <a:schemeClr val="tx1"/>
                </a:solidFill>
                <a:effectLst/>
                <a:latin typeface="+mn-lt"/>
                <a:ea typeface="+mn-ea"/>
                <a:cs typeface="+mn-cs"/>
              </a:rPr>
              <a:t>. </a:t>
            </a:r>
            <a:endParaRPr lang="es-ES" dirty="0" smtClean="0"/>
          </a:p>
          <a:p>
            <a:endParaRPr lang="es-VE"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20</a:t>
            </a:fld>
            <a:endParaRPr lang="en-US"/>
          </a:p>
        </p:txBody>
      </p:sp>
    </p:spTree>
    <p:extLst>
      <p:ext uri="{BB962C8B-B14F-4D97-AF65-F5344CB8AC3E}">
        <p14:creationId xmlns:p14="http://schemas.microsoft.com/office/powerpoint/2010/main" val="2550210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arget="../media/image9.jpeg" Type="http://schemas.openxmlformats.org/officeDocument/2006/relationships/image"/><Relationship Id="rId1" Target="../slideMasters/slideMaster1.xml" Type="http://schemas.openxmlformats.org/officeDocument/2006/relationships/slideMaster"/></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arget="../media/image6.png" Type="http://schemas.openxmlformats.org/officeDocument/2006/relationships/image"/><Relationship Id="rId2" Target="../media/image5.jpeg" Type="http://schemas.openxmlformats.org/officeDocument/2006/relationships/image"/><Relationship Id="rId1" Target="../slideMasters/slideMaster1.xml" Type="http://schemas.openxmlformats.org/officeDocument/2006/relationships/slideMaster"/></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arget="../media/image9.jpeg" Type="http://schemas.openxmlformats.org/officeDocument/2006/relationships/image"/><Relationship Id="rId2" Target="../media/image12.png" Type="http://schemas.openxmlformats.org/officeDocument/2006/relationships/image"/><Relationship Id="rId1" Target="../slideMasters/slideMaster2.xml" Type="http://schemas.openxmlformats.org/officeDocument/2006/relationships/slideMaster"/></Relationships>
</file>

<file path=ppt/slideLayouts/_rels/slideLayout6.xml.rels><?xml version="1.0" encoding="UTF-8" standalone="yes" ?><Relationships xmlns="http://schemas.openxmlformats.org/package/2006/relationships"><Relationship Id="rId3" Target="../media/image6.png" Type="http://schemas.openxmlformats.org/officeDocument/2006/relationships/image"/><Relationship Id="rId2" Target="../media/image7.jpeg" Type="http://schemas.openxmlformats.org/officeDocument/2006/relationships/image"/><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3" Target="../media/image6.png" Type="http://schemas.openxmlformats.org/officeDocument/2006/relationships/image"/><Relationship Id="rId2" Target="../media/image5.jpeg" Type="http://schemas.openxmlformats.org/officeDocument/2006/relationships/image"/><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nfo">
    <p:spTree>
      <p:nvGrpSpPr>
        <p:cNvPr id="1" name=""/>
        <p:cNvGrpSpPr/>
        <p:nvPr/>
      </p:nvGrpSpPr>
      <p:grpSpPr>
        <a:xfrm>
          <a:off x="0" y="0"/>
          <a:ext cx="0" cy="0"/>
          <a:chOff x="0" y="0"/>
          <a:chExt cx="0" cy="0"/>
        </a:xfrm>
      </p:grpSpPr>
      <p:sp>
        <p:nvSpPr>
          <p:cNvPr id="9" name="平行四辺形 8"/>
          <p:cNvSpPr/>
          <p:nvPr userDrawn="1"/>
        </p:nvSpPr>
        <p:spPr>
          <a:xfrm>
            <a:off x="2302446" y="3353513"/>
            <a:ext cx="13465496" cy="3302155"/>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hasCustomPrompt="1"/>
          </p:nvPr>
        </p:nvSpPr>
        <p:spPr>
          <a:xfrm>
            <a:off x="4427035" y="3991372"/>
            <a:ext cx="10044763" cy="1189757"/>
          </a:xfrm>
          <a:prstGeom prst="rect">
            <a:avLst/>
          </a:prstGeom>
        </p:spPr>
        <p:txBody>
          <a:bodyPr/>
          <a:lstStyle>
            <a:lvl1pPr algn="l">
              <a:lnSpc>
                <a:spcPts val="9000"/>
              </a:lnSpc>
              <a:defRPr sz="9600" baseline="0">
                <a:solidFill>
                  <a:schemeClr val="bg1"/>
                </a:solidFill>
                <a:latin typeface="Bebas Neue Regular" pitchFamily="50" charset="0"/>
              </a:defRPr>
            </a:lvl1pPr>
          </a:lstStyle>
          <a:p>
            <a:r>
              <a:rPr lang="en-US" altLang="ja-JP" dirty="0" smtClean="0"/>
              <a:t>TITLE HERE</a:t>
            </a:r>
            <a:endParaRPr lang="en-US" dirty="0"/>
          </a:p>
        </p:txBody>
      </p:sp>
      <p:pic>
        <p:nvPicPr>
          <p:cNvPr id="8" name="図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7133902">
            <a:off x="-1044000" y="5180019"/>
            <a:ext cx="8782393" cy="1360425"/>
          </a:xfrm>
          <a:prstGeom prst="rect">
            <a:avLst/>
          </a:prstGeom>
        </p:spPr>
      </p:pic>
      <p:pic>
        <p:nvPicPr>
          <p:cNvPr id="10" name="図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7933902">
            <a:off x="10188000" y="3739857"/>
            <a:ext cx="8782393" cy="1360425"/>
          </a:xfrm>
          <a:prstGeom prst="rect">
            <a:avLst/>
          </a:prstGeom>
        </p:spPr>
      </p:pic>
      <p:sp>
        <p:nvSpPr>
          <p:cNvPr id="7" name="サブタイトル 2"/>
          <p:cNvSpPr>
            <a:spLocks noGrp="1"/>
          </p:cNvSpPr>
          <p:nvPr>
            <p:ph type="subTitle" idx="1" hasCustomPrompt="1"/>
          </p:nvPr>
        </p:nvSpPr>
        <p:spPr>
          <a:xfrm>
            <a:off x="4407613" y="4934253"/>
            <a:ext cx="9992177" cy="785311"/>
          </a:xfrm>
          <a:prstGeom prst="rect">
            <a:avLst/>
          </a:prstGeom>
        </p:spPr>
        <p:txBody>
          <a:bodyPr/>
          <a:lstStyle>
            <a:lvl1pPr marL="0" indent="0" algn="l">
              <a:buNone/>
              <a:defRPr sz="5400" baseline="0">
                <a:solidFill>
                  <a:schemeClr val="bg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4" name="テキスト プレースホルダー 3"/>
          <p:cNvSpPr>
            <a:spLocks noGrp="1"/>
          </p:cNvSpPr>
          <p:nvPr>
            <p:ph type="body" sz="quarter" idx="10" hasCustomPrompt="1"/>
          </p:nvPr>
        </p:nvSpPr>
        <p:spPr>
          <a:xfrm>
            <a:off x="4390678" y="5791572"/>
            <a:ext cx="9577064" cy="432048"/>
          </a:xfrm>
          <a:prstGeom prst="rect">
            <a:avLst/>
          </a:prstGeom>
        </p:spPr>
        <p:txBody>
          <a:bodyPr/>
          <a:lstStyle>
            <a:lvl1pPr marL="0" indent="0" algn="l">
              <a:buNone/>
              <a:defRPr sz="2400" baseline="0">
                <a:solidFill>
                  <a:schemeClr val="tx1">
                    <a:alpha val="50000"/>
                  </a:schemeClr>
                </a:solidFill>
                <a:latin typeface="Bebas Neue Regular" pitchFamily="50" charset="0"/>
              </a:defRPr>
            </a:lvl1pPr>
          </a:lstStyle>
          <a:p>
            <a:pPr lvl="0"/>
            <a:r>
              <a:rPr lang="en-US" dirty="0" smtClean="0"/>
              <a:t>Information Here</a:t>
            </a:r>
            <a:endParaRPr lang="en-US" dirty="0"/>
          </a:p>
        </p:txBody>
      </p:sp>
    </p:spTree>
    <p:extLst>
      <p:ext uri="{BB962C8B-B14F-4D97-AF65-F5344CB8AC3E}">
        <p14:creationId xmlns:p14="http://schemas.microsoft.com/office/powerpoint/2010/main" val="7250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 grpId="0" build="p">
        <p:tmplLst>
          <p:tmpl lvl="1">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9979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ly Title and text">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62286" y="2335188"/>
            <a:ext cx="7704063" cy="5976664"/>
          </a:xfrm>
          <a:prstGeom prst="rect">
            <a:avLst/>
          </a:prstGeom>
        </p:spPr>
        <p:txBody>
          <a:bodyPr anchor="ctr"/>
          <a:lstStyle>
            <a:lvl1pPr algn="r">
              <a:lnSpc>
                <a:spcPts val="10000"/>
              </a:lnSpc>
              <a:defRPr sz="12000" baseline="0">
                <a:solidFill>
                  <a:schemeClr val="bg1"/>
                </a:solidFill>
                <a:latin typeface="+mj-lt"/>
              </a:defRPr>
            </a:lvl1pPr>
          </a:lstStyle>
          <a:p>
            <a:r>
              <a:rPr lang="en-US" altLang="ja-JP" dirty="0" smtClean="0"/>
              <a:t>TEXT HERE</a:t>
            </a:r>
            <a:endParaRPr lang="en-US" dirty="0"/>
          </a:p>
        </p:txBody>
      </p:sp>
      <p:sp>
        <p:nvSpPr>
          <p:cNvPr id="3" name="サブタイトル 2"/>
          <p:cNvSpPr>
            <a:spLocks noGrp="1"/>
          </p:cNvSpPr>
          <p:nvPr>
            <p:ph type="subTitle" idx="1" hasCustomPrompt="1"/>
          </p:nvPr>
        </p:nvSpPr>
        <p:spPr>
          <a:xfrm>
            <a:off x="8782372" y="3415308"/>
            <a:ext cx="8209706" cy="3456384"/>
          </a:xfrm>
          <a:prstGeom prst="rect">
            <a:avLst/>
          </a:prstGeom>
        </p:spPr>
        <p:txBody>
          <a:bodyPr anchor="ctr">
            <a:normAutofit/>
          </a:bodyPr>
          <a:lstStyle>
            <a:lvl1pPr marL="0" indent="0" algn="l">
              <a:buNone/>
              <a:defRPr sz="2400" baseline="0">
                <a:solidFill>
                  <a:schemeClr val="bg1"/>
                </a:solidFill>
                <a:latin typeface="+mn-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Text Here</a:t>
            </a:r>
            <a:endParaRPr lang="en-US" dirty="0"/>
          </a:p>
        </p:txBody>
      </p:sp>
    </p:spTree>
    <p:extLst>
      <p:ext uri="{BB962C8B-B14F-4D97-AF65-F5344CB8AC3E}">
        <p14:creationId xmlns:p14="http://schemas.microsoft.com/office/powerpoint/2010/main" val="14681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50"/>
                            </p:stCondLst>
                            <p:childTnLst>
                              <p:par>
                                <p:cTn id="10" presetID="2" presetClass="entr" presetSubtype="2" decel="10000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18270" y="2119164"/>
            <a:ext cx="16633848" cy="5976664"/>
          </a:xfrm>
          <a:prstGeom prst="rect">
            <a:avLst/>
          </a:prstGeom>
        </p:spPr>
        <p:txBody>
          <a:bodyPr anchor="ctr"/>
          <a:lstStyle>
            <a:lvl1pPr algn="ctr">
              <a:lnSpc>
                <a:spcPct val="100000"/>
              </a:lnSpc>
              <a:defRPr sz="3600" baseline="0">
                <a:solidFill>
                  <a:schemeClr val="bg1"/>
                </a:solidFill>
                <a:latin typeface="+mn-lt"/>
              </a:defRPr>
            </a:lvl1pPr>
          </a:lstStyle>
          <a:p>
            <a:r>
              <a:rPr lang="en-US" altLang="ja-JP" dirty="0" smtClean="0"/>
              <a:t>Text Here</a:t>
            </a:r>
            <a:br>
              <a:rPr lang="en-US" altLang="ja-JP" dirty="0" smtClean="0"/>
            </a:br>
            <a:r>
              <a:rPr lang="en-US" altLang="ja-JP" dirty="0" smtClean="0"/>
              <a:t>Text Here</a:t>
            </a:r>
            <a:endParaRPr lang="en-US" dirty="0"/>
          </a:p>
        </p:txBody>
      </p:sp>
    </p:spTree>
    <p:extLst>
      <p:ext uri="{BB962C8B-B14F-4D97-AF65-F5344CB8AC3E}">
        <p14:creationId xmlns:p14="http://schemas.microsoft.com/office/powerpoint/2010/main" val="26577785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 Big Text">
    <p:spTree>
      <p:nvGrpSpPr>
        <p:cNvPr id="1" name=""/>
        <p:cNvGrpSpPr/>
        <p:nvPr/>
      </p:nvGrpSpPr>
      <p:grpSpPr>
        <a:xfrm>
          <a:off x="0" y="0"/>
          <a:ext cx="0" cy="0"/>
          <a:chOff x="0" y="0"/>
          <a:chExt cx="0" cy="0"/>
        </a:xfrm>
      </p:grpSpPr>
      <p:sp>
        <p:nvSpPr>
          <p:cNvPr id="3" name="タイトル 1"/>
          <p:cNvSpPr>
            <a:spLocks noGrp="1"/>
          </p:cNvSpPr>
          <p:nvPr>
            <p:ph type="ctrTitle" hasCustomPrompt="1"/>
          </p:nvPr>
        </p:nvSpPr>
        <p:spPr>
          <a:xfrm>
            <a:off x="7198990" y="1831132"/>
            <a:ext cx="10441160" cy="3600400"/>
          </a:xfrm>
          <a:prstGeom prst="rect">
            <a:avLst/>
          </a:prstGeom>
        </p:spPr>
        <p:txBody>
          <a:bodyPr anchor="b"/>
          <a:lstStyle>
            <a:lvl1pPr algn="l">
              <a:lnSpc>
                <a:spcPts val="11000"/>
              </a:lnSpc>
              <a:defRPr sz="12000" baseline="0">
                <a:solidFill>
                  <a:schemeClr val="bg1"/>
                </a:solidFill>
                <a:latin typeface="+mj-lt"/>
              </a:defRPr>
            </a:lvl1pPr>
          </a:lstStyle>
          <a:p>
            <a:r>
              <a:rPr lang="en-US" altLang="ja-JP" dirty="0" smtClean="0"/>
              <a:t>TEXT HERE</a:t>
            </a:r>
            <a:endParaRPr lang="en-US" dirty="0"/>
          </a:p>
        </p:txBody>
      </p:sp>
      <p:sp>
        <p:nvSpPr>
          <p:cNvPr id="4" name="サブタイトル 2"/>
          <p:cNvSpPr>
            <a:spLocks noGrp="1"/>
          </p:cNvSpPr>
          <p:nvPr>
            <p:ph type="subTitle" idx="1" hasCustomPrompt="1"/>
          </p:nvPr>
        </p:nvSpPr>
        <p:spPr>
          <a:xfrm>
            <a:off x="7198990" y="5431532"/>
            <a:ext cx="10441160" cy="3456384"/>
          </a:xfrm>
          <a:prstGeom prst="rect">
            <a:avLst/>
          </a:prstGeom>
        </p:spPr>
        <p:txBody>
          <a:bodyPr anchor="t">
            <a:normAutofit/>
          </a:bodyPr>
          <a:lstStyle>
            <a:lvl1pPr marL="0" indent="0" algn="l">
              <a:buNone/>
              <a:defRPr sz="2400" baseline="0">
                <a:solidFill>
                  <a:schemeClr val="bg1"/>
                </a:solidFill>
                <a:latin typeface="+mn-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Text Here</a:t>
            </a:r>
            <a:endParaRPr lang="en-US" dirty="0"/>
          </a:p>
        </p:txBody>
      </p:sp>
      <p:sp>
        <p:nvSpPr>
          <p:cNvPr id="6" name="図プレースホルダー 5"/>
          <p:cNvSpPr>
            <a:spLocks noGrp="1"/>
          </p:cNvSpPr>
          <p:nvPr>
            <p:ph type="pic" sz="quarter" idx="10" hasCustomPrompt="1"/>
          </p:nvPr>
        </p:nvSpPr>
        <p:spPr>
          <a:xfrm>
            <a:off x="0" y="0"/>
            <a:ext cx="6838950" cy="10287000"/>
          </a:xfrm>
        </p:spPr>
        <p:txBody>
          <a:bodyPr/>
          <a:lstStyle>
            <a:lvl1pPr>
              <a:defRPr/>
            </a:lvl1pPr>
          </a:lstStyle>
          <a:p>
            <a:r>
              <a:rPr lang="en-US" dirty="0" smtClean="0"/>
              <a:t>Add Image Here</a:t>
            </a:r>
            <a:endParaRPr lang="en-US" dirty="0"/>
          </a:p>
        </p:txBody>
      </p:sp>
    </p:spTree>
    <p:extLst>
      <p:ext uri="{BB962C8B-B14F-4D97-AF65-F5344CB8AC3E}">
        <p14:creationId xmlns:p14="http://schemas.microsoft.com/office/powerpoint/2010/main" val="202633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50"/>
                            </p:stCondLst>
                            <p:childTnLst>
                              <p:par>
                                <p:cTn id="10" presetID="2" presetClass="entr" presetSubtype="2" decel="10000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5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8286413" cy="10287000"/>
          </a:xfrm>
        </p:spPr>
        <p:txBody>
          <a:bodyPr/>
          <a:lstStyle>
            <a:lvl1pPr>
              <a:defRPr/>
            </a:lvl1pPr>
          </a:lstStyle>
          <a:p>
            <a:r>
              <a:rPr lang="en-US" dirty="0" smtClean="0"/>
              <a:t>Add Image</a:t>
            </a:r>
            <a:endParaRPr lang="en-US" dirty="0"/>
          </a:p>
        </p:txBody>
      </p:sp>
    </p:spTree>
    <p:extLst>
      <p:ext uri="{BB962C8B-B14F-4D97-AF65-F5344CB8AC3E}">
        <p14:creationId xmlns:p14="http://schemas.microsoft.com/office/powerpoint/2010/main" val="282009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creen Image - Circle">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8286413" cy="10287000"/>
          </a:xfrm>
        </p:spPr>
        <p:txBody>
          <a:bodyPr/>
          <a:lstStyle>
            <a:lvl1pPr>
              <a:defRPr/>
            </a:lvl1pPr>
          </a:lstStyle>
          <a:p>
            <a:r>
              <a:rPr lang="en-US" dirty="0" smtClean="0"/>
              <a:t>Add Image</a:t>
            </a:r>
            <a:endParaRPr lang="en-US" dirty="0"/>
          </a:p>
        </p:txBody>
      </p:sp>
      <p:sp>
        <p:nvSpPr>
          <p:cNvPr id="4" name="テキスト プレースホルダー 3"/>
          <p:cNvSpPr>
            <a:spLocks noGrp="1"/>
          </p:cNvSpPr>
          <p:nvPr>
            <p:ph type="body" sz="quarter" idx="11" hasCustomPrompt="1"/>
          </p:nvPr>
        </p:nvSpPr>
        <p:spPr>
          <a:xfrm>
            <a:off x="790278" y="4207396"/>
            <a:ext cx="5400600" cy="5400600"/>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effectLst>
            <a:innerShdw blurRad="114300">
              <a:prstClr val="black"/>
            </a:innerShdw>
          </a:effectLst>
        </p:spPr>
        <p:txBody>
          <a:bodyPr wrap="none" anchor="ctr">
            <a:normAutofit/>
          </a:bodyPr>
          <a:lstStyle>
            <a:lvl1pPr algn="ctr">
              <a:defRPr sz="7200" baseline="0">
                <a:solidFill>
                  <a:schemeClr val="tx1">
                    <a:alpha val="80000"/>
                  </a:schemeClr>
                </a:solidFill>
                <a:latin typeface="Bebas Neue Regular" pitchFamily="50" charset="0"/>
              </a:defRPr>
            </a:lvl1pPr>
          </a:lstStyle>
          <a:p>
            <a:pPr lvl="0"/>
            <a:r>
              <a:rPr lang="en-US" altLang="ja-JP" dirty="0" smtClean="0"/>
              <a:t>Text Here</a:t>
            </a:r>
            <a:endParaRPr lang="ja-JP" altLang="en-US" dirty="0" smtClean="0"/>
          </a:p>
        </p:txBody>
      </p:sp>
      <p:sp>
        <p:nvSpPr>
          <p:cNvPr id="6" name="図プレースホルダー 5"/>
          <p:cNvSpPr>
            <a:spLocks noGrp="1"/>
          </p:cNvSpPr>
          <p:nvPr>
            <p:ph type="pic" sz="quarter" idx="12" hasCustomPrompt="1"/>
          </p:nvPr>
        </p:nvSpPr>
        <p:spPr>
          <a:xfrm>
            <a:off x="2806800" y="4927476"/>
            <a:ext cx="1439862" cy="1439862"/>
          </a:xfrm>
        </p:spPr>
        <p:txBody>
          <a:bodyPr/>
          <a:lstStyle>
            <a:lvl1pPr>
              <a:defRPr/>
            </a:lvl1pPr>
          </a:lstStyle>
          <a:p>
            <a:r>
              <a:rPr lang="en-US" dirty="0" smtClean="0"/>
              <a:t>Icon</a:t>
            </a:r>
            <a:endParaRPr lang="en-US" dirty="0"/>
          </a:p>
        </p:txBody>
      </p:sp>
      <p:sp>
        <p:nvSpPr>
          <p:cNvPr id="8" name="テキスト プレースホルダー 7"/>
          <p:cNvSpPr>
            <a:spLocks noGrp="1"/>
          </p:cNvSpPr>
          <p:nvPr>
            <p:ph type="body" sz="quarter" idx="13" hasCustomPrompt="1"/>
          </p:nvPr>
        </p:nvSpPr>
        <p:spPr>
          <a:xfrm>
            <a:off x="1006303" y="7447756"/>
            <a:ext cx="4896544" cy="576263"/>
          </a:xfrm>
        </p:spPr>
        <p:txBody>
          <a:bodyPr>
            <a:noAutofit/>
          </a:bodyPr>
          <a:lstStyle>
            <a:lvl1pPr algn="ctr">
              <a:defRPr sz="3200" baseline="0">
                <a:solidFill>
                  <a:schemeClr val="accent1"/>
                </a:solidFill>
                <a:latin typeface="Bebas Neue Regular" pitchFamily="50" charset="0"/>
              </a:defRPr>
            </a:lvl1pPr>
          </a:lstStyle>
          <a:p>
            <a:pPr lvl="0"/>
            <a:r>
              <a:rPr lang="en-US" dirty="0" smtClean="0"/>
              <a:t>TEXT HERE</a:t>
            </a:r>
            <a:endParaRPr lang="en-US" dirty="0"/>
          </a:p>
        </p:txBody>
      </p:sp>
    </p:spTree>
    <p:extLst>
      <p:ext uri="{BB962C8B-B14F-4D97-AF65-F5344CB8AC3E}">
        <p14:creationId xmlns:p14="http://schemas.microsoft.com/office/powerpoint/2010/main" val="154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p:cTn id="11" dur="500" fill="hold"/>
                                        <p:tgtEl>
                                          <p:spTgt spid="4">
                                            <p:bg/>
                                          </p:spTgt>
                                        </p:tgtEl>
                                        <p:attrNameLst>
                                          <p:attrName>ppt_w</p:attrName>
                                        </p:attrNameLst>
                                      </p:cBhvr>
                                      <p:tavLst>
                                        <p:tav tm="0">
                                          <p:val>
                                            <p:fltVal val="0"/>
                                          </p:val>
                                        </p:tav>
                                        <p:tav tm="100000">
                                          <p:val>
                                            <p:strVal val="#ppt_w"/>
                                          </p:val>
                                        </p:tav>
                                      </p:tavLst>
                                    </p:anim>
                                    <p:anim calcmode="lin" valueType="num">
                                      <p:cBhvr>
                                        <p:cTn id="12" dur="500" fill="hold"/>
                                        <p:tgtEl>
                                          <p:spTgt spid="4">
                                            <p:bg/>
                                          </p:spTgt>
                                        </p:tgtEl>
                                        <p:attrNameLst>
                                          <p:attrName>ppt_h</p:attrName>
                                        </p:attrNameLst>
                                      </p:cBhvr>
                                      <p:tavLst>
                                        <p:tav tm="0">
                                          <p:val>
                                            <p:fltVal val="0"/>
                                          </p:val>
                                        </p:tav>
                                        <p:tav tm="100000">
                                          <p:val>
                                            <p:strVal val="#ppt_h"/>
                                          </p:val>
                                        </p:tav>
                                      </p:tavLst>
                                    </p:anim>
                                    <p:animEffect transition="in" filter="fade">
                                      <p:cBhvr>
                                        <p:cTn id="13" dur="500"/>
                                        <p:tgtEl>
                                          <p:spTgt spid="4">
                                            <p:bg/>
                                          </p:spTgt>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4">
                                            <p:txEl>
                                              <p:pRg st="0" end="0"/>
                                            </p:txEl>
                                          </p:spTgt>
                                        </p:tgtEl>
                                      </p:cBhvr>
                                    </p:animEffect>
                                  </p:childTnLst>
                                </p:cTn>
                              </p:par>
                            </p:childTnLst>
                          </p:cTn>
                        </p:par>
                        <p:par>
                          <p:cTn id="19" fill="hold">
                            <p:stCondLst>
                              <p:cond delay="1000"/>
                            </p:stCondLst>
                            <p:childTnLst>
                              <p:par>
                                <p:cTn id="20" presetID="10" presetClass="entr" presetSubtype="0"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animBg="1">
        <p:tmplLst>
          <p:tmpl>
            <p:tnLst>
              <p:par>
                <p:cTn presetID="53" presetClass="entr" presetSubtype="16"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Lst>
      </p:bldP>
      <p:bldP spid="6" grpId="0"/>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Screen Image - Simple Text">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8286413" cy="10287000"/>
          </a:xfrm>
        </p:spPr>
        <p:txBody>
          <a:bodyPr/>
          <a:lstStyle>
            <a:lvl1pPr>
              <a:defRPr/>
            </a:lvl1pPr>
          </a:lstStyle>
          <a:p>
            <a:r>
              <a:rPr lang="en-US" dirty="0" smtClean="0"/>
              <a:t>Add Image</a:t>
            </a:r>
            <a:endParaRPr lang="en-US" dirty="0"/>
          </a:p>
        </p:txBody>
      </p:sp>
      <p:sp>
        <p:nvSpPr>
          <p:cNvPr id="8" name="テキスト プレースホルダー 7"/>
          <p:cNvSpPr>
            <a:spLocks noGrp="1"/>
          </p:cNvSpPr>
          <p:nvPr>
            <p:ph type="body" sz="quarter" idx="13" hasCustomPrompt="1"/>
          </p:nvPr>
        </p:nvSpPr>
        <p:spPr>
          <a:xfrm>
            <a:off x="502245" y="7951812"/>
            <a:ext cx="8640167" cy="2016224"/>
          </a:xfrm>
        </p:spPr>
        <p:txBody>
          <a:bodyPr anchor="b">
            <a:noAutofit/>
          </a:bodyPr>
          <a:lstStyle>
            <a:lvl1pPr algn="l">
              <a:lnSpc>
                <a:spcPts val="8000"/>
              </a:lnSpc>
              <a:defRPr sz="8000" baseline="0">
                <a:solidFill>
                  <a:schemeClr val="bg1"/>
                </a:solidFill>
                <a:latin typeface="Bebas Neue Regular" pitchFamily="50" charset="0"/>
              </a:defRPr>
            </a:lvl1pPr>
          </a:lstStyle>
          <a:p>
            <a:pPr lvl="0"/>
            <a:r>
              <a:rPr lang="en-US" dirty="0" smtClean="0"/>
              <a:t>TEXT HERE</a:t>
            </a:r>
            <a:br>
              <a:rPr lang="en-US" dirty="0" smtClean="0"/>
            </a:br>
            <a:r>
              <a:rPr lang="en-US" dirty="0" smtClean="0"/>
              <a:t>TEXT HERE</a:t>
            </a:r>
          </a:p>
        </p:txBody>
      </p:sp>
    </p:spTree>
    <p:extLst>
      <p:ext uri="{BB962C8B-B14F-4D97-AF65-F5344CB8AC3E}">
        <p14:creationId xmlns:p14="http://schemas.microsoft.com/office/powerpoint/2010/main" val="9642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9" decel="100000" fill="hold" grpId="0" nodeType="afterEffect">
                                  <p:stCondLst>
                                    <p:cond delay="250"/>
                                  </p:stCondLst>
                                  <p:iterate type="wd">
                                    <p:tmPct val="1000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2" presetClass="entr" presetSubtype="9" decel="100000" fill="hold" nodeType="after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creen Image - Text">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8286413" cy="10287000"/>
          </a:xfrm>
        </p:spPr>
        <p:txBody>
          <a:bodyPr/>
          <a:lstStyle>
            <a:lvl1pPr>
              <a:defRPr/>
            </a:lvl1pPr>
          </a:lstStyle>
          <a:p>
            <a:r>
              <a:rPr lang="en-US" dirty="0" smtClean="0"/>
              <a:t>Add Image</a:t>
            </a:r>
            <a:endParaRPr lang="en-US" dirty="0"/>
          </a:p>
        </p:txBody>
      </p:sp>
      <p:sp>
        <p:nvSpPr>
          <p:cNvPr id="4" name="テキスト プレースホルダー 3"/>
          <p:cNvSpPr>
            <a:spLocks noGrp="1"/>
          </p:cNvSpPr>
          <p:nvPr>
            <p:ph type="body" sz="quarter" idx="14" hasCustomPrompt="1"/>
          </p:nvPr>
        </p:nvSpPr>
        <p:spPr>
          <a:xfrm>
            <a:off x="862286" y="4207396"/>
            <a:ext cx="16561840" cy="1728192"/>
          </a:xfrm>
        </p:spPr>
        <p:txBody>
          <a:bodyPr anchor="ctr">
            <a:noAutofit/>
          </a:bodyPr>
          <a:lstStyle>
            <a:lvl1pPr algn="ctr">
              <a:defRPr sz="9600">
                <a:latin typeface="Bebas Neue Regular" pitchFamily="50" charset="0"/>
              </a:defRPr>
            </a:lvl1pPr>
          </a:lstStyle>
          <a:p>
            <a:pPr lvl="0"/>
            <a:r>
              <a:rPr lang="en-US" altLang="ja-JP" dirty="0" smtClean="0"/>
              <a:t>TEXT HERE</a:t>
            </a:r>
            <a:endParaRPr lang="en-US" dirty="0"/>
          </a:p>
        </p:txBody>
      </p:sp>
    </p:spTree>
    <p:extLst>
      <p:ext uri="{BB962C8B-B14F-4D97-AF65-F5344CB8AC3E}">
        <p14:creationId xmlns:p14="http://schemas.microsoft.com/office/powerpoint/2010/main" val="205701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3" decel="100000" fill="hold" grpId="0" nodeType="withEffect">
                                  <p:stCondLst>
                                    <p:cond delay="250"/>
                                  </p:stCondLst>
                                  <p:iterate type="lt">
                                    <p:tmPct val="10000"/>
                                  </p:iterate>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2" presetClass="entr" presetSubtype="3" decel="100000" fill="hold" nodeType="withEffect">
                  <p:stCondLst>
                    <p:cond delay="25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 2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767236"/>
            <a:ext cx="5976664" cy="597666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8279110" y="2839244"/>
            <a:ext cx="8999215"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8279110" y="3487316"/>
            <a:ext cx="8999215" cy="201622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8280895" y="6079604"/>
            <a:ext cx="8999215"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8280895" y="6727676"/>
            <a:ext cx="8999215" cy="201622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Tree>
    <p:extLst>
      <p:ext uri="{BB962C8B-B14F-4D97-AF65-F5344CB8AC3E}">
        <p14:creationId xmlns:p14="http://schemas.microsoft.com/office/powerpoint/2010/main" val="33796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25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mage - 1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767236"/>
            <a:ext cx="5976664" cy="597666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8279110" y="3991372"/>
            <a:ext cx="8999215"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8279110" y="4639444"/>
            <a:ext cx="8999215" cy="2952328"/>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Tree>
    <p:extLst>
      <p:ext uri="{BB962C8B-B14F-4D97-AF65-F5344CB8AC3E}">
        <p14:creationId xmlns:p14="http://schemas.microsoft.com/office/powerpoint/2010/main" val="48022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平行四辺形 8"/>
          <p:cNvSpPr/>
          <p:nvPr userDrawn="1"/>
        </p:nvSpPr>
        <p:spPr>
          <a:xfrm>
            <a:off x="2302446" y="3353513"/>
            <a:ext cx="13465496" cy="3302155"/>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hasCustomPrompt="1"/>
          </p:nvPr>
        </p:nvSpPr>
        <p:spPr>
          <a:xfrm>
            <a:off x="4427035" y="4207396"/>
            <a:ext cx="10044763" cy="1189757"/>
          </a:xfrm>
          <a:prstGeom prst="rect">
            <a:avLst/>
          </a:prstGeom>
        </p:spPr>
        <p:txBody>
          <a:bodyPr/>
          <a:lstStyle>
            <a:lvl1pPr algn="l">
              <a:lnSpc>
                <a:spcPts val="9000"/>
              </a:lnSpc>
              <a:defRPr sz="9600" baseline="0">
                <a:solidFill>
                  <a:schemeClr val="bg1"/>
                </a:solidFill>
                <a:latin typeface="Bebas Neue Regular" pitchFamily="50" charset="0"/>
              </a:defRPr>
            </a:lvl1pPr>
          </a:lstStyle>
          <a:p>
            <a:r>
              <a:rPr lang="en-US" altLang="ja-JP" dirty="0" smtClean="0"/>
              <a:t>TITLE HERE</a:t>
            </a:r>
            <a:endParaRPr lang="en-US" dirty="0"/>
          </a:p>
        </p:txBody>
      </p:sp>
      <p:pic>
        <p:nvPicPr>
          <p:cNvPr id="8" name="図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7133902">
            <a:off x="-1044000" y="5180019"/>
            <a:ext cx="8782393" cy="1360425"/>
          </a:xfrm>
          <a:prstGeom prst="rect">
            <a:avLst/>
          </a:prstGeom>
        </p:spPr>
      </p:pic>
      <p:pic>
        <p:nvPicPr>
          <p:cNvPr id="10" name="図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7933902">
            <a:off x="10188000" y="3739857"/>
            <a:ext cx="8782393" cy="1360425"/>
          </a:xfrm>
          <a:prstGeom prst="rect">
            <a:avLst/>
          </a:prstGeom>
        </p:spPr>
      </p:pic>
      <p:sp>
        <p:nvSpPr>
          <p:cNvPr id="7" name="サブタイトル 2"/>
          <p:cNvSpPr>
            <a:spLocks noGrp="1"/>
          </p:cNvSpPr>
          <p:nvPr>
            <p:ph type="subTitle" idx="1" hasCustomPrompt="1"/>
          </p:nvPr>
        </p:nvSpPr>
        <p:spPr>
          <a:xfrm>
            <a:off x="4407613" y="5150277"/>
            <a:ext cx="9992177" cy="785311"/>
          </a:xfrm>
          <a:prstGeom prst="rect">
            <a:avLst/>
          </a:prstGeom>
        </p:spPr>
        <p:txBody>
          <a:bodyPr/>
          <a:lstStyle>
            <a:lvl1pPr marL="0" indent="0" algn="l">
              <a:buNone/>
              <a:defRPr sz="5400" baseline="0">
                <a:solidFill>
                  <a:schemeClr val="bg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Tree>
    <p:extLst>
      <p:ext uri="{BB962C8B-B14F-4D97-AF65-F5344CB8AC3E}">
        <p14:creationId xmlns:p14="http://schemas.microsoft.com/office/powerpoint/2010/main" val="376357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 2 Column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6232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4892948" y="3055268"/>
            <a:ext cx="12385377"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4892948" y="3703340"/>
            <a:ext cx="12385377" cy="165618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4894733" y="6439644"/>
            <a:ext cx="12385377"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4894733" y="7087716"/>
            <a:ext cx="12385377" cy="165618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6" name="図プレースホルダー 8"/>
          <p:cNvSpPr>
            <a:spLocks noGrp="1"/>
          </p:cNvSpPr>
          <p:nvPr>
            <p:ph type="pic" sz="quarter" idx="19" hasCustomPrompt="1"/>
          </p:nvPr>
        </p:nvSpPr>
        <p:spPr>
          <a:xfrm>
            <a:off x="1438350" y="62236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Tree>
    <p:extLst>
      <p:ext uri="{BB962C8B-B14F-4D97-AF65-F5344CB8AC3E}">
        <p14:creationId xmlns:p14="http://schemas.microsoft.com/office/powerpoint/2010/main" val="40970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par>
                          <p:cTn id="31" fill="hold">
                            <p:stCondLst>
                              <p:cond delay="2500"/>
                            </p:stCondLst>
                            <p:childTnLst>
                              <p:par>
                                <p:cTn id="32" presetID="2" presetClass="entr" presetSubtype="2" decel="100000" fill="hold" grpId="0" nodeType="after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15">
                                            <p:txEl>
                                              <p:pRg st="0" end="0"/>
                                            </p:txEl>
                                          </p:spTgt>
                                        </p:tgtEl>
                                        <p:attrNameLst>
                                          <p:attrName>style.visibility</p:attrName>
                                        </p:attrNameLst>
                                      </p:cBhvr>
                                      <p:to>
                                        <p:strVal val="visible"/>
                                      </p:to>
                                    </p:set>
                                    <p:anim calcmode="lin" valueType="num">
                                      <p:cBhvr additive="base">
                                        <p:cTn id="3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6" grpId="0" animBg="1"/>
    </p:bld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s - 4 Column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6232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4678709" y="3055268"/>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4678709" y="3703340"/>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4680494" y="6439644"/>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4680494" y="7087716"/>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6" name="図プレースホルダー 8"/>
          <p:cNvSpPr>
            <a:spLocks noGrp="1"/>
          </p:cNvSpPr>
          <p:nvPr>
            <p:ph type="pic" sz="quarter" idx="19" hasCustomPrompt="1"/>
          </p:nvPr>
        </p:nvSpPr>
        <p:spPr>
          <a:xfrm>
            <a:off x="1438350" y="62236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8" name="図プレースホルダー 8"/>
          <p:cNvSpPr>
            <a:spLocks noGrp="1"/>
          </p:cNvSpPr>
          <p:nvPr>
            <p:ph type="pic" sz="quarter" idx="20" hasCustomPrompt="1"/>
          </p:nvPr>
        </p:nvSpPr>
        <p:spPr>
          <a:xfrm>
            <a:off x="9647262" y="2623219"/>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0" name="テキスト プレースホルダー 11"/>
          <p:cNvSpPr>
            <a:spLocks noGrp="1"/>
          </p:cNvSpPr>
          <p:nvPr>
            <p:ph type="body" sz="quarter" idx="21" hasCustomPrompt="1"/>
          </p:nvPr>
        </p:nvSpPr>
        <p:spPr>
          <a:xfrm>
            <a:off x="12885041" y="3055267"/>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2" hasCustomPrompt="1"/>
          </p:nvPr>
        </p:nvSpPr>
        <p:spPr>
          <a:xfrm>
            <a:off x="12885041" y="3703339"/>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3" hasCustomPrompt="1"/>
          </p:nvPr>
        </p:nvSpPr>
        <p:spPr>
          <a:xfrm>
            <a:off x="12886826" y="6439643"/>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4" hasCustomPrompt="1"/>
          </p:nvPr>
        </p:nvSpPr>
        <p:spPr>
          <a:xfrm>
            <a:off x="12886826" y="7087715"/>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4" name="図プレースホルダー 8"/>
          <p:cNvSpPr>
            <a:spLocks noGrp="1"/>
          </p:cNvSpPr>
          <p:nvPr>
            <p:ph type="pic" sz="quarter" idx="25" hasCustomPrompt="1"/>
          </p:nvPr>
        </p:nvSpPr>
        <p:spPr>
          <a:xfrm>
            <a:off x="9647262" y="6223619"/>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Tree>
    <p:extLst>
      <p:ext uri="{BB962C8B-B14F-4D97-AF65-F5344CB8AC3E}">
        <p14:creationId xmlns:p14="http://schemas.microsoft.com/office/powerpoint/2010/main" val="78820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par>
                          <p:cTn id="31" fill="hold">
                            <p:stCondLst>
                              <p:cond delay="2500"/>
                            </p:stCondLst>
                            <p:childTnLst>
                              <p:par>
                                <p:cTn id="32" presetID="2" presetClass="entr" presetSubtype="2" decel="100000" fill="hold" grpId="0" nodeType="after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15">
                                            <p:txEl>
                                              <p:pRg st="0" end="0"/>
                                            </p:txEl>
                                          </p:spTgt>
                                        </p:tgtEl>
                                        <p:attrNameLst>
                                          <p:attrName>style.visibility</p:attrName>
                                        </p:attrNameLst>
                                      </p:cBhvr>
                                      <p:to>
                                        <p:strVal val="visible"/>
                                      </p:to>
                                    </p:set>
                                    <p:anim calcmode="lin" valueType="num">
                                      <p:cBhvr additive="base">
                                        <p:cTn id="3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 calcmode="lin" valueType="num">
                                      <p:cBhvr>
                                        <p:cTn id="45" dur="500" fill="hold"/>
                                        <p:tgtEl>
                                          <p:spTgt spid="18"/>
                                        </p:tgtEl>
                                        <p:attrNameLst>
                                          <p:attrName>style.rotation</p:attrName>
                                        </p:attrNameLst>
                                      </p:cBhvr>
                                      <p:tavLst>
                                        <p:tav tm="0">
                                          <p:val>
                                            <p:fltVal val="360"/>
                                          </p:val>
                                        </p:tav>
                                        <p:tav tm="100000">
                                          <p:val>
                                            <p:fltVal val="0"/>
                                          </p:val>
                                        </p:tav>
                                      </p:tavLst>
                                    </p:anim>
                                    <p:animEffect transition="in" filter="fade">
                                      <p:cBhvr>
                                        <p:cTn id="46" dur="500"/>
                                        <p:tgtEl>
                                          <p:spTgt spid="18"/>
                                        </p:tgtEl>
                                      </p:cBhvr>
                                    </p:animEffect>
                                  </p:childTnLst>
                                </p:cTn>
                              </p:par>
                            </p:childTnLst>
                          </p:cTn>
                        </p:par>
                        <p:par>
                          <p:cTn id="47" fill="hold">
                            <p:stCondLst>
                              <p:cond delay="4000"/>
                            </p:stCondLst>
                            <p:childTnLst>
                              <p:par>
                                <p:cTn id="48" presetID="2" presetClass="entr" presetSubtype="2" decel="100000" fill="hold" grpId="0" nodeType="afterEffect">
                                  <p:stCondLst>
                                    <p:cond delay="25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additive="base">
                                        <p:cTn id="50"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0">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500"/>
                                  </p:stCondLst>
                                  <p:childTnLst>
                                    <p:set>
                                      <p:cBhvr>
                                        <p:cTn id="53" dur="1" fill="hold">
                                          <p:stCondLst>
                                            <p:cond delay="0"/>
                                          </p:stCondLst>
                                        </p:cTn>
                                        <p:tgtEl>
                                          <p:spTgt spid="21">
                                            <p:txEl>
                                              <p:pRg st="0" end="0"/>
                                            </p:txEl>
                                          </p:spTgt>
                                        </p:tgtEl>
                                        <p:attrNameLst>
                                          <p:attrName>style.visibility</p:attrName>
                                        </p:attrNameLst>
                                      </p:cBhvr>
                                      <p:to>
                                        <p:strVal val="visible"/>
                                      </p:to>
                                    </p:set>
                                    <p:anim calcmode="lin" valueType="num">
                                      <p:cBhvr additive="base">
                                        <p:cTn id="54"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49" presetClass="entr" presetSubtype="0" decel="10000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 calcmode="lin" valueType="num">
                                      <p:cBhvr>
                                        <p:cTn id="61" dur="500" fill="hold"/>
                                        <p:tgtEl>
                                          <p:spTgt spid="24"/>
                                        </p:tgtEl>
                                        <p:attrNameLst>
                                          <p:attrName>style.rotation</p:attrName>
                                        </p:attrNameLst>
                                      </p:cBhvr>
                                      <p:tavLst>
                                        <p:tav tm="0">
                                          <p:val>
                                            <p:fltVal val="360"/>
                                          </p:val>
                                        </p:tav>
                                        <p:tav tm="100000">
                                          <p:val>
                                            <p:fltVal val="0"/>
                                          </p:val>
                                        </p:tav>
                                      </p:tavLst>
                                    </p:anim>
                                    <p:animEffect transition="in" filter="fade">
                                      <p:cBhvr>
                                        <p:cTn id="62" dur="500"/>
                                        <p:tgtEl>
                                          <p:spTgt spid="24"/>
                                        </p:tgtEl>
                                      </p:cBhvr>
                                    </p:animEffect>
                                  </p:childTnLst>
                                </p:cTn>
                              </p:par>
                            </p:childTnLst>
                          </p:cTn>
                        </p:par>
                        <p:par>
                          <p:cTn id="63" fill="hold">
                            <p:stCondLst>
                              <p:cond delay="5500"/>
                            </p:stCondLst>
                            <p:childTnLst>
                              <p:par>
                                <p:cTn id="64" presetID="2" presetClass="entr" presetSubtype="2" decel="100000" fill="hold" grpId="0" nodeType="afterEffect">
                                  <p:stCondLst>
                                    <p:cond delay="250"/>
                                  </p:stCondLst>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additive="base">
                                        <p:cTn id="66"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2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500"/>
                                  </p:stCondLst>
                                  <p:childTnLst>
                                    <p:set>
                                      <p:cBhvr>
                                        <p:cTn id="69" dur="1" fill="hold">
                                          <p:stCondLst>
                                            <p:cond delay="0"/>
                                          </p:stCondLst>
                                        </p:cTn>
                                        <p:tgtEl>
                                          <p:spTgt spid="23">
                                            <p:txEl>
                                              <p:pRg st="0" end="0"/>
                                            </p:txEl>
                                          </p:spTgt>
                                        </p:tgtEl>
                                        <p:attrNameLst>
                                          <p:attrName>style.visibility</p:attrName>
                                        </p:attrNameLst>
                                      </p:cBhvr>
                                      <p:to>
                                        <p:strVal val="visible"/>
                                      </p:to>
                                    </p:set>
                                    <p:anim calcmode="lin" valueType="num">
                                      <p:cBhvr additive="base">
                                        <p:cTn id="7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6" grpId="0" animBg="1"/>
      <p:bldP spid="18" grpId="0" animBg="1"/>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mages - 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150318"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934294"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375748"/>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25" name="図プレースホルダー 8"/>
          <p:cNvSpPr>
            <a:spLocks noGrp="1"/>
          </p:cNvSpPr>
          <p:nvPr>
            <p:ph type="pic" sz="quarter" idx="19" hasCustomPrompt="1"/>
          </p:nvPr>
        </p:nvSpPr>
        <p:spPr>
          <a:xfrm>
            <a:off x="5326782"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6" name="テキスト プレースホルダー 11"/>
          <p:cNvSpPr>
            <a:spLocks noGrp="1"/>
          </p:cNvSpPr>
          <p:nvPr>
            <p:ph type="body" sz="quarter" idx="20" hasCustomPrompt="1"/>
          </p:nvPr>
        </p:nvSpPr>
        <p:spPr>
          <a:xfrm>
            <a:off x="5110758"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1" hasCustomPrompt="1"/>
          </p:nvPr>
        </p:nvSpPr>
        <p:spPr>
          <a:xfrm>
            <a:off x="5110758" y="7375748"/>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28" name="図プレースホルダー 8"/>
          <p:cNvSpPr>
            <a:spLocks noGrp="1"/>
          </p:cNvSpPr>
          <p:nvPr>
            <p:ph type="pic" sz="quarter" idx="22" hasCustomPrompt="1"/>
          </p:nvPr>
        </p:nvSpPr>
        <p:spPr>
          <a:xfrm>
            <a:off x="9503246"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9" name="テキスト プレースホルダー 11"/>
          <p:cNvSpPr>
            <a:spLocks noGrp="1"/>
          </p:cNvSpPr>
          <p:nvPr>
            <p:ph type="body" sz="quarter" idx="23" hasCustomPrompt="1"/>
          </p:nvPr>
        </p:nvSpPr>
        <p:spPr>
          <a:xfrm>
            <a:off x="9287222"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4" hasCustomPrompt="1"/>
          </p:nvPr>
        </p:nvSpPr>
        <p:spPr>
          <a:xfrm>
            <a:off x="9287222" y="7375748"/>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31" name="図プレースホルダー 8"/>
          <p:cNvSpPr>
            <a:spLocks noGrp="1"/>
          </p:cNvSpPr>
          <p:nvPr>
            <p:ph type="pic" sz="quarter" idx="25" hasCustomPrompt="1"/>
          </p:nvPr>
        </p:nvSpPr>
        <p:spPr>
          <a:xfrm>
            <a:off x="13679710"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32" name="テキスト プレースホルダー 11"/>
          <p:cNvSpPr>
            <a:spLocks noGrp="1"/>
          </p:cNvSpPr>
          <p:nvPr>
            <p:ph type="body" sz="quarter" idx="26" hasCustomPrompt="1"/>
          </p:nvPr>
        </p:nvSpPr>
        <p:spPr>
          <a:xfrm>
            <a:off x="13463686"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7" hasCustomPrompt="1"/>
          </p:nvPr>
        </p:nvSpPr>
        <p:spPr>
          <a:xfrm>
            <a:off x="13463686" y="7375748"/>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6773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4"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 calcmode="lin" valueType="num">
                                      <p:cBhvr>
                                        <p:cTn id="29" dur="500" fill="hold"/>
                                        <p:tgtEl>
                                          <p:spTgt spid="25"/>
                                        </p:tgtEl>
                                        <p:attrNameLst>
                                          <p:attrName>style.rotation</p:attrName>
                                        </p:attrNameLst>
                                      </p:cBhvr>
                                      <p:tavLst>
                                        <p:tav tm="0">
                                          <p:val>
                                            <p:fltVal val="360"/>
                                          </p:val>
                                        </p:tav>
                                        <p:tav tm="100000">
                                          <p:val>
                                            <p:fltVal val="0"/>
                                          </p:val>
                                        </p:tav>
                                      </p:tavLst>
                                    </p:anim>
                                    <p:animEffect transition="in" filter="fade">
                                      <p:cBhvr>
                                        <p:cTn id="30" dur="500"/>
                                        <p:tgtEl>
                                          <p:spTgt spid="25"/>
                                        </p:tgtEl>
                                      </p:cBhvr>
                                    </p:animEffect>
                                  </p:childTnLst>
                                </p:cTn>
                              </p:par>
                            </p:childTnLst>
                          </p:cTn>
                        </p:par>
                        <p:par>
                          <p:cTn id="31" fill="hold">
                            <p:stCondLst>
                              <p:cond delay="2500"/>
                            </p:stCondLst>
                            <p:childTnLst>
                              <p:par>
                                <p:cTn id="32" presetID="2" presetClass="entr" presetSubtype="4" decel="100000"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5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 calcmode="lin" valueType="num">
                                      <p:cBhvr>
                                        <p:cTn id="45" dur="500" fill="hold"/>
                                        <p:tgtEl>
                                          <p:spTgt spid="28"/>
                                        </p:tgtEl>
                                        <p:attrNameLst>
                                          <p:attrName>style.rotation</p:attrName>
                                        </p:attrNameLst>
                                      </p:cBhvr>
                                      <p:tavLst>
                                        <p:tav tm="0">
                                          <p:val>
                                            <p:fltVal val="360"/>
                                          </p:val>
                                        </p:tav>
                                        <p:tav tm="100000">
                                          <p:val>
                                            <p:fltVal val="0"/>
                                          </p:val>
                                        </p:tav>
                                      </p:tavLst>
                                    </p:anim>
                                    <p:animEffect transition="in" filter="fade">
                                      <p:cBhvr>
                                        <p:cTn id="46" dur="500"/>
                                        <p:tgtEl>
                                          <p:spTgt spid="28"/>
                                        </p:tgtEl>
                                      </p:cBhvr>
                                    </p:animEffect>
                                  </p:childTnLst>
                                </p:cTn>
                              </p:par>
                            </p:childTnLst>
                          </p:cTn>
                        </p:par>
                        <p:par>
                          <p:cTn id="47" fill="hold">
                            <p:stCondLst>
                              <p:cond delay="4000"/>
                            </p:stCondLst>
                            <p:childTnLst>
                              <p:par>
                                <p:cTn id="48" presetID="2" presetClass="entr" presetSubtype="4" decel="100000" fill="hold" grpId="0" nodeType="afterEffect">
                                  <p:stCondLst>
                                    <p:cond delay="250"/>
                                  </p:stCondLst>
                                  <p:childTnLst>
                                    <p:set>
                                      <p:cBhvr>
                                        <p:cTn id="49" dur="1" fill="hold">
                                          <p:stCondLst>
                                            <p:cond delay="0"/>
                                          </p:stCondLst>
                                        </p:cTn>
                                        <p:tgtEl>
                                          <p:spTgt spid="29">
                                            <p:txEl>
                                              <p:pRg st="0" end="0"/>
                                            </p:txEl>
                                          </p:spTgt>
                                        </p:tgtEl>
                                        <p:attrNameLst>
                                          <p:attrName>style.visibility</p:attrName>
                                        </p:attrNameLst>
                                      </p:cBhvr>
                                      <p:to>
                                        <p:strVal val="visible"/>
                                      </p:to>
                                    </p:set>
                                    <p:anim calcmode="lin" valueType="num">
                                      <p:cBhvr additive="base">
                                        <p:cTn id="5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500"/>
                                  </p:stCondLst>
                                  <p:childTnLst>
                                    <p:set>
                                      <p:cBhvr>
                                        <p:cTn id="53" dur="1" fill="hold">
                                          <p:stCondLst>
                                            <p:cond delay="0"/>
                                          </p:stCondLst>
                                        </p:cTn>
                                        <p:tgtEl>
                                          <p:spTgt spid="30">
                                            <p:txEl>
                                              <p:pRg st="0" end="0"/>
                                            </p:txEl>
                                          </p:spTgt>
                                        </p:tgtEl>
                                        <p:attrNameLst>
                                          <p:attrName>style.visibility</p:attrName>
                                        </p:attrNameLst>
                                      </p:cBhvr>
                                      <p:to>
                                        <p:strVal val="visible"/>
                                      </p:to>
                                    </p:set>
                                    <p:anim calcmode="lin" valueType="num">
                                      <p:cBhvr additive="base">
                                        <p:cTn id="5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49" presetClass="entr" presetSubtype="0" decel="10000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 calcmode="lin" valueType="num">
                                      <p:cBhvr>
                                        <p:cTn id="61" dur="500" fill="hold"/>
                                        <p:tgtEl>
                                          <p:spTgt spid="31"/>
                                        </p:tgtEl>
                                        <p:attrNameLst>
                                          <p:attrName>style.rotation</p:attrName>
                                        </p:attrNameLst>
                                      </p:cBhvr>
                                      <p:tavLst>
                                        <p:tav tm="0">
                                          <p:val>
                                            <p:fltVal val="360"/>
                                          </p:val>
                                        </p:tav>
                                        <p:tav tm="100000">
                                          <p:val>
                                            <p:fltVal val="0"/>
                                          </p:val>
                                        </p:tav>
                                      </p:tavLst>
                                    </p:anim>
                                    <p:animEffect transition="in" filter="fade">
                                      <p:cBhvr>
                                        <p:cTn id="62" dur="500"/>
                                        <p:tgtEl>
                                          <p:spTgt spid="31"/>
                                        </p:tgtEl>
                                      </p:cBhvr>
                                    </p:animEffect>
                                  </p:childTnLst>
                                </p:cTn>
                              </p:par>
                            </p:childTnLst>
                          </p:cTn>
                        </p:par>
                        <p:par>
                          <p:cTn id="63" fill="hold">
                            <p:stCondLst>
                              <p:cond delay="5500"/>
                            </p:stCondLst>
                            <p:childTnLst>
                              <p:par>
                                <p:cTn id="64" presetID="2" presetClass="entr" presetSubtype="4" decel="100000" fill="hold" grpId="0" nodeType="afterEffect">
                                  <p:stCondLst>
                                    <p:cond delay="250"/>
                                  </p:stCondLst>
                                  <p:childTnLst>
                                    <p:set>
                                      <p:cBhvr>
                                        <p:cTn id="65" dur="1" fill="hold">
                                          <p:stCondLst>
                                            <p:cond delay="0"/>
                                          </p:stCondLst>
                                        </p:cTn>
                                        <p:tgtEl>
                                          <p:spTgt spid="32">
                                            <p:txEl>
                                              <p:pRg st="0" end="0"/>
                                            </p:txEl>
                                          </p:spTgt>
                                        </p:tgtEl>
                                        <p:attrNameLst>
                                          <p:attrName>style.visibility</p:attrName>
                                        </p:attrNameLst>
                                      </p:cBhvr>
                                      <p:to>
                                        <p:strVal val="visible"/>
                                      </p:to>
                                    </p:set>
                                    <p:anim calcmode="lin" valueType="num">
                                      <p:cBhvr additive="base">
                                        <p:cTn id="6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500"/>
                                  </p:stCondLst>
                                  <p:childTnLst>
                                    <p:set>
                                      <p:cBhvr>
                                        <p:cTn id="69" dur="1" fill="hold">
                                          <p:stCondLst>
                                            <p:cond delay="0"/>
                                          </p:stCondLst>
                                        </p:cTn>
                                        <p:tgtEl>
                                          <p:spTgt spid="33">
                                            <p:txEl>
                                              <p:pRg st="0" end="0"/>
                                            </p:txEl>
                                          </p:spTgt>
                                        </p:tgtEl>
                                        <p:attrNameLst>
                                          <p:attrName>style.visibility</p:attrName>
                                        </p:attrNameLst>
                                      </p:cBhvr>
                                      <p:to>
                                        <p:strVal val="visible"/>
                                      </p:to>
                                    </p:set>
                                    <p:anim calcmode="lin" valueType="num">
                                      <p:cBhvr additive="base">
                                        <p:cTn id="7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4"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5" grpId="0" animBg="1"/>
      <p:bldP spid="26" grpId="0" build="p">
        <p:tmplLst>
          <p:tmpl lvl="1">
            <p:tnLst>
              <p:par>
                <p:cTn presetID="2" presetClass="entr" presetSubtype="4"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build="p">
        <p:tmplLst>
          <p:tmpl lvl="1">
            <p:tnLst>
              <p:par>
                <p:cTn presetID="2" presetClass="entr" presetSubtype="4" decel="100000" fill="hold" nodeType="after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mages - 4 Columns - Ta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150318"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934294"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375747"/>
            <a:ext cx="3960440" cy="2088233"/>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8" name="テキスト プレースホルダー 7"/>
          <p:cNvSpPr>
            <a:spLocks noGrp="1"/>
          </p:cNvSpPr>
          <p:nvPr>
            <p:ph type="body" sz="quarter" idx="28" hasCustomPrompt="1"/>
          </p:nvPr>
        </p:nvSpPr>
        <p:spPr>
          <a:xfrm>
            <a:off x="790278" y="2335187"/>
            <a:ext cx="1152128" cy="1152128"/>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smtClean="0"/>
              <a:t>TEXT</a:t>
            </a:r>
            <a:endParaRPr lang="en-US" dirty="0"/>
          </a:p>
        </p:txBody>
      </p:sp>
      <p:sp>
        <p:nvSpPr>
          <p:cNvPr id="36" name="図プレースホルダー 8"/>
          <p:cNvSpPr>
            <a:spLocks noGrp="1"/>
          </p:cNvSpPr>
          <p:nvPr>
            <p:ph type="pic" sz="quarter" idx="29" hasCustomPrompt="1"/>
          </p:nvPr>
        </p:nvSpPr>
        <p:spPr>
          <a:xfrm>
            <a:off x="5326782" y="2767236"/>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37" name="テキスト プレースホルダー 11"/>
          <p:cNvSpPr>
            <a:spLocks noGrp="1"/>
          </p:cNvSpPr>
          <p:nvPr>
            <p:ph type="body" sz="quarter" idx="30" hasCustomPrompt="1"/>
          </p:nvPr>
        </p:nvSpPr>
        <p:spPr>
          <a:xfrm>
            <a:off x="5110758" y="6727677"/>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1" hasCustomPrompt="1"/>
          </p:nvPr>
        </p:nvSpPr>
        <p:spPr>
          <a:xfrm>
            <a:off x="5110758" y="7375748"/>
            <a:ext cx="3960440" cy="2088233"/>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39" name="テキスト プレースホルダー 7"/>
          <p:cNvSpPr>
            <a:spLocks noGrp="1"/>
          </p:cNvSpPr>
          <p:nvPr>
            <p:ph type="body" sz="quarter" idx="32" hasCustomPrompt="1"/>
          </p:nvPr>
        </p:nvSpPr>
        <p:spPr>
          <a:xfrm>
            <a:off x="4966742" y="2335188"/>
            <a:ext cx="1152128" cy="1152128"/>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smtClean="0"/>
              <a:t>TEXT</a:t>
            </a:r>
            <a:endParaRPr lang="en-US" dirty="0"/>
          </a:p>
        </p:txBody>
      </p:sp>
      <p:sp>
        <p:nvSpPr>
          <p:cNvPr id="40" name="図プレースホルダー 8"/>
          <p:cNvSpPr>
            <a:spLocks noGrp="1"/>
          </p:cNvSpPr>
          <p:nvPr>
            <p:ph type="pic" sz="quarter" idx="33" hasCustomPrompt="1"/>
          </p:nvPr>
        </p:nvSpPr>
        <p:spPr>
          <a:xfrm>
            <a:off x="9503246" y="2767234"/>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41" name="テキスト プレースホルダー 11"/>
          <p:cNvSpPr>
            <a:spLocks noGrp="1"/>
          </p:cNvSpPr>
          <p:nvPr>
            <p:ph type="body" sz="quarter" idx="34" hasCustomPrompt="1"/>
          </p:nvPr>
        </p:nvSpPr>
        <p:spPr>
          <a:xfrm>
            <a:off x="9287222" y="6727675"/>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5" hasCustomPrompt="1"/>
          </p:nvPr>
        </p:nvSpPr>
        <p:spPr>
          <a:xfrm>
            <a:off x="9287222" y="7375746"/>
            <a:ext cx="3960440" cy="2088233"/>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43" name="テキスト プレースホルダー 7"/>
          <p:cNvSpPr>
            <a:spLocks noGrp="1"/>
          </p:cNvSpPr>
          <p:nvPr>
            <p:ph type="body" sz="quarter" idx="36" hasCustomPrompt="1"/>
          </p:nvPr>
        </p:nvSpPr>
        <p:spPr>
          <a:xfrm>
            <a:off x="9143206" y="2335186"/>
            <a:ext cx="1152128" cy="1152128"/>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smtClean="0"/>
              <a:t>TEXT</a:t>
            </a:r>
            <a:endParaRPr lang="en-US" dirty="0"/>
          </a:p>
        </p:txBody>
      </p:sp>
      <p:sp>
        <p:nvSpPr>
          <p:cNvPr id="44" name="図プレースホルダー 8"/>
          <p:cNvSpPr>
            <a:spLocks noGrp="1"/>
          </p:cNvSpPr>
          <p:nvPr>
            <p:ph type="pic" sz="quarter" idx="37" hasCustomPrompt="1"/>
          </p:nvPr>
        </p:nvSpPr>
        <p:spPr>
          <a:xfrm>
            <a:off x="13679710"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45" name="テキスト プレースホルダー 11"/>
          <p:cNvSpPr>
            <a:spLocks noGrp="1"/>
          </p:cNvSpPr>
          <p:nvPr>
            <p:ph type="body" sz="quarter" idx="38" hasCustomPrompt="1"/>
          </p:nvPr>
        </p:nvSpPr>
        <p:spPr>
          <a:xfrm>
            <a:off x="13463686"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39" hasCustomPrompt="1"/>
          </p:nvPr>
        </p:nvSpPr>
        <p:spPr>
          <a:xfrm>
            <a:off x="13463686" y="7375747"/>
            <a:ext cx="3960440" cy="2088233"/>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47" name="テキスト プレースホルダー 7"/>
          <p:cNvSpPr>
            <a:spLocks noGrp="1"/>
          </p:cNvSpPr>
          <p:nvPr>
            <p:ph type="body" sz="quarter" idx="40" hasCustomPrompt="1"/>
          </p:nvPr>
        </p:nvSpPr>
        <p:spPr>
          <a:xfrm>
            <a:off x="13319670" y="2335187"/>
            <a:ext cx="1152128" cy="1152128"/>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smtClean="0"/>
              <a:t>TEXT</a:t>
            </a:r>
            <a:endParaRPr lang="en-US" dirty="0"/>
          </a:p>
        </p:txBody>
      </p:sp>
    </p:spTree>
    <p:extLst>
      <p:ext uri="{BB962C8B-B14F-4D97-AF65-F5344CB8AC3E}">
        <p14:creationId xmlns:p14="http://schemas.microsoft.com/office/powerpoint/2010/main" val="18222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p:cTn id="11" dur="500" fill="hold"/>
                                        <p:tgtEl>
                                          <p:spTgt spid="9">
                                            <p:bg/>
                                          </p:spTgt>
                                        </p:tgtEl>
                                        <p:attrNameLst>
                                          <p:attrName>ppt_w</p:attrName>
                                        </p:attrNameLst>
                                      </p:cBhvr>
                                      <p:tavLst>
                                        <p:tav tm="0">
                                          <p:val>
                                            <p:fltVal val="0"/>
                                          </p:val>
                                        </p:tav>
                                        <p:tav tm="100000">
                                          <p:val>
                                            <p:strVal val="#ppt_w"/>
                                          </p:val>
                                        </p:tav>
                                      </p:tavLst>
                                    </p:anim>
                                    <p:anim calcmode="lin" valueType="num">
                                      <p:cBhvr>
                                        <p:cTn id="12" dur="500" fill="hold"/>
                                        <p:tgtEl>
                                          <p:spTgt spid="9">
                                            <p:bg/>
                                          </p:spTgt>
                                        </p:tgtEl>
                                        <p:attrNameLst>
                                          <p:attrName>ppt_h</p:attrName>
                                        </p:attrNameLst>
                                      </p:cBhvr>
                                      <p:tavLst>
                                        <p:tav tm="0">
                                          <p:val>
                                            <p:fltVal val="0"/>
                                          </p:val>
                                        </p:tav>
                                        <p:tav tm="100000">
                                          <p:val>
                                            <p:strVal val="#ppt_h"/>
                                          </p:val>
                                        </p:tav>
                                      </p:tavLst>
                                    </p:anim>
                                    <p:anim calcmode="lin" valueType="num">
                                      <p:cBhvr>
                                        <p:cTn id="13" dur="500" fill="hold"/>
                                        <p:tgtEl>
                                          <p:spTgt spid="9">
                                            <p:bg/>
                                          </p:spTgt>
                                        </p:tgtEl>
                                        <p:attrNameLst>
                                          <p:attrName>style.rotation</p:attrName>
                                        </p:attrNameLst>
                                      </p:cBhvr>
                                      <p:tavLst>
                                        <p:tav tm="0">
                                          <p:val>
                                            <p:fltVal val="360"/>
                                          </p:val>
                                        </p:tav>
                                        <p:tav tm="100000">
                                          <p:val>
                                            <p:fltVal val="0"/>
                                          </p:val>
                                        </p:tav>
                                      </p:tavLst>
                                    </p:anim>
                                    <p:animEffect transition="in" filter="fade">
                                      <p:cBhvr>
                                        <p:cTn id="14" dur="500"/>
                                        <p:tgtEl>
                                          <p:spTgt spid="9">
                                            <p:bg/>
                                          </p:spTgt>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20" dur="500"/>
                                        <p:tgtEl>
                                          <p:spTgt spid="9">
                                            <p:txEl>
                                              <p:pRg st="0" end="0"/>
                                            </p:txEl>
                                          </p:spTgt>
                                        </p:tgtEl>
                                      </p:cBhvr>
                                    </p:animEffect>
                                  </p:childTnLst>
                                </p:cTn>
                              </p:par>
                            </p:childTnLst>
                          </p:cTn>
                        </p:par>
                        <p:par>
                          <p:cTn id="21" fill="hold">
                            <p:stCondLst>
                              <p:cond delay="1000"/>
                            </p:stCondLst>
                            <p:childTnLst>
                              <p:par>
                                <p:cTn id="22" presetID="2" presetClass="entr" presetSubtype="4" decel="100000" fill="hold" grpId="0" nodeType="afterEffect">
                                  <p:stCondLst>
                                    <p:cond delay="25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8">
                                            <p:bg/>
                                          </p:spTgt>
                                        </p:tgtEl>
                                        <p:attrNameLst>
                                          <p:attrName>style.visibility</p:attrName>
                                        </p:attrNameLst>
                                      </p:cBhvr>
                                      <p:to>
                                        <p:strVal val="visible"/>
                                      </p:to>
                                    </p:set>
                                    <p:anim calcmode="lin" valueType="num">
                                      <p:cBhvr>
                                        <p:cTn id="33" dur="500" fill="hold"/>
                                        <p:tgtEl>
                                          <p:spTgt spid="8">
                                            <p:bg/>
                                          </p:spTgt>
                                        </p:tgtEl>
                                        <p:attrNameLst>
                                          <p:attrName>ppt_w</p:attrName>
                                        </p:attrNameLst>
                                      </p:cBhvr>
                                      <p:tavLst>
                                        <p:tav tm="0">
                                          <p:val>
                                            <p:fltVal val="0"/>
                                          </p:val>
                                        </p:tav>
                                        <p:tav tm="100000">
                                          <p:val>
                                            <p:strVal val="#ppt_w"/>
                                          </p:val>
                                        </p:tav>
                                      </p:tavLst>
                                    </p:anim>
                                    <p:anim calcmode="lin" valueType="num">
                                      <p:cBhvr>
                                        <p:cTn id="34" dur="500" fill="hold"/>
                                        <p:tgtEl>
                                          <p:spTgt spid="8">
                                            <p:bg/>
                                          </p:spTgt>
                                        </p:tgtEl>
                                        <p:attrNameLst>
                                          <p:attrName>ppt_h</p:attrName>
                                        </p:attrNameLst>
                                      </p:cBhvr>
                                      <p:tavLst>
                                        <p:tav tm="0">
                                          <p:val>
                                            <p:fltVal val="0"/>
                                          </p:val>
                                        </p:tav>
                                        <p:tav tm="100000">
                                          <p:val>
                                            <p:strVal val="#ppt_h"/>
                                          </p:val>
                                        </p:tav>
                                      </p:tavLst>
                                    </p:anim>
                                    <p:anim calcmode="lin" valueType="num">
                                      <p:cBhvr>
                                        <p:cTn id="35" dur="500" fill="hold"/>
                                        <p:tgtEl>
                                          <p:spTgt spid="8">
                                            <p:bg/>
                                          </p:spTgt>
                                        </p:tgtEl>
                                        <p:attrNameLst>
                                          <p:attrName>style.rotation</p:attrName>
                                        </p:attrNameLst>
                                      </p:cBhvr>
                                      <p:tavLst>
                                        <p:tav tm="0">
                                          <p:val>
                                            <p:fltVal val="360"/>
                                          </p:val>
                                        </p:tav>
                                        <p:tav tm="100000">
                                          <p:val>
                                            <p:fltVal val="0"/>
                                          </p:val>
                                        </p:tav>
                                      </p:tavLst>
                                    </p:anim>
                                    <p:animEffect transition="in" filter="fade">
                                      <p:cBhvr>
                                        <p:cTn id="36" dur="500"/>
                                        <p:tgtEl>
                                          <p:spTgt spid="8">
                                            <p:bg/>
                                          </p:spTgt>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8">
                                            <p:txEl>
                                              <p:pRg st="0" end="0"/>
                                            </p:txEl>
                                          </p:spTgt>
                                        </p:tgtEl>
                                      </p:cBhvr>
                                    </p:animEffect>
                                  </p:childTnLst>
                                </p:cTn>
                              </p:par>
                            </p:childTnLst>
                          </p:cTn>
                        </p:par>
                        <p:par>
                          <p:cTn id="43" fill="hold">
                            <p:stCondLst>
                              <p:cond delay="2500"/>
                            </p:stCondLst>
                            <p:childTnLst>
                              <p:par>
                                <p:cTn id="44" presetID="49" presetClass="entr" presetSubtype="0" decel="100000" fill="hold" grpId="0" nodeType="afterEffect">
                                  <p:stCondLst>
                                    <p:cond delay="250"/>
                                  </p:stCondLst>
                                  <p:childTnLst>
                                    <p:set>
                                      <p:cBhvr>
                                        <p:cTn id="45" dur="1" fill="hold">
                                          <p:stCondLst>
                                            <p:cond delay="0"/>
                                          </p:stCondLst>
                                        </p:cTn>
                                        <p:tgtEl>
                                          <p:spTgt spid="36">
                                            <p:bg/>
                                          </p:spTgt>
                                        </p:tgtEl>
                                        <p:attrNameLst>
                                          <p:attrName>style.visibility</p:attrName>
                                        </p:attrNameLst>
                                      </p:cBhvr>
                                      <p:to>
                                        <p:strVal val="visible"/>
                                      </p:to>
                                    </p:set>
                                    <p:anim calcmode="lin" valueType="num">
                                      <p:cBhvr>
                                        <p:cTn id="46" dur="500" fill="hold"/>
                                        <p:tgtEl>
                                          <p:spTgt spid="36">
                                            <p:bg/>
                                          </p:spTgt>
                                        </p:tgtEl>
                                        <p:attrNameLst>
                                          <p:attrName>ppt_w</p:attrName>
                                        </p:attrNameLst>
                                      </p:cBhvr>
                                      <p:tavLst>
                                        <p:tav tm="0">
                                          <p:val>
                                            <p:fltVal val="0"/>
                                          </p:val>
                                        </p:tav>
                                        <p:tav tm="100000">
                                          <p:val>
                                            <p:strVal val="#ppt_w"/>
                                          </p:val>
                                        </p:tav>
                                      </p:tavLst>
                                    </p:anim>
                                    <p:anim calcmode="lin" valueType="num">
                                      <p:cBhvr>
                                        <p:cTn id="47" dur="500" fill="hold"/>
                                        <p:tgtEl>
                                          <p:spTgt spid="36">
                                            <p:bg/>
                                          </p:spTgt>
                                        </p:tgtEl>
                                        <p:attrNameLst>
                                          <p:attrName>ppt_h</p:attrName>
                                        </p:attrNameLst>
                                      </p:cBhvr>
                                      <p:tavLst>
                                        <p:tav tm="0">
                                          <p:val>
                                            <p:fltVal val="0"/>
                                          </p:val>
                                        </p:tav>
                                        <p:tav tm="100000">
                                          <p:val>
                                            <p:strVal val="#ppt_h"/>
                                          </p:val>
                                        </p:tav>
                                      </p:tavLst>
                                    </p:anim>
                                    <p:anim calcmode="lin" valueType="num">
                                      <p:cBhvr>
                                        <p:cTn id="48" dur="500" fill="hold"/>
                                        <p:tgtEl>
                                          <p:spTgt spid="36">
                                            <p:bg/>
                                          </p:spTgt>
                                        </p:tgtEl>
                                        <p:attrNameLst>
                                          <p:attrName>style.rotation</p:attrName>
                                        </p:attrNameLst>
                                      </p:cBhvr>
                                      <p:tavLst>
                                        <p:tav tm="0">
                                          <p:val>
                                            <p:fltVal val="360"/>
                                          </p:val>
                                        </p:tav>
                                        <p:tav tm="100000">
                                          <p:val>
                                            <p:fltVal val="0"/>
                                          </p:val>
                                        </p:tav>
                                      </p:tavLst>
                                    </p:anim>
                                    <p:animEffect transition="in" filter="fade">
                                      <p:cBhvr>
                                        <p:cTn id="49" dur="500"/>
                                        <p:tgtEl>
                                          <p:spTgt spid="36">
                                            <p:bg/>
                                          </p:spTgt>
                                        </p:tgtEl>
                                      </p:cBhvr>
                                    </p:animEffect>
                                  </p:childTnLst>
                                </p:cTn>
                              </p:par>
                              <p:par>
                                <p:cTn id="50" presetID="49" presetClass="entr" presetSubtype="0" decel="100000" fill="hold" grpId="0" nodeType="withEffect">
                                  <p:stCondLst>
                                    <p:cond delay="250"/>
                                  </p:stCondLst>
                                  <p:childTnLst>
                                    <p:set>
                                      <p:cBhvr>
                                        <p:cTn id="51" dur="1" fill="hold">
                                          <p:stCondLst>
                                            <p:cond delay="0"/>
                                          </p:stCondLst>
                                        </p:cTn>
                                        <p:tgtEl>
                                          <p:spTgt spid="36">
                                            <p:txEl>
                                              <p:pRg st="0" end="0"/>
                                            </p:txEl>
                                          </p:spTgt>
                                        </p:tgtEl>
                                        <p:attrNameLst>
                                          <p:attrName>style.visibility</p:attrName>
                                        </p:attrNameLst>
                                      </p:cBhvr>
                                      <p:to>
                                        <p:strVal val="visible"/>
                                      </p:to>
                                    </p:set>
                                    <p:anim calcmode="lin" valueType="num">
                                      <p:cBhvr>
                                        <p:cTn id="5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54" dur="500" fill="hold"/>
                                        <p:tgtEl>
                                          <p:spTgt spid="36">
                                            <p:txEl>
                                              <p:pRg st="0" end="0"/>
                                            </p:txEl>
                                          </p:spTgt>
                                        </p:tgtEl>
                                        <p:attrNameLst>
                                          <p:attrName>style.rotation</p:attrName>
                                        </p:attrNameLst>
                                      </p:cBhvr>
                                      <p:tavLst>
                                        <p:tav tm="0">
                                          <p:val>
                                            <p:fltVal val="360"/>
                                          </p:val>
                                        </p:tav>
                                        <p:tav tm="100000">
                                          <p:val>
                                            <p:fltVal val="0"/>
                                          </p:val>
                                        </p:tav>
                                      </p:tavLst>
                                    </p:anim>
                                    <p:animEffect transition="in" filter="fade">
                                      <p:cBhvr>
                                        <p:cTn id="55" dur="500"/>
                                        <p:tgtEl>
                                          <p:spTgt spid="36">
                                            <p:txEl>
                                              <p:pRg st="0" end="0"/>
                                            </p:txEl>
                                          </p:spTgt>
                                        </p:tgtEl>
                                      </p:cBhvr>
                                    </p:animEffect>
                                  </p:childTnLst>
                                </p:cTn>
                              </p:par>
                            </p:childTnLst>
                          </p:cTn>
                        </p:par>
                        <p:par>
                          <p:cTn id="56" fill="hold">
                            <p:stCondLst>
                              <p:cond delay="3250"/>
                            </p:stCondLst>
                            <p:childTnLst>
                              <p:par>
                                <p:cTn id="57" presetID="2" presetClass="entr" presetSubtype="4" decel="100000" fill="hold" grpId="0" nodeType="afterEffect">
                                  <p:stCondLst>
                                    <p:cond delay="250"/>
                                  </p:stCondLst>
                                  <p:childTnLst>
                                    <p:set>
                                      <p:cBhvr>
                                        <p:cTn id="58" dur="1" fill="hold">
                                          <p:stCondLst>
                                            <p:cond delay="0"/>
                                          </p:stCondLst>
                                        </p:cTn>
                                        <p:tgtEl>
                                          <p:spTgt spid="37">
                                            <p:txEl>
                                              <p:pRg st="0" end="0"/>
                                            </p:txEl>
                                          </p:spTgt>
                                        </p:tgtEl>
                                        <p:attrNameLst>
                                          <p:attrName>style.visibility</p:attrName>
                                        </p:attrNameLst>
                                      </p:cBhvr>
                                      <p:to>
                                        <p:strVal val="visible"/>
                                      </p:to>
                                    </p:set>
                                    <p:anim calcmode="lin" valueType="num">
                                      <p:cBhvr additive="base">
                                        <p:cTn id="5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additive="base">
                                        <p:cTn id="6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4250"/>
                            </p:stCondLst>
                            <p:childTnLst>
                              <p:par>
                                <p:cTn id="66" presetID="49" presetClass="entr" presetSubtype="0" decel="100000" fill="hold" grpId="0" nodeType="afterEffect">
                                  <p:stCondLst>
                                    <p:cond delay="0"/>
                                  </p:stCondLst>
                                  <p:childTnLst>
                                    <p:set>
                                      <p:cBhvr>
                                        <p:cTn id="67" dur="1" fill="hold">
                                          <p:stCondLst>
                                            <p:cond delay="0"/>
                                          </p:stCondLst>
                                        </p:cTn>
                                        <p:tgtEl>
                                          <p:spTgt spid="39">
                                            <p:bg/>
                                          </p:spTgt>
                                        </p:tgtEl>
                                        <p:attrNameLst>
                                          <p:attrName>style.visibility</p:attrName>
                                        </p:attrNameLst>
                                      </p:cBhvr>
                                      <p:to>
                                        <p:strVal val="visible"/>
                                      </p:to>
                                    </p:set>
                                    <p:anim calcmode="lin" valueType="num">
                                      <p:cBhvr>
                                        <p:cTn id="68" dur="500" fill="hold"/>
                                        <p:tgtEl>
                                          <p:spTgt spid="39">
                                            <p:bg/>
                                          </p:spTgt>
                                        </p:tgtEl>
                                        <p:attrNameLst>
                                          <p:attrName>ppt_w</p:attrName>
                                        </p:attrNameLst>
                                      </p:cBhvr>
                                      <p:tavLst>
                                        <p:tav tm="0">
                                          <p:val>
                                            <p:fltVal val="0"/>
                                          </p:val>
                                        </p:tav>
                                        <p:tav tm="100000">
                                          <p:val>
                                            <p:strVal val="#ppt_w"/>
                                          </p:val>
                                        </p:tav>
                                      </p:tavLst>
                                    </p:anim>
                                    <p:anim calcmode="lin" valueType="num">
                                      <p:cBhvr>
                                        <p:cTn id="69" dur="500" fill="hold"/>
                                        <p:tgtEl>
                                          <p:spTgt spid="39">
                                            <p:bg/>
                                          </p:spTgt>
                                        </p:tgtEl>
                                        <p:attrNameLst>
                                          <p:attrName>ppt_h</p:attrName>
                                        </p:attrNameLst>
                                      </p:cBhvr>
                                      <p:tavLst>
                                        <p:tav tm="0">
                                          <p:val>
                                            <p:fltVal val="0"/>
                                          </p:val>
                                        </p:tav>
                                        <p:tav tm="100000">
                                          <p:val>
                                            <p:strVal val="#ppt_h"/>
                                          </p:val>
                                        </p:tav>
                                      </p:tavLst>
                                    </p:anim>
                                    <p:anim calcmode="lin" valueType="num">
                                      <p:cBhvr>
                                        <p:cTn id="70" dur="500" fill="hold"/>
                                        <p:tgtEl>
                                          <p:spTgt spid="39">
                                            <p:bg/>
                                          </p:spTgt>
                                        </p:tgtEl>
                                        <p:attrNameLst>
                                          <p:attrName>style.rotation</p:attrName>
                                        </p:attrNameLst>
                                      </p:cBhvr>
                                      <p:tavLst>
                                        <p:tav tm="0">
                                          <p:val>
                                            <p:fltVal val="360"/>
                                          </p:val>
                                        </p:tav>
                                        <p:tav tm="100000">
                                          <p:val>
                                            <p:fltVal val="0"/>
                                          </p:val>
                                        </p:tav>
                                      </p:tavLst>
                                    </p:anim>
                                    <p:animEffect transition="in" filter="fade">
                                      <p:cBhvr>
                                        <p:cTn id="71" dur="500"/>
                                        <p:tgtEl>
                                          <p:spTgt spid="39">
                                            <p:bg/>
                                          </p:spTgt>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39">
                                            <p:txEl>
                                              <p:pRg st="0" end="0"/>
                                            </p:txEl>
                                          </p:spTgt>
                                        </p:tgtEl>
                                        <p:attrNameLst>
                                          <p:attrName>style.visibility</p:attrName>
                                        </p:attrNameLst>
                                      </p:cBhvr>
                                      <p:to>
                                        <p:strVal val="visible"/>
                                      </p:to>
                                    </p:set>
                                    <p:anim calcmode="lin" valueType="num">
                                      <p:cBhvr>
                                        <p:cTn id="74"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39">
                                            <p:txEl>
                                              <p:pRg st="0" end="0"/>
                                            </p:txEl>
                                          </p:spTgt>
                                        </p:tgtEl>
                                        <p:attrNameLst>
                                          <p:attrName>ppt_h</p:attrName>
                                        </p:attrNameLst>
                                      </p:cBhvr>
                                      <p:tavLst>
                                        <p:tav tm="0">
                                          <p:val>
                                            <p:fltVal val="0"/>
                                          </p:val>
                                        </p:tav>
                                        <p:tav tm="100000">
                                          <p:val>
                                            <p:strVal val="#ppt_h"/>
                                          </p:val>
                                        </p:tav>
                                      </p:tavLst>
                                    </p:anim>
                                    <p:anim calcmode="lin" valueType="num">
                                      <p:cBhvr>
                                        <p:cTn id="76" dur="500" fill="hold"/>
                                        <p:tgtEl>
                                          <p:spTgt spid="39">
                                            <p:txEl>
                                              <p:pRg st="0" end="0"/>
                                            </p:txEl>
                                          </p:spTgt>
                                        </p:tgtEl>
                                        <p:attrNameLst>
                                          <p:attrName>style.rotation</p:attrName>
                                        </p:attrNameLst>
                                      </p:cBhvr>
                                      <p:tavLst>
                                        <p:tav tm="0">
                                          <p:val>
                                            <p:fltVal val="360"/>
                                          </p:val>
                                        </p:tav>
                                        <p:tav tm="100000">
                                          <p:val>
                                            <p:fltVal val="0"/>
                                          </p:val>
                                        </p:tav>
                                      </p:tavLst>
                                    </p:anim>
                                    <p:animEffect transition="in" filter="fade">
                                      <p:cBhvr>
                                        <p:cTn id="77" dur="500"/>
                                        <p:tgtEl>
                                          <p:spTgt spid="39">
                                            <p:txEl>
                                              <p:pRg st="0" end="0"/>
                                            </p:txEl>
                                          </p:spTgt>
                                        </p:tgtEl>
                                      </p:cBhvr>
                                    </p:animEffect>
                                  </p:childTnLst>
                                </p:cTn>
                              </p:par>
                            </p:childTnLst>
                          </p:cTn>
                        </p:par>
                        <p:par>
                          <p:cTn id="78" fill="hold">
                            <p:stCondLst>
                              <p:cond delay="4750"/>
                            </p:stCondLst>
                            <p:childTnLst>
                              <p:par>
                                <p:cTn id="79" presetID="49" presetClass="entr" presetSubtype="0" decel="100000" fill="hold" grpId="0" nodeType="afterEffect">
                                  <p:stCondLst>
                                    <p:cond delay="250"/>
                                  </p:stCondLst>
                                  <p:childTnLst>
                                    <p:set>
                                      <p:cBhvr>
                                        <p:cTn id="80" dur="1" fill="hold">
                                          <p:stCondLst>
                                            <p:cond delay="0"/>
                                          </p:stCondLst>
                                        </p:cTn>
                                        <p:tgtEl>
                                          <p:spTgt spid="40">
                                            <p:bg/>
                                          </p:spTgt>
                                        </p:tgtEl>
                                        <p:attrNameLst>
                                          <p:attrName>style.visibility</p:attrName>
                                        </p:attrNameLst>
                                      </p:cBhvr>
                                      <p:to>
                                        <p:strVal val="visible"/>
                                      </p:to>
                                    </p:set>
                                    <p:anim calcmode="lin" valueType="num">
                                      <p:cBhvr>
                                        <p:cTn id="81" dur="500" fill="hold"/>
                                        <p:tgtEl>
                                          <p:spTgt spid="40">
                                            <p:bg/>
                                          </p:spTgt>
                                        </p:tgtEl>
                                        <p:attrNameLst>
                                          <p:attrName>ppt_w</p:attrName>
                                        </p:attrNameLst>
                                      </p:cBhvr>
                                      <p:tavLst>
                                        <p:tav tm="0">
                                          <p:val>
                                            <p:fltVal val="0"/>
                                          </p:val>
                                        </p:tav>
                                        <p:tav tm="100000">
                                          <p:val>
                                            <p:strVal val="#ppt_w"/>
                                          </p:val>
                                        </p:tav>
                                      </p:tavLst>
                                    </p:anim>
                                    <p:anim calcmode="lin" valueType="num">
                                      <p:cBhvr>
                                        <p:cTn id="82" dur="500" fill="hold"/>
                                        <p:tgtEl>
                                          <p:spTgt spid="40">
                                            <p:bg/>
                                          </p:spTgt>
                                        </p:tgtEl>
                                        <p:attrNameLst>
                                          <p:attrName>ppt_h</p:attrName>
                                        </p:attrNameLst>
                                      </p:cBhvr>
                                      <p:tavLst>
                                        <p:tav tm="0">
                                          <p:val>
                                            <p:fltVal val="0"/>
                                          </p:val>
                                        </p:tav>
                                        <p:tav tm="100000">
                                          <p:val>
                                            <p:strVal val="#ppt_h"/>
                                          </p:val>
                                        </p:tav>
                                      </p:tavLst>
                                    </p:anim>
                                    <p:anim calcmode="lin" valueType="num">
                                      <p:cBhvr>
                                        <p:cTn id="83" dur="500" fill="hold"/>
                                        <p:tgtEl>
                                          <p:spTgt spid="40">
                                            <p:bg/>
                                          </p:spTgt>
                                        </p:tgtEl>
                                        <p:attrNameLst>
                                          <p:attrName>style.rotation</p:attrName>
                                        </p:attrNameLst>
                                      </p:cBhvr>
                                      <p:tavLst>
                                        <p:tav tm="0">
                                          <p:val>
                                            <p:fltVal val="360"/>
                                          </p:val>
                                        </p:tav>
                                        <p:tav tm="100000">
                                          <p:val>
                                            <p:fltVal val="0"/>
                                          </p:val>
                                        </p:tav>
                                      </p:tavLst>
                                    </p:anim>
                                    <p:animEffect transition="in" filter="fade">
                                      <p:cBhvr>
                                        <p:cTn id="84" dur="500"/>
                                        <p:tgtEl>
                                          <p:spTgt spid="40">
                                            <p:bg/>
                                          </p:spTgt>
                                        </p:tgtEl>
                                      </p:cBhvr>
                                    </p:animEffect>
                                  </p:childTnLst>
                                </p:cTn>
                              </p:par>
                              <p:par>
                                <p:cTn id="85" presetID="49" presetClass="entr" presetSubtype="0" decel="100000" fill="hold" grpId="0" nodeType="withEffect">
                                  <p:stCondLst>
                                    <p:cond delay="250"/>
                                  </p:stCondLst>
                                  <p:childTnLst>
                                    <p:set>
                                      <p:cBhvr>
                                        <p:cTn id="86" dur="1" fill="hold">
                                          <p:stCondLst>
                                            <p:cond delay="0"/>
                                          </p:stCondLst>
                                        </p:cTn>
                                        <p:tgtEl>
                                          <p:spTgt spid="40">
                                            <p:txEl>
                                              <p:pRg st="0" end="0"/>
                                            </p:txEl>
                                          </p:spTgt>
                                        </p:tgtEl>
                                        <p:attrNameLst>
                                          <p:attrName>style.visibility</p:attrName>
                                        </p:attrNameLst>
                                      </p:cBhvr>
                                      <p:to>
                                        <p:strVal val="visible"/>
                                      </p:to>
                                    </p:set>
                                    <p:anim calcmode="lin" valueType="num">
                                      <p:cBhvr>
                                        <p:cTn id="87"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89" dur="5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90" dur="500"/>
                                        <p:tgtEl>
                                          <p:spTgt spid="40">
                                            <p:txEl>
                                              <p:pRg st="0" end="0"/>
                                            </p:txEl>
                                          </p:spTgt>
                                        </p:tgtEl>
                                      </p:cBhvr>
                                    </p:animEffect>
                                  </p:childTnLst>
                                </p:cTn>
                              </p:par>
                            </p:childTnLst>
                          </p:cTn>
                        </p:par>
                        <p:par>
                          <p:cTn id="91" fill="hold">
                            <p:stCondLst>
                              <p:cond delay="5500"/>
                            </p:stCondLst>
                            <p:childTnLst>
                              <p:par>
                                <p:cTn id="92" presetID="2" presetClass="entr" presetSubtype="4" decel="100000" fill="hold" grpId="0" nodeType="afterEffect">
                                  <p:stCondLst>
                                    <p:cond delay="250"/>
                                  </p:stCondLst>
                                  <p:childTnLst>
                                    <p:set>
                                      <p:cBhvr>
                                        <p:cTn id="93" dur="1" fill="hold">
                                          <p:stCondLst>
                                            <p:cond delay="0"/>
                                          </p:stCondLst>
                                        </p:cTn>
                                        <p:tgtEl>
                                          <p:spTgt spid="41">
                                            <p:txEl>
                                              <p:pRg st="0" end="0"/>
                                            </p:txEl>
                                          </p:spTgt>
                                        </p:tgtEl>
                                        <p:attrNameLst>
                                          <p:attrName>style.visibility</p:attrName>
                                        </p:attrNameLst>
                                      </p:cBhvr>
                                      <p:to>
                                        <p:strVal val="visible"/>
                                      </p:to>
                                    </p:set>
                                    <p:anim calcmode="lin" valueType="num">
                                      <p:cBhvr additive="base">
                                        <p:cTn id="9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1">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500"/>
                                  </p:stCondLst>
                                  <p:childTnLst>
                                    <p:set>
                                      <p:cBhvr>
                                        <p:cTn id="97" dur="1" fill="hold">
                                          <p:stCondLst>
                                            <p:cond delay="0"/>
                                          </p:stCondLst>
                                        </p:cTn>
                                        <p:tgtEl>
                                          <p:spTgt spid="42">
                                            <p:txEl>
                                              <p:pRg st="0" end="0"/>
                                            </p:txEl>
                                          </p:spTgt>
                                        </p:tgtEl>
                                        <p:attrNameLst>
                                          <p:attrName>style.visibility</p:attrName>
                                        </p:attrNameLst>
                                      </p:cBhvr>
                                      <p:to>
                                        <p:strVal val="visible"/>
                                      </p:to>
                                    </p:set>
                                    <p:anim calcmode="lin" valueType="num">
                                      <p:cBhvr additive="base">
                                        <p:cTn id="98"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6500"/>
                            </p:stCondLst>
                            <p:childTnLst>
                              <p:par>
                                <p:cTn id="101" presetID="49" presetClass="entr" presetSubtype="0" decel="100000" fill="hold" grpId="0" nodeType="afterEffect">
                                  <p:stCondLst>
                                    <p:cond delay="0"/>
                                  </p:stCondLst>
                                  <p:childTnLst>
                                    <p:set>
                                      <p:cBhvr>
                                        <p:cTn id="102" dur="1" fill="hold">
                                          <p:stCondLst>
                                            <p:cond delay="0"/>
                                          </p:stCondLst>
                                        </p:cTn>
                                        <p:tgtEl>
                                          <p:spTgt spid="43">
                                            <p:bg/>
                                          </p:spTgt>
                                        </p:tgtEl>
                                        <p:attrNameLst>
                                          <p:attrName>style.visibility</p:attrName>
                                        </p:attrNameLst>
                                      </p:cBhvr>
                                      <p:to>
                                        <p:strVal val="visible"/>
                                      </p:to>
                                    </p:set>
                                    <p:anim calcmode="lin" valueType="num">
                                      <p:cBhvr>
                                        <p:cTn id="103" dur="500" fill="hold"/>
                                        <p:tgtEl>
                                          <p:spTgt spid="43">
                                            <p:bg/>
                                          </p:spTgt>
                                        </p:tgtEl>
                                        <p:attrNameLst>
                                          <p:attrName>ppt_w</p:attrName>
                                        </p:attrNameLst>
                                      </p:cBhvr>
                                      <p:tavLst>
                                        <p:tav tm="0">
                                          <p:val>
                                            <p:fltVal val="0"/>
                                          </p:val>
                                        </p:tav>
                                        <p:tav tm="100000">
                                          <p:val>
                                            <p:strVal val="#ppt_w"/>
                                          </p:val>
                                        </p:tav>
                                      </p:tavLst>
                                    </p:anim>
                                    <p:anim calcmode="lin" valueType="num">
                                      <p:cBhvr>
                                        <p:cTn id="104" dur="500" fill="hold"/>
                                        <p:tgtEl>
                                          <p:spTgt spid="43">
                                            <p:bg/>
                                          </p:spTgt>
                                        </p:tgtEl>
                                        <p:attrNameLst>
                                          <p:attrName>ppt_h</p:attrName>
                                        </p:attrNameLst>
                                      </p:cBhvr>
                                      <p:tavLst>
                                        <p:tav tm="0">
                                          <p:val>
                                            <p:fltVal val="0"/>
                                          </p:val>
                                        </p:tav>
                                        <p:tav tm="100000">
                                          <p:val>
                                            <p:strVal val="#ppt_h"/>
                                          </p:val>
                                        </p:tav>
                                      </p:tavLst>
                                    </p:anim>
                                    <p:anim calcmode="lin" valueType="num">
                                      <p:cBhvr>
                                        <p:cTn id="105" dur="500" fill="hold"/>
                                        <p:tgtEl>
                                          <p:spTgt spid="43">
                                            <p:bg/>
                                          </p:spTgt>
                                        </p:tgtEl>
                                        <p:attrNameLst>
                                          <p:attrName>style.rotation</p:attrName>
                                        </p:attrNameLst>
                                      </p:cBhvr>
                                      <p:tavLst>
                                        <p:tav tm="0">
                                          <p:val>
                                            <p:fltVal val="360"/>
                                          </p:val>
                                        </p:tav>
                                        <p:tav tm="100000">
                                          <p:val>
                                            <p:fltVal val="0"/>
                                          </p:val>
                                        </p:tav>
                                      </p:tavLst>
                                    </p:anim>
                                    <p:animEffect transition="in" filter="fade">
                                      <p:cBhvr>
                                        <p:cTn id="106" dur="500"/>
                                        <p:tgtEl>
                                          <p:spTgt spid="43">
                                            <p:bg/>
                                          </p:spTgt>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43">
                                            <p:txEl>
                                              <p:pRg st="0" end="0"/>
                                            </p:txEl>
                                          </p:spTgt>
                                        </p:tgtEl>
                                        <p:attrNameLst>
                                          <p:attrName>style.visibility</p:attrName>
                                        </p:attrNameLst>
                                      </p:cBhvr>
                                      <p:to>
                                        <p:strVal val="visible"/>
                                      </p:to>
                                    </p:set>
                                    <p:anim calcmode="lin" valueType="num">
                                      <p:cBhvr>
                                        <p:cTn id="109"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111"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112" dur="500"/>
                                        <p:tgtEl>
                                          <p:spTgt spid="43">
                                            <p:txEl>
                                              <p:pRg st="0" end="0"/>
                                            </p:txEl>
                                          </p:spTgt>
                                        </p:tgtEl>
                                      </p:cBhvr>
                                    </p:animEffect>
                                  </p:childTnLst>
                                </p:cTn>
                              </p:par>
                            </p:childTnLst>
                          </p:cTn>
                        </p:par>
                        <p:par>
                          <p:cTn id="113" fill="hold">
                            <p:stCondLst>
                              <p:cond delay="7000"/>
                            </p:stCondLst>
                            <p:childTnLst>
                              <p:par>
                                <p:cTn id="114" presetID="49" presetClass="entr" presetSubtype="0" decel="100000" fill="hold" grpId="0" nodeType="afterEffect">
                                  <p:stCondLst>
                                    <p:cond delay="250"/>
                                  </p:stCondLst>
                                  <p:childTnLst>
                                    <p:set>
                                      <p:cBhvr>
                                        <p:cTn id="115" dur="1" fill="hold">
                                          <p:stCondLst>
                                            <p:cond delay="0"/>
                                          </p:stCondLst>
                                        </p:cTn>
                                        <p:tgtEl>
                                          <p:spTgt spid="44">
                                            <p:bg/>
                                          </p:spTgt>
                                        </p:tgtEl>
                                        <p:attrNameLst>
                                          <p:attrName>style.visibility</p:attrName>
                                        </p:attrNameLst>
                                      </p:cBhvr>
                                      <p:to>
                                        <p:strVal val="visible"/>
                                      </p:to>
                                    </p:set>
                                    <p:anim calcmode="lin" valueType="num">
                                      <p:cBhvr>
                                        <p:cTn id="116" dur="500" fill="hold"/>
                                        <p:tgtEl>
                                          <p:spTgt spid="44">
                                            <p:bg/>
                                          </p:spTgt>
                                        </p:tgtEl>
                                        <p:attrNameLst>
                                          <p:attrName>ppt_w</p:attrName>
                                        </p:attrNameLst>
                                      </p:cBhvr>
                                      <p:tavLst>
                                        <p:tav tm="0">
                                          <p:val>
                                            <p:fltVal val="0"/>
                                          </p:val>
                                        </p:tav>
                                        <p:tav tm="100000">
                                          <p:val>
                                            <p:strVal val="#ppt_w"/>
                                          </p:val>
                                        </p:tav>
                                      </p:tavLst>
                                    </p:anim>
                                    <p:anim calcmode="lin" valueType="num">
                                      <p:cBhvr>
                                        <p:cTn id="117" dur="500" fill="hold"/>
                                        <p:tgtEl>
                                          <p:spTgt spid="44">
                                            <p:bg/>
                                          </p:spTgt>
                                        </p:tgtEl>
                                        <p:attrNameLst>
                                          <p:attrName>ppt_h</p:attrName>
                                        </p:attrNameLst>
                                      </p:cBhvr>
                                      <p:tavLst>
                                        <p:tav tm="0">
                                          <p:val>
                                            <p:fltVal val="0"/>
                                          </p:val>
                                        </p:tav>
                                        <p:tav tm="100000">
                                          <p:val>
                                            <p:strVal val="#ppt_h"/>
                                          </p:val>
                                        </p:tav>
                                      </p:tavLst>
                                    </p:anim>
                                    <p:anim calcmode="lin" valueType="num">
                                      <p:cBhvr>
                                        <p:cTn id="118" dur="500" fill="hold"/>
                                        <p:tgtEl>
                                          <p:spTgt spid="44">
                                            <p:bg/>
                                          </p:spTgt>
                                        </p:tgtEl>
                                        <p:attrNameLst>
                                          <p:attrName>style.rotation</p:attrName>
                                        </p:attrNameLst>
                                      </p:cBhvr>
                                      <p:tavLst>
                                        <p:tav tm="0">
                                          <p:val>
                                            <p:fltVal val="360"/>
                                          </p:val>
                                        </p:tav>
                                        <p:tav tm="100000">
                                          <p:val>
                                            <p:fltVal val="0"/>
                                          </p:val>
                                        </p:tav>
                                      </p:tavLst>
                                    </p:anim>
                                    <p:animEffect transition="in" filter="fade">
                                      <p:cBhvr>
                                        <p:cTn id="119" dur="500"/>
                                        <p:tgtEl>
                                          <p:spTgt spid="44">
                                            <p:bg/>
                                          </p:spTgt>
                                        </p:tgtEl>
                                      </p:cBhvr>
                                    </p:animEffect>
                                  </p:childTnLst>
                                </p:cTn>
                              </p:par>
                              <p:par>
                                <p:cTn id="120" presetID="49" presetClass="entr" presetSubtype="0" decel="100000" fill="hold" grpId="0" nodeType="withEffect">
                                  <p:stCondLst>
                                    <p:cond delay="250"/>
                                  </p:stCondLst>
                                  <p:childTnLst>
                                    <p:set>
                                      <p:cBhvr>
                                        <p:cTn id="121" dur="1" fill="hold">
                                          <p:stCondLst>
                                            <p:cond delay="0"/>
                                          </p:stCondLst>
                                        </p:cTn>
                                        <p:tgtEl>
                                          <p:spTgt spid="44">
                                            <p:txEl>
                                              <p:pRg st="0" end="0"/>
                                            </p:txEl>
                                          </p:spTgt>
                                        </p:tgtEl>
                                        <p:attrNameLst>
                                          <p:attrName>style.visibility</p:attrName>
                                        </p:attrNameLst>
                                      </p:cBhvr>
                                      <p:to>
                                        <p:strVal val="visible"/>
                                      </p:to>
                                    </p:set>
                                    <p:anim calcmode="lin" valueType="num">
                                      <p:cBhvr>
                                        <p:cTn id="12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124" dur="500" fill="hold"/>
                                        <p:tgtEl>
                                          <p:spTgt spid="44">
                                            <p:txEl>
                                              <p:pRg st="0" end="0"/>
                                            </p:txEl>
                                          </p:spTgt>
                                        </p:tgtEl>
                                        <p:attrNameLst>
                                          <p:attrName>style.rotation</p:attrName>
                                        </p:attrNameLst>
                                      </p:cBhvr>
                                      <p:tavLst>
                                        <p:tav tm="0">
                                          <p:val>
                                            <p:fltVal val="360"/>
                                          </p:val>
                                        </p:tav>
                                        <p:tav tm="100000">
                                          <p:val>
                                            <p:fltVal val="0"/>
                                          </p:val>
                                        </p:tav>
                                      </p:tavLst>
                                    </p:anim>
                                    <p:animEffect transition="in" filter="fade">
                                      <p:cBhvr>
                                        <p:cTn id="125" dur="500"/>
                                        <p:tgtEl>
                                          <p:spTgt spid="44">
                                            <p:txEl>
                                              <p:pRg st="0" end="0"/>
                                            </p:txEl>
                                          </p:spTgt>
                                        </p:tgtEl>
                                      </p:cBhvr>
                                    </p:animEffect>
                                  </p:childTnLst>
                                </p:cTn>
                              </p:par>
                            </p:childTnLst>
                          </p:cTn>
                        </p:par>
                        <p:par>
                          <p:cTn id="126" fill="hold">
                            <p:stCondLst>
                              <p:cond delay="7750"/>
                            </p:stCondLst>
                            <p:childTnLst>
                              <p:par>
                                <p:cTn id="127" presetID="2" presetClass="entr" presetSubtype="4" decel="100000" fill="hold" grpId="0" nodeType="afterEffect">
                                  <p:stCondLst>
                                    <p:cond delay="250"/>
                                  </p:stCondLst>
                                  <p:childTnLst>
                                    <p:set>
                                      <p:cBhvr>
                                        <p:cTn id="128" dur="1" fill="hold">
                                          <p:stCondLst>
                                            <p:cond delay="0"/>
                                          </p:stCondLst>
                                        </p:cTn>
                                        <p:tgtEl>
                                          <p:spTgt spid="45">
                                            <p:txEl>
                                              <p:pRg st="0" end="0"/>
                                            </p:txEl>
                                          </p:spTgt>
                                        </p:tgtEl>
                                        <p:attrNameLst>
                                          <p:attrName>style.visibility</p:attrName>
                                        </p:attrNameLst>
                                      </p:cBhvr>
                                      <p:to>
                                        <p:strVal val="visible"/>
                                      </p:to>
                                    </p:set>
                                    <p:anim calcmode="lin" valueType="num">
                                      <p:cBhvr additive="base">
                                        <p:cTn id="12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500"/>
                                  </p:stCondLst>
                                  <p:childTnLst>
                                    <p:set>
                                      <p:cBhvr>
                                        <p:cTn id="132" dur="1" fill="hold">
                                          <p:stCondLst>
                                            <p:cond delay="0"/>
                                          </p:stCondLst>
                                        </p:cTn>
                                        <p:tgtEl>
                                          <p:spTgt spid="46">
                                            <p:txEl>
                                              <p:pRg st="0" end="0"/>
                                            </p:txEl>
                                          </p:spTgt>
                                        </p:tgtEl>
                                        <p:attrNameLst>
                                          <p:attrName>style.visibility</p:attrName>
                                        </p:attrNameLst>
                                      </p:cBhvr>
                                      <p:to>
                                        <p:strVal val="visible"/>
                                      </p:to>
                                    </p:set>
                                    <p:anim calcmode="lin" valueType="num">
                                      <p:cBhvr additive="base">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8750"/>
                            </p:stCondLst>
                            <p:childTnLst>
                              <p:par>
                                <p:cTn id="136" presetID="49" presetClass="entr" presetSubtype="0" decel="100000" fill="hold" grpId="0" nodeType="afterEffect">
                                  <p:stCondLst>
                                    <p:cond delay="0"/>
                                  </p:stCondLst>
                                  <p:childTnLst>
                                    <p:set>
                                      <p:cBhvr>
                                        <p:cTn id="137" dur="1" fill="hold">
                                          <p:stCondLst>
                                            <p:cond delay="0"/>
                                          </p:stCondLst>
                                        </p:cTn>
                                        <p:tgtEl>
                                          <p:spTgt spid="47">
                                            <p:bg/>
                                          </p:spTgt>
                                        </p:tgtEl>
                                        <p:attrNameLst>
                                          <p:attrName>style.visibility</p:attrName>
                                        </p:attrNameLst>
                                      </p:cBhvr>
                                      <p:to>
                                        <p:strVal val="visible"/>
                                      </p:to>
                                    </p:set>
                                    <p:anim calcmode="lin" valueType="num">
                                      <p:cBhvr>
                                        <p:cTn id="138" dur="500" fill="hold"/>
                                        <p:tgtEl>
                                          <p:spTgt spid="47">
                                            <p:bg/>
                                          </p:spTgt>
                                        </p:tgtEl>
                                        <p:attrNameLst>
                                          <p:attrName>ppt_w</p:attrName>
                                        </p:attrNameLst>
                                      </p:cBhvr>
                                      <p:tavLst>
                                        <p:tav tm="0">
                                          <p:val>
                                            <p:fltVal val="0"/>
                                          </p:val>
                                        </p:tav>
                                        <p:tav tm="100000">
                                          <p:val>
                                            <p:strVal val="#ppt_w"/>
                                          </p:val>
                                        </p:tav>
                                      </p:tavLst>
                                    </p:anim>
                                    <p:anim calcmode="lin" valueType="num">
                                      <p:cBhvr>
                                        <p:cTn id="139" dur="500" fill="hold"/>
                                        <p:tgtEl>
                                          <p:spTgt spid="47">
                                            <p:bg/>
                                          </p:spTgt>
                                        </p:tgtEl>
                                        <p:attrNameLst>
                                          <p:attrName>ppt_h</p:attrName>
                                        </p:attrNameLst>
                                      </p:cBhvr>
                                      <p:tavLst>
                                        <p:tav tm="0">
                                          <p:val>
                                            <p:fltVal val="0"/>
                                          </p:val>
                                        </p:tav>
                                        <p:tav tm="100000">
                                          <p:val>
                                            <p:strVal val="#ppt_h"/>
                                          </p:val>
                                        </p:tav>
                                      </p:tavLst>
                                    </p:anim>
                                    <p:anim calcmode="lin" valueType="num">
                                      <p:cBhvr>
                                        <p:cTn id="140" dur="500" fill="hold"/>
                                        <p:tgtEl>
                                          <p:spTgt spid="47">
                                            <p:bg/>
                                          </p:spTgt>
                                        </p:tgtEl>
                                        <p:attrNameLst>
                                          <p:attrName>style.rotation</p:attrName>
                                        </p:attrNameLst>
                                      </p:cBhvr>
                                      <p:tavLst>
                                        <p:tav tm="0">
                                          <p:val>
                                            <p:fltVal val="360"/>
                                          </p:val>
                                        </p:tav>
                                        <p:tav tm="100000">
                                          <p:val>
                                            <p:fltVal val="0"/>
                                          </p:val>
                                        </p:tav>
                                      </p:tavLst>
                                    </p:anim>
                                    <p:animEffect transition="in" filter="fade">
                                      <p:cBhvr>
                                        <p:cTn id="141" dur="500"/>
                                        <p:tgtEl>
                                          <p:spTgt spid="47">
                                            <p:bg/>
                                          </p:spTgt>
                                        </p:tgtEl>
                                      </p:cBhvr>
                                    </p:animEffect>
                                  </p:childTnLst>
                                </p:cTn>
                              </p:par>
                              <p:par>
                                <p:cTn id="142" presetID="49" presetClass="entr" presetSubtype="0" decel="100000" fill="hold" grpId="0" nodeType="withEffect">
                                  <p:stCondLst>
                                    <p:cond delay="0"/>
                                  </p:stCondLst>
                                  <p:childTnLst>
                                    <p:set>
                                      <p:cBhvr>
                                        <p:cTn id="143" dur="1" fill="hold">
                                          <p:stCondLst>
                                            <p:cond delay="0"/>
                                          </p:stCondLst>
                                        </p:cTn>
                                        <p:tgtEl>
                                          <p:spTgt spid="47">
                                            <p:txEl>
                                              <p:pRg st="0" end="0"/>
                                            </p:txEl>
                                          </p:spTgt>
                                        </p:tgtEl>
                                        <p:attrNameLst>
                                          <p:attrName>style.visibility</p:attrName>
                                        </p:attrNameLst>
                                      </p:cBhvr>
                                      <p:to>
                                        <p:strVal val="visible"/>
                                      </p:to>
                                    </p:set>
                                    <p:anim calcmode="lin" valueType="num">
                                      <p:cBhvr>
                                        <p:cTn id="144"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45"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46"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4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2" grpId="0" build="p">
        <p:tmplLst>
          <p:tmpl lvl="1">
            <p:tnLst>
              <p:par>
                <p:cTn presetID="2" presetClass="entr" presetSubtype="4"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8"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 calcmode="lin" valueType="num">
                      <p:cBhvr>
                        <p:cTn dur="500" fill="hold"/>
                        <p:tgtEl>
                          <p:spTgt spid="8"/>
                        </p:tgtEl>
                        <p:attrNameLst>
                          <p:attrName>style.rotation</p:attrName>
                        </p:attrNameLst>
                      </p:cBhvr>
                      <p:tavLst>
                        <p:tav tm="0">
                          <p:val>
                            <p:fltVal val="360"/>
                          </p:val>
                        </p:tav>
                        <p:tav tm="100000">
                          <p:val>
                            <p:fltVal val="0"/>
                          </p:val>
                        </p:tav>
                      </p:tavLst>
                    </p:anim>
                    <p:animEffect transition="in" filter="fade">
                      <p:cBhvr>
                        <p:cTn dur="500"/>
                        <p:tgtEl>
                          <p:spTgt spid="8"/>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 calcmode="lin" valueType="num">
                      <p:cBhvr>
                        <p:cTn dur="500" fill="hold"/>
                        <p:tgtEl>
                          <p:spTgt spid="8"/>
                        </p:tgtEl>
                        <p:attrNameLst>
                          <p:attrName>style.rotation</p:attrName>
                        </p:attrNameLst>
                      </p:cBhvr>
                      <p:tavLst>
                        <p:tav tm="0">
                          <p:val>
                            <p:fltVal val="360"/>
                          </p:val>
                        </p:tav>
                        <p:tav tm="100000">
                          <p:val>
                            <p:fltVal val="0"/>
                          </p:val>
                        </p:tav>
                      </p:tavLst>
                    </p:anim>
                    <p:animEffect transition="in" filter="fade">
                      <p:cBhvr>
                        <p:cTn dur="500"/>
                        <p:tgtEl>
                          <p:spTgt spid="8"/>
                        </p:tgtEl>
                      </p:cBhvr>
                    </p:animEffect>
                  </p:childTnLst>
                </p:cTn>
              </p:par>
            </p:tnLst>
          </p:tmpl>
        </p:tmplLst>
      </p:bldP>
      <p:bldP spid="36" grpId="0" build="allAtOnce" animBg="1"/>
      <p:bldP spid="37" grpId="0" build="p">
        <p:tmplLst>
          <p:tmpl lvl="1">
            <p:tnLst>
              <p:par>
                <p:cTn presetID="2" presetClass="entr" presetSubtype="4"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 calcmode="lin" valueType="num">
                      <p:cBhvr>
                        <p:cTn dur="500" fill="hold"/>
                        <p:tgtEl>
                          <p:spTgt spid="39"/>
                        </p:tgtEl>
                        <p:attrNameLst>
                          <p:attrName>style.rotation</p:attrName>
                        </p:attrNameLst>
                      </p:cBhvr>
                      <p:tavLst>
                        <p:tav tm="0">
                          <p:val>
                            <p:fltVal val="360"/>
                          </p:val>
                        </p:tav>
                        <p:tav tm="100000">
                          <p:val>
                            <p:fltVal val="0"/>
                          </p:val>
                        </p:tav>
                      </p:tavLst>
                    </p:anim>
                    <p:animEffect transition="in" filter="fade">
                      <p:cBhvr>
                        <p:cTn dur="500"/>
                        <p:tgtEl>
                          <p:spTgt spid="39"/>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 calcmode="lin" valueType="num">
                      <p:cBhvr>
                        <p:cTn dur="500" fill="hold"/>
                        <p:tgtEl>
                          <p:spTgt spid="39"/>
                        </p:tgtEl>
                        <p:attrNameLst>
                          <p:attrName>style.rotation</p:attrName>
                        </p:attrNameLst>
                      </p:cBhvr>
                      <p:tavLst>
                        <p:tav tm="0">
                          <p:val>
                            <p:fltVal val="360"/>
                          </p:val>
                        </p:tav>
                        <p:tav tm="100000">
                          <p:val>
                            <p:fltVal val="0"/>
                          </p:val>
                        </p:tav>
                      </p:tavLst>
                    </p:anim>
                    <p:animEffect transition="in" filter="fade">
                      <p:cBhvr>
                        <p:cTn dur="500"/>
                        <p:tgtEl>
                          <p:spTgt spid="39"/>
                        </p:tgtEl>
                      </p:cBhvr>
                    </p:animEffect>
                  </p:childTnLst>
                </p:cTn>
              </p:par>
            </p:tnLst>
          </p:tmpl>
        </p:tmplLst>
      </p:bldP>
      <p:bldP spid="40" grpId="0" build="allAtOnce" animBg="1"/>
      <p:bldP spid="41" grpId="0" build="p">
        <p:tmplLst>
          <p:tmpl lvl="1">
            <p:tnLst>
              <p:par>
                <p:cTn presetID="2" presetClass="entr" presetSubtype="4"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build="allAtOnce" animBg="1"/>
      <p:bldP spid="45" grpId="0" build="p">
        <p:tmplLst>
          <p:tmpl lvl="1">
            <p:tnLst>
              <p:par>
                <p:cTn presetID="2" presetClass="entr" presetSubtype="4"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 presetClass="entr" presetSubtype="4"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582366" y="2479205"/>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36" name="図プレースホルダー 8"/>
          <p:cNvSpPr>
            <a:spLocks noGrp="1"/>
          </p:cNvSpPr>
          <p:nvPr>
            <p:ph type="pic" sz="quarter" idx="29" hasCustomPrompt="1"/>
          </p:nvPr>
        </p:nvSpPr>
        <p:spPr>
          <a:xfrm>
            <a:off x="5758830" y="2479206"/>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40" name="図プレースホルダー 8"/>
          <p:cNvSpPr>
            <a:spLocks noGrp="1"/>
          </p:cNvSpPr>
          <p:nvPr>
            <p:ph type="pic" sz="quarter" idx="33" hasCustomPrompt="1"/>
          </p:nvPr>
        </p:nvSpPr>
        <p:spPr>
          <a:xfrm>
            <a:off x="9935294" y="2479204"/>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44" name="図プレースホルダー 8"/>
          <p:cNvSpPr>
            <a:spLocks noGrp="1"/>
          </p:cNvSpPr>
          <p:nvPr>
            <p:ph type="pic" sz="quarter" idx="37" hasCustomPrompt="1"/>
          </p:nvPr>
        </p:nvSpPr>
        <p:spPr>
          <a:xfrm>
            <a:off x="14111758" y="2479205"/>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3" name="図プレースホルダー 8"/>
          <p:cNvSpPr>
            <a:spLocks noGrp="1"/>
          </p:cNvSpPr>
          <p:nvPr>
            <p:ph type="pic" sz="quarter" idx="38" hasCustomPrompt="1"/>
          </p:nvPr>
        </p:nvSpPr>
        <p:spPr>
          <a:xfrm>
            <a:off x="1582366" y="6223622"/>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4" name="図プレースホルダー 8"/>
          <p:cNvSpPr>
            <a:spLocks noGrp="1"/>
          </p:cNvSpPr>
          <p:nvPr>
            <p:ph type="pic" sz="quarter" idx="39" hasCustomPrompt="1"/>
          </p:nvPr>
        </p:nvSpPr>
        <p:spPr>
          <a:xfrm>
            <a:off x="5758830" y="6223623"/>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5" name="図プレースホルダー 8"/>
          <p:cNvSpPr>
            <a:spLocks noGrp="1"/>
          </p:cNvSpPr>
          <p:nvPr>
            <p:ph type="pic" sz="quarter" idx="40" hasCustomPrompt="1"/>
          </p:nvPr>
        </p:nvSpPr>
        <p:spPr>
          <a:xfrm>
            <a:off x="9935294" y="6223621"/>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6" name="図プレースホルダー 8"/>
          <p:cNvSpPr>
            <a:spLocks noGrp="1"/>
          </p:cNvSpPr>
          <p:nvPr>
            <p:ph type="pic" sz="quarter" idx="41" hasCustomPrompt="1"/>
          </p:nvPr>
        </p:nvSpPr>
        <p:spPr>
          <a:xfrm>
            <a:off x="14111758" y="6223622"/>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7" name="テキスト プレースホルダー 11"/>
          <p:cNvSpPr>
            <a:spLocks noGrp="1"/>
          </p:cNvSpPr>
          <p:nvPr>
            <p:ph type="body" sz="quarter" idx="14" hasCustomPrompt="1"/>
          </p:nvPr>
        </p:nvSpPr>
        <p:spPr>
          <a:xfrm>
            <a:off x="1222326" y="5143500"/>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42" hasCustomPrompt="1"/>
          </p:nvPr>
        </p:nvSpPr>
        <p:spPr>
          <a:xfrm>
            <a:off x="5372765" y="5143500"/>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43" hasCustomPrompt="1"/>
          </p:nvPr>
        </p:nvSpPr>
        <p:spPr>
          <a:xfrm>
            <a:off x="9647262" y="5143500"/>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44" hasCustomPrompt="1"/>
          </p:nvPr>
        </p:nvSpPr>
        <p:spPr>
          <a:xfrm>
            <a:off x="13797701" y="5143500"/>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45" hasCustomPrompt="1"/>
          </p:nvPr>
        </p:nvSpPr>
        <p:spPr>
          <a:xfrm>
            <a:off x="1222326" y="8815908"/>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46" hasCustomPrompt="1"/>
          </p:nvPr>
        </p:nvSpPr>
        <p:spPr>
          <a:xfrm>
            <a:off x="5372765" y="8815908"/>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47" hasCustomPrompt="1"/>
          </p:nvPr>
        </p:nvSpPr>
        <p:spPr>
          <a:xfrm>
            <a:off x="9647262" y="8815908"/>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48" hasCustomPrompt="1"/>
          </p:nvPr>
        </p:nvSpPr>
        <p:spPr>
          <a:xfrm>
            <a:off x="13797701" y="8815908"/>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Tree>
    <p:extLst>
      <p:ext uri="{BB962C8B-B14F-4D97-AF65-F5344CB8AC3E}">
        <p14:creationId xmlns:p14="http://schemas.microsoft.com/office/powerpoint/2010/main" val="23925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par>
                          <p:cTn id="18" fill="hold">
                            <p:stCondLst>
                              <p:cond delay="1250"/>
                            </p:stCondLst>
                            <p:childTnLst>
                              <p:par>
                                <p:cTn id="19" presetID="49" presetClass="entr" presetSubtype="0" decel="10000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style.rotation</p:attrName>
                                        </p:attrNameLst>
                                      </p:cBhvr>
                                      <p:tavLst>
                                        <p:tav tm="0">
                                          <p:val>
                                            <p:fltVal val="360"/>
                                          </p:val>
                                        </p:tav>
                                        <p:tav tm="100000">
                                          <p:val>
                                            <p:fltVal val="0"/>
                                          </p:val>
                                        </p:tav>
                                      </p:tavLst>
                                    </p:anim>
                                    <p:animEffect transition="in" filter="fade">
                                      <p:cBhvr>
                                        <p:cTn id="24" dur="500"/>
                                        <p:tgtEl>
                                          <p:spTgt spid="3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 calcmode="lin" valueType="num">
                                      <p:cBhvr>
                                        <p:cTn id="33" dur="500" fill="hold"/>
                                        <p:tgtEl>
                                          <p:spTgt spid="40"/>
                                        </p:tgtEl>
                                        <p:attrNameLst>
                                          <p:attrName>style.rotation</p:attrName>
                                        </p:attrNameLst>
                                      </p:cBhvr>
                                      <p:tavLst>
                                        <p:tav tm="0">
                                          <p:val>
                                            <p:fltVal val="360"/>
                                          </p:val>
                                        </p:tav>
                                        <p:tav tm="100000">
                                          <p:val>
                                            <p:fltVal val="0"/>
                                          </p:val>
                                        </p:tav>
                                      </p:tavLst>
                                    </p:anim>
                                    <p:animEffect transition="in" filter="fade">
                                      <p:cBhvr>
                                        <p:cTn id="34" dur="500"/>
                                        <p:tgtEl>
                                          <p:spTgt spid="4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par>
                          <p:cTn id="38" fill="hold">
                            <p:stCondLst>
                              <p:cond delay="2750"/>
                            </p:stCondLst>
                            <p:childTnLst>
                              <p:par>
                                <p:cTn id="39" presetID="49" presetClass="entr" presetSubtype="0" decel="10000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 calcmode="lin" valueType="num">
                                      <p:cBhvr>
                                        <p:cTn id="43" dur="500" fill="hold"/>
                                        <p:tgtEl>
                                          <p:spTgt spid="44"/>
                                        </p:tgtEl>
                                        <p:attrNameLst>
                                          <p:attrName>style.rotation</p:attrName>
                                        </p:attrNameLst>
                                      </p:cBhvr>
                                      <p:tavLst>
                                        <p:tav tm="0">
                                          <p:val>
                                            <p:fltVal val="360"/>
                                          </p:val>
                                        </p:tav>
                                        <p:tav tm="100000">
                                          <p:val>
                                            <p:fltVal val="0"/>
                                          </p:val>
                                        </p:tav>
                                      </p:tavLst>
                                    </p:anim>
                                    <p:animEffect transition="in" filter="fade">
                                      <p:cBhvr>
                                        <p:cTn id="44" dur="500"/>
                                        <p:tgtEl>
                                          <p:spTgt spid="44"/>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500"/>
                                        <p:tgtEl>
                                          <p:spTgt spid="30">
                                            <p:txEl>
                                              <p:pRg st="0" end="0"/>
                                            </p:txEl>
                                          </p:spTgt>
                                        </p:tgtEl>
                                      </p:cBhvr>
                                    </p:animEffect>
                                  </p:childTnLst>
                                </p:cTn>
                              </p:par>
                            </p:childTnLst>
                          </p:cTn>
                        </p:par>
                        <p:par>
                          <p:cTn id="48" fill="hold">
                            <p:stCondLst>
                              <p:cond delay="3500"/>
                            </p:stCondLst>
                            <p:childTnLst>
                              <p:par>
                                <p:cTn id="49" presetID="49" presetClass="entr" presetSubtype="0" decel="10000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360"/>
                                          </p:val>
                                        </p:tav>
                                        <p:tav tm="100000">
                                          <p:val>
                                            <p:fltVal val="0"/>
                                          </p:val>
                                        </p:tav>
                                      </p:tavLst>
                                    </p:anim>
                                    <p:animEffect transition="in" filter="fade">
                                      <p:cBhvr>
                                        <p:cTn id="54" dur="500"/>
                                        <p:tgtEl>
                                          <p:spTgt spid="23"/>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p:stCondLst>
                              <p:cond delay="4250"/>
                            </p:stCondLst>
                            <p:childTnLst>
                              <p:par>
                                <p:cTn id="59" presetID="49" presetClass="entr" presetSubtype="0" decel="10000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 calcmode="lin" valueType="num">
                                      <p:cBhvr>
                                        <p:cTn id="63" dur="500" fill="hold"/>
                                        <p:tgtEl>
                                          <p:spTgt spid="24"/>
                                        </p:tgtEl>
                                        <p:attrNameLst>
                                          <p:attrName>style.rotation</p:attrName>
                                        </p:attrNameLst>
                                      </p:cBhvr>
                                      <p:tavLst>
                                        <p:tav tm="0">
                                          <p:val>
                                            <p:fltVal val="360"/>
                                          </p:val>
                                        </p:tav>
                                        <p:tav tm="100000">
                                          <p:val>
                                            <p:fltVal val="0"/>
                                          </p:val>
                                        </p:tav>
                                      </p:tavLst>
                                    </p:anim>
                                    <p:animEffect transition="in" filter="fade">
                                      <p:cBhvr>
                                        <p:cTn id="64" dur="500"/>
                                        <p:tgtEl>
                                          <p:spTgt spid="24"/>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500"/>
                                        <p:tgtEl>
                                          <p:spTgt spid="32">
                                            <p:txEl>
                                              <p:pRg st="0" end="0"/>
                                            </p:txEl>
                                          </p:spTgt>
                                        </p:tgtEl>
                                      </p:cBhvr>
                                    </p:animEffect>
                                  </p:childTnLst>
                                </p:cTn>
                              </p:par>
                            </p:childTnLst>
                          </p:cTn>
                        </p:par>
                        <p:par>
                          <p:cTn id="68" fill="hold">
                            <p:stCondLst>
                              <p:cond delay="5000"/>
                            </p:stCondLst>
                            <p:childTnLst>
                              <p:par>
                                <p:cTn id="69" presetID="49" presetClass="entr" presetSubtype="0" decel="10000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 calcmode="lin" valueType="num">
                                      <p:cBhvr>
                                        <p:cTn id="73" dur="500" fill="hold"/>
                                        <p:tgtEl>
                                          <p:spTgt spid="25"/>
                                        </p:tgtEl>
                                        <p:attrNameLst>
                                          <p:attrName>style.rotation</p:attrName>
                                        </p:attrNameLst>
                                      </p:cBhvr>
                                      <p:tavLst>
                                        <p:tav tm="0">
                                          <p:val>
                                            <p:fltVal val="360"/>
                                          </p:val>
                                        </p:tav>
                                        <p:tav tm="100000">
                                          <p:val>
                                            <p:fltVal val="0"/>
                                          </p:val>
                                        </p:tav>
                                      </p:tavLst>
                                    </p:anim>
                                    <p:animEffect transition="in" filter="fade">
                                      <p:cBhvr>
                                        <p:cTn id="74" dur="500"/>
                                        <p:tgtEl>
                                          <p:spTgt spid="25"/>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fade">
                                      <p:cBhvr>
                                        <p:cTn id="77" dur="500"/>
                                        <p:tgtEl>
                                          <p:spTgt spid="33">
                                            <p:txEl>
                                              <p:pRg st="0" end="0"/>
                                            </p:txEl>
                                          </p:spTgt>
                                        </p:tgtEl>
                                      </p:cBhvr>
                                    </p:animEffect>
                                  </p:childTnLst>
                                </p:cTn>
                              </p:par>
                            </p:childTnLst>
                          </p:cTn>
                        </p:par>
                        <p:par>
                          <p:cTn id="78" fill="hold">
                            <p:stCondLst>
                              <p:cond delay="5750"/>
                            </p:stCondLst>
                            <p:childTnLst>
                              <p:par>
                                <p:cTn id="79" presetID="49" presetClass="entr" presetSubtype="0" decel="10000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 calcmode="lin" valueType="num">
                                      <p:cBhvr>
                                        <p:cTn id="83" dur="500" fill="hold"/>
                                        <p:tgtEl>
                                          <p:spTgt spid="26"/>
                                        </p:tgtEl>
                                        <p:attrNameLst>
                                          <p:attrName>style.rotation</p:attrName>
                                        </p:attrNameLst>
                                      </p:cBhvr>
                                      <p:tavLst>
                                        <p:tav tm="0">
                                          <p:val>
                                            <p:fltVal val="360"/>
                                          </p:val>
                                        </p:tav>
                                        <p:tav tm="100000">
                                          <p:val>
                                            <p:fltVal val="0"/>
                                          </p:val>
                                        </p:tav>
                                      </p:tavLst>
                                    </p:anim>
                                    <p:animEffect transition="in" filter="fade">
                                      <p:cBhvr>
                                        <p:cTn id="84" dur="500"/>
                                        <p:tgtEl>
                                          <p:spTgt spid="26"/>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34">
                                            <p:txEl>
                                              <p:pRg st="0" end="0"/>
                                            </p:txEl>
                                          </p:spTgt>
                                        </p:tgtEl>
                                        <p:attrNameLst>
                                          <p:attrName>style.visibility</p:attrName>
                                        </p:attrNameLst>
                                      </p:cBhvr>
                                      <p:to>
                                        <p:strVal val="visible"/>
                                      </p:to>
                                    </p:set>
                                    <p:animEffect transition="in" filter="fade">
                                      <p:cBhvr>
                                        <p:cTn id="8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6" grpId="0" animBg="1"/>
      <p:bldP spid="40" grpId="0" animBg="1"/>
      <p:bldP spid="44"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cons - 4 Column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4678709" y="3055268"/>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4678709" y="3703340"/>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4680494" y="6439644"/>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4680494" y="7087716"/>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20" name="テキスト プレースホルダー 11"/>
          <p:cNvSpPr>
            <a:spLocks noGrp="1"/>
          </p:cNvSpPr>
          <p:nvPr>
            <p:ph type="body" sz="quarter" idx="21" hasCustomPrompt="1"/>
          </p:nvPr>
        </p:nvSpPr>
        <p:spPr>
          <a:xfrm>
            <a:off x="12885041" y="3055267"/>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2" hasCustomPrompt="1"/>
          </p:nvPr>
        </p:nvSpPr>
        <p:spPr>
          <a:xfrm>
            <a:off x="12885041" y="3703339"/>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3" hasCustomPrompt="1"/>
          </p:nvPr>
        </p:nvSpPr>
        <p:spPr>
          <a:xfrm>
            <a:off x="12886826" y="6439643"/>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4" hasCustomPrompt="1"/>
          </p:nvPr>
        </p:nvSpPr>
        <p:spPr>
          <a:xfrm>
            <a:off x="12886826" y="7087715"/>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4" name="円/楕円 3"/>
          <p:cNvSpPr/>
          <p:nvPr userDrawn="1"/>
        </p:nvSpPr>
        <p:spPr>
          <a:xfrm>
            <a:off x="1438350" y="262322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図プレースホルダー 5"/>
          <p:cNvSpPr>
            <a:spLocks noGrp="1"/>
          </p:cNvSpPr>
          <p:nvPr>
            <p:ph type="pic" sz="quarter" idx="38" hasCustomPrompt="1"/>
          </p:nvPr>
        </p:nvSpPr>
        <p:spPr>
          <a:xfrm>
            <a:off x="2338450" y="3523320"/>
            <a:ext cx="1008112" cy="1008112"/>
          </a:xfrm>
        </p:spPr>
        <p:txBody>
          <a:bodyPr>
            <a:normAutofit/>
          </a:bodyPr>
          <a:lstStyle>
            <a:lvl1pPr>
              <a:defRPr sz="1100"/>
            </a:lvl1pPr>
          </a:lstStyle>
          <a:p>
            <a:r>
              <a:rPr lang="en-US" dirty="0" smtClean="0"/>
              <a:t>ICON</a:t>
            </a:r>
          </a:p>
        </p:txBody>
      </p:sp>
      <p:sp>
        <p:nvSpPr>
          <p:cNvPr id="26" name="円/楕円 25"/>
          <p:cNvSpPr/>
          <p:nvPr userDrawn="1"/>
        </p:nvSpPr>
        <p:spPr>
          <a:xfrm>
            <a:off x="1438350" y="622362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図プレースホルダー 5"/>
          <p:cNvSpPr>
            <a:spLocks noGrp="1"/>
          </p:cNvSpPr>
          <p:nvPr>
            <p:ph type="pic" sz="quarter" idx="39" hasCustomPrompt="1"/>
          </p:nvPr>
        </p:nvSpPr>
        <p:spPr>
          <a:xfrm>
            <a:off x="2338450" y="7123720"/>
            <a:ext cx="1008112" cy="1008112"/>
          </a:xfrm>
        </p:spPr>
        <p:txBody>
          <a:bodyPr>
            <a:normAutofit/>
          </a:bodyPr>
          <a:lstStyle>
            <a:lvl1pPr>
              <a:defRPr sz="1100"/>
            </a:lvl1pPr>
          </a:lstStyle>
          <a:p>
            <a:r>
              <a:rPr lang="en-US" dirty="0" smtClean="0"/>
              <a:t>ICON</a:t>
            </a:r>
          </a:p>
        </p:txBody>
      </p:sp>
      <p:sp>
        <p:nvSpPr>
          <p:cNvPr id="28" name="円/楕円 27"/>
          <p:cNvSpPr/>
          <p:nvPr userDrawn="1"/>
        </p:nvSpPr>
        <p:spPr>
          <a:xfrm>
            <a:off x="9647262" y="262322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図プレースホルダー 5"/>
          <p:cNvSpPr>
            <a:spLocks noGrp="1"/>
          </p:cNvSpPr>
          <p:nvPr>
            <p:ph type="pic" sz="quarter" idx="40" hasCustomPrompt="1"/>
          </p:nvPr>
        </p:nvSpPr>
        <p:spPr>
          <a:xfrm>
            <a:off x="10547362" y="3523320"/>
            <a:ext cx="1008112" cy="1008112"/>
          </a:xfrm>
        </p:spPr>
        <p:txBody>
          <a:bodyPr>
            <a:normAutofit/>
          </a:bodyPr>
          <a:lstStyle>
            <a:lvl1pPr>
              <a:defRPr sz="1100"/>
            </a:lvl1pPr>
          </a:lstStyle>
          <a:p>
            <a:r>
              <a:rPr lang="en-US" dirty="0" smtClean="0"/>
              <a:t>ICON</a:t>
            </a:r>
          </a:p>
        </p:txBody>
      </p:sp>
      <p:sp>
        <p:nvSpPr>
          <p:cNvPr id="30" name="円/楕円 29"/>
          <p:cNvSpPr/>
          <p:nvPr userDrawn="1"/>
        </p:nvSpPr>
        <p:spPr>
          <a:xfrm>
            <a:off x="9647262" y="6201369"/>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図プレースホルダー 5"/>
          <p:cNvSpPr>
            <a:spLocks noGrp="1"/>
          </p:cNvSpPr>
          <p:nvPr>
            <p:ph type="pic" sz="quarter" idx="41" hasCustomPrompt="1"/>
          </p:nvPr>
        </p:nvSpPr>
        <p:spPr>
          <a:xfrm>
            <a:off x="10547362" y="7101469"/>
            <a:ext cx="1008112" cy="1008112"/>
          </a:xfrm>
        </p:spPr>
        <p:txBody>
          <a:bodyPr>
            <a:normAutofit/>
          </a:bodyPr>
          <a:lstStyle>
            <a:lvl1pPr>
              <a:defRPr sz="1100"/>
            </a:lvl1pPr>
          </a:lstStyle>
          <a:p>
            <a:r>
              <a:rPr lang="en-US" dirty="0" smtClean="0"/>
              <a:t>ICON</a:t>
            </a:r>
          </a:p>
        </p:txBody>
      </p:sp>
    </p:spTree>
    <p:extLst>
      <p:ext uri="{BB962C8B-B14F-4D97-AF65-F5344CB8AC3E}">
        <p14:creationId xmlns:p14="http://schemas.microsoft.com/office/powerpoint/2010/main" val="39006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p:stCondLst>
                              <p:cond delay="1000"/>
                            </p:stCondLst>
                            <p:childTnLst>
                              <p:par>
                                <p:cTn id="22" presetID="2" presetClass="entr" presetSubtype="2" decel="100000" fill="hold" grpId="0" nodeType="afterEffect">
                                  <p:stCondLst>
                                    <p:cond delay="25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style.rotation</p:attrName>
                                        </p:attrNameLst>
                                      </p:cBhvr>
                                      <p:tavLst>
                                        <p:tav tm="0">
                                          <p:val>
                                            <p:fltVal val="360"/>
                                          </p:val>
                                        </p:tav>
                                        <p:tav tm="100000">
                                          <p:val>
                                            <p:fltVal val="0"/>
                                          </p:val>
                                        </p:tav>
                                      </p:tavLst>
                                    </p:anim>
                                    <p:animEffect transition="in" filter="fade">
                                      <p:cBhvr>
                                        <p:cTn id="36" dur="500"/>
                                        <p:tgtEl>
                                          <p:spTgt spid="26"/>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 calcmode="lin" valueType="num">
                                      <p:cBhvr>
                                        <p:cTn id="41" dur="500" fill="hold"/>
                                        <p:tgtEl>
                                          <p:spTgt spid="27"/>
                                        </p:tgtEl>
                                        <p:attrNameLst>
                                          <p:attrName>style.rotation</p:attrName>
                                        </p:attrNameLst>
                                      </p:cBhvr>
                                      <p:tavLst>
                                        <p:tav tm="0">
                                          <p:val>
                                            <p:fltVal val="360"/>
                                          </p:val>
                                        </p:tav>
                                        <p:tav tm="100000">
                                          <p:val>
                                            <p:fltVal val="0"/>
                                          </p:val>
                                        </p:tav>
                                      </p:tavLst>
                                    </p:anim>
                                    <p:animEffect transition="in" filter="fade">
                                      <p:cBhvr>
                                        <p:cTn id="42" dur="500"/>
                                        <p:tgtEl>
                                          <p:spTgt spid="27"/>
                                        </p:tgtEl>
                                      </p:cBhvr>
                                    </p:animEffect>
                                  </p:childTnLst>
                                </p:cTn>
                              </p:par>
                            </p:childTnLst>
                          </p:cTn>
                        </p:par>
                        <p:par>
                          <p:cTn id="43" fill="hold">
                            <p:stCondLst>
                              <p:cond delay="2500"/>
                            </p:stCondLst>
                            <p:childTnLst>
                              <p:par>
                                <p:cTn id="44" presetID="2" presetClass="entr" presetSubtype="2" decel="100000" fill="hold" grpId="0" nodeType="after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500"/>
                                  </p:stCondLst>
                                  <p:childTnLst>
                                    <p:set>
                                      <p:cBhvr>
                                        <p:cTn id="49" dur="1" fill="hold">
                                          <p:stCondLst>
                                            <p:cond delay="0"/>
                                          </p:stCondLst>
                                        </p:cTn>
                                        <p:tgtEl>
                                          <p:spTgt spid="15">
                                            <p:txEl>
                                              <p:pRg st="0" end="0"/>
                                            </p:txEl>
                                          </p:spTgt>
                                        </p:tgtEl>
                                        <p:attrNameLst>
                                          <p:attrName>style.visibility</p:attrName>
                                        </p:attrNameLst>
                                      </p:cBhvr>
                                      <p:to>
                                        <p:strVal val="visible"/>
                                      </p:to>
                                    </p:set>
                                    <p:anim calcmode="lin" valueType="num">
                                      <p:cBhvr additive="base">
                                        <p:cTn id="50"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49" presetClass="entr" presetSubtype="0" decel="10000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 calcmode="lin" valueType="num">
                                      <p:cBhvr>
                                        <p:cTn id="63" dur="500" fill="hold"/>
                                        <p:tgtEl>
                                          <p:spTgt spid="29"/>
                                        </p:tgtEl>
                                        <p:attrNameLst>
                                          <p:attrName>style.rotation</p:attrName>
                                        </p:attrNameLst>
                                      </p:cBhvr>
                                      <p:tavLst>
                                        <p:tav tm="0">
                                          <p:val>
                                            <p:fltVal val="360"/>
                                          </p:val>
                                        </p:tav>
                                        <p:tav tm="100000">
                                          <p:val>
                                            <p:fltVal val="0"/>
                                          </p:val>
                                        </p:tav>
                                      </p:tavLst>
                                    </p:anim>
                                    <p:animEffect transition="in" filter="fade">
                                      <p:cBhvr>
                                        <p:cTn id="64" dur="500"/>
                                        <p:tgtEl>
                                          <p:spTgt spid="29"/>
                                        </p:tgtEl>
                                      </p:cBhvr>
                                    </p:animEffect>
                                  </p:childTnLst>
                                </p:cTn>
                              </p:par>
                            </p:childTnLst>
                          </p:cTn>
                        </p:par>
                        <p:par>
                          <p:cTn id="65" fill="hold">
                            <p:stCondLst>
                              <p:cond delay="4000"/>
                            </p:stCondLst>
                            <p:childTnLst>
                              <p:par>
                                <p:cTn id="66" presetID="2" presetClass="entr" presetSubtype="2" decel="100000" fill="hold" grpId="0" nodeType="afterEffect">
                                  <p:stCondLst>
                                    <p:cond delay="250"/>
                                  </p:stCondLst>
                                  <p:childTnLst>
                                    <p:set>
                                      <p:cBhvr>
                                        <p:cTn id="67" dur="1" fill="hold">
                                          <p:stCondLst>
                                            <p:cond delay="0"/>
                                          </p:stCondLst>
                                        </p:cTn>
                                        <p:tgtEl>
                                          <p:spTgt spid="20">
                                            <p:txEl>
                                              <p:pRg st="0" end="0"/>
                                            </p:txEl>
                                          </p:spTgt>
                                        </p:tgtEl>
                                        <p:attrNameLst>
                                          <p:attrName>style.visibility</p:attrName>
                                        </p:attrNameLst>
                                      </p:cBhvr>
                                      <p:to>
                                        <p:strVal val="visible"/>
                                      </p:to>
                                    </p:set>
                                    <p:anim calcmode="lin" valueType="num">
                                      <p:cBhvr additive="base">
                                        <p:cTn id="6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20">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50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49" presetClass="entr" presetSubtype="0" decel="10000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 calcmode="lin" valueType="num">
                                      <p:cBhvr>
                                        <p:cTn id="79" dur="500" fill="hold"/>
                                        <p:tgtEl>
                                          <p:spTgt spid="30"/>
                                        </p:tgtEl>
                                        <p:attrNameLst>
                                          <p:attrName>style.rotation</p:attrName>
                                        </p:attrNameLst>
                                      </p:cBhvr>
                                      <p:tavLst>
                                        <p:tav tm="0">
                                          <p:val>
                                            <p:fltVal val="360"/>
                                          </p:val>
                                        </p:tav>
                                        <p:tav tm="100000">
                                          <p:val>
                                            <p:fltVal val="0"/>
                                          </p:val>
                                        </p:tav>
                                      </p:tavLst>
                                    </p:anim>
                                    <p:animEffect transition="in" filter="fade">
                                      <p:cBhvr>
                                        <p:cTn id="80" dur="500"/>
                                        <p:tgtEl>
                                          <p:spTgt spid="30"/>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 calcmode="lin" valueType="num">
                                      <p:cBhvr>
                                        <p:cTn id="85" dur="500" fill="hold"/>
                                        <p:tgtEl>
                                          <p:spTgt spid="31"/>
                                        </p:tgtEl>
                                        <p:attrNameLst>
                                          <p:attrName>style.rotation</p:attrName>
                                        </p:attrNameLst>
                                      </p:cBhvr>
                                      <p:tavLst>
                                        <p:tav tm="0">
                                          <p:val>
                                            <p:fltVal val="360"/>
                                          </p:val>
                                        </p:tav>
                                        <p:tav tm="100000">
                                          <p:val>
                                            <p:fltVal val="0"/>
                                          </p:val>
                                        </p:tav>
                                      </p:tavLst>
                                    </p:anim>
                                    <p:animEffect transition="in" filter="fade">
                                      <p:cBhvr>
                                        <p:cTn id="86" dur="500"/>
                                        <p:tgtEl>
                                          <p:spTgt spid="31"/>
                                        </p:tgtEl>
                                      </p:cBhvr>
                                    </p:animEffect>
                                  </p:childTnLst>
                                </p:cTn>
                              </p:par>
                            </p:childTnLst>
                          </p:cTn>
                        </p:par>
                        <p:par>
                          <p:cTn id="87" fill="hold">
                            <p:stCondLst>
                              <p:cond delay="5500"/>
                            </p:stCondLst>
                            <p:childTnLst>
                              <p:par>
                                <p:cTn id="88" presetID="2" presetClass="entr" presetSubtype="2" decel="100000" fill="hold" grpId="0" nodeType="afterEffect">
                                  <p:stCondLst>
                                    <p:cond delay="25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500"/>
                                  </p:stCondLst>
                                  <p:childTnLst>
                                    <p:set>
                                      <p:cBhvr>
                                        <p:cTn id="93" dur="1" fill="hold">
                                          <p:stCondLst>
                                            <p:cond delay="0"/>
                                          </p:stCondLst>
                                        </p:cTn>
                                        <p:tgtEl>
                                          <p:spTgt spid="23">
                                            <p:txEl>
                                              <p:pRg st="0" end="0"/>
                                            </p:txEl>
                                          </p:spTgt>
                                        </p:tgtEl>
                                        <p:attrNameLst>
                                          <p:attrName>style.visibility</p:attrName>
                                        </p:attrNameLst>
                                      </p:cBhvr>
                                      <p:to>
                                        <p:strVal val="visible"/>
                                      </p:to>
                                    </p:set>
                                    <p:anim calcmode="lin" valueType="num">
                                      <p:cBhvr additive="base">
                                        <p:cTn id="94"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 grpId="0" animBg="1"/>
      <p:bldP spid="25" grpId="0"/>
      <p:bldP spid="26" grpId="0" animBg="1"/>
      <p:bldP spid="27" grpId="0"/>
      <p:bldP spid="28" grpId="0" animBg="1"/>
      <p:bldP spid="29" grpId="0"/>
      <p:bldP spid="30" grpId="0" animBg="1"/>
      <p:bldP spid="31" grpId="0"/>
    </p:bld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cons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934294" y="6439644"/>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087716"/>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20" name="円/楕円 19"/>
          <p:cNvSpPr/>
          <p:nvPr userDrawn="1"/>
        </p:nvSpPr>
        <p:spPr>
          <a:xfrm>
            <a:off x="1582366"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図プレースホルダー 5"/>
          <p:cNvSpPr>
            <a:spLocks noGrp="1"/>
          </p:cNvSpPr>
          <p:nvPr>
            <p:ph type="pic" sz="quarter" idx="38" hasCustomPrompt="1"/>
          </p:nvPr>
        </p:nvSpPr>
        <p:spPr>
          <a:xfrm>
            <a:off x="2482466" y="3955368"/>
            <a:ext cx="1008112" cy="1008112"/>
          </a:xfrm>
        </p:spPr>
        <p:txBody>
          <a:bodyPr>
            <a:normAutofit/>
          </a:bodyPr>
          <a:lstStyle>
            <a:lvl1pPr>
              <a:defRPr sz="1100"/>
            </a:lvl1pPr>
          </a:lstStyle>
          <a:p>
            <a:r>
              <a:rPr lang="en-US" dirty="0" smtClean="0"/>
              <a:t>ICON</a:t>
            </a:r>
          </a:p>
        </p:txBody>
      </p:sp>
      <p:cxnSp>
        <p:nvCxnSpPr>
          <p:cNvPr id="6" name="直線コネクタ 5"/>
          <p:cNvCxnSpPr/>
          <p:nvPr userDrawn="1"/>
        </p:nvCxnSpPr>
        <p:spPr>
          <a:xfrm>
            <a:off x="1294334"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4" name="テキスト プレースホルダー 11"/>
          <p:cNvSpPr>
            <a:spLocks noGrp="1"/>
          </p:cNvSpPr>
          <p:nvPr>
            <p:ph type="body" sz="quarter" idx="39" hasCustomPrompt="1"/>
          </p:nvPr>
        </p:nvSpPr>
        <p:spPr>
          <a:xfrm>
            <a:off x="5038750" y="6439644"/>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40" hasCustomPrompt="1"/>
          </p:nvPr>
        </p:nvSpPr>
        <p:spPr>
          <a:xfrm>
            <a:off x="5038750" y="7087716"/>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36" name="円/楕円 35"/>
          <p:cNvSpPr/>
          <p:nvPr userDrawn="1"/>
        </p:nvSpPr>
        <p:spPr>
          <a:xfrm>
            <a:off x="5686822"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図プレースホルダー 5"/>
          <p:cNvSpPr>
            <a:spLocks noGrp="1"/>
          </p:cNvSpPr>
          <p:nvPr>
            <p:ph type="pic" sz="quarter" idx="41" hasCustomPrompt="1"/>
          </p:nvPr>
        </p:nvSpPr>
        <p:spPr>
          <a:xfrm>
            <a:off x="6586922" y="3955368"/>
            <a:ext cx="1008112" cy="1008112"/>
          </a:xfrm>
        </p:spPr>
        <p:txBody>
          <a:bodyPr>
            <a:normAutofit/>
          </a:bodyPr>
          <a:lstStyle>
            <a:lvl1pPr>
              <a:defRPr sz="1100"/>
            </a:lvl1pPr>
          </a:lstStyle>
          <a:p>
            <a:r>
              <a:rPr lang="en-US" dirty="0" smtClean="0"/>
              <a:t>ICON</a:t>
            </a:r>
          </a:p>
        </p:txBody>
      </p:sp>
      <p:cxnSp>
        <p:nvCxnSpPr>
          <p:cNvPr id="38" name="直線コネクタ 37"/>
          <p:cNvCxnSpPr/>
          <p:nvPr userDrawn="1"/>
        </p:nvCxnSpPr>
        <p:spPr>
          <a:xfrm>
            <a:off x="5398790"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9" name="テキスト プレースホルダー 11"/>
          <p:cNvSpPr>
            <a:spLocks noGrp="1"/>
          </p:cNvSpPr>
          <p:nvPr>
            <p:ph type="body" sz="quarter" idx="42" hasCustomPrompt="1"/>
          </p:nvPr>
        </p:nvSpPr>
        <p:spPr>
          <a:xfrm>
            <a:off x="9143206" y="6439644"/>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3" hasCustomPrompt="1"/>
          </p:nvPr>
        </p:nvSpPr>
        <p:spPr>
          <a:xfrm>
            <a:off x="9143206" y="7087716"/>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41" name="円/楕円 40"/>
          <p:cNvSpPr/>
          <p:nvPr userDrawn="1"/>
        </p:nvSpPr>
        <p:spPr>
          <a:xfrm>
            <a:off x="9791278"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図プレースホルダー 5"/>
          <p:cNvSpPr>
            <a:spLocks noGrp="1"/>
          </p:cNvSpPr>
          <p:nvPr>
            <p:ph type="pic" sz="quarter" idx="44" hasCustomPrompt="1"/>
          </p:nvPr>
        </p:nvSpPr>
        <p:spPr>
          <a:xfrm>
            <a:off x="10691378" y="3955368"/>
            <a:ext cx="1008112" cy="1008112"/>
          </a:xfrm>
        </p:spPr>
        <p:txBody>
          <a:bodyPr>
            <a:normAutofit/>
          </a:bodyPr>
          <a:lstStyle>
            <a:lvl1pPr>
              <a:defRPr sz="1100"/>
            </a:lvl1pPr>
          </a:lstStyle>
          <a:p>
            <a:r>
              <a:rPr lang="en-US" dirty="0" smtClean="0"/>
              <a:t>ICON</a:t>
            </a:r>
          </a:p>
        </p:txBody>
      </p:sp>
      <p:cxnSp>
        <p:nvCxnSpPr>
          <p:cNvPr id="43" name="直線コネクタ 42"/>
          <p:cNvCxnSpPr/>
          <p:nvPr userDrawn="1"/>
        </p:nvCxnSpPr>
        <p:spPr>
          <a:xfrm>
            <a:off x="9503246"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4" name="テキスト プレースホルダー 11"/>
          <p:cNvSpPr>
            <a:spLocks noGrp="1"/>
          </p:cNvSpPr>
          <p:nvPr>
            <p:ph type="body" sz="quarter" idx="45" hasCustomPrompt="1"/>
          </p:nvPr>
        </p:nvSpPr>
        <p:spPr>
          <a:xfrm>
            <a:off x="13247662" y="6439644"/>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46" hasCustomPrompt="1"/>
          </p:nvPr>
        </p:nvSpPr>
        <p:spPr>
          <a:xfrm>
            <a:off x="13247662" y="7087716"/>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46" name="円/楕円 45"/>
          <p:cNvSpPr/>
          <p:nvPr userDrawn="1"/>
        </p:nvSpPr>
        <p:spPr>
          <a:xfrm>
            <a:off x="13895734"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図プレースホルダー 5"/>
          <p:cNvSpPr>
            <a:spLocks noGrp="1"/>
          </p:cNvSpPr>
          <p:nvPr>
            <p:ph type="pic" sz="quarter" idx="47" hasCustomPrompt="1"/>
          </p:nvPr>
        </p:nvSpPr>
        <p:spPr>
          <a:xfrm>
            <a:off x="14795834" y="3955368"/>
            <a:ext cx="1008112" cy="1008112"/>
          </a:xfrm>
        </p:spPr>
        <p:txBody>
          <a:bodyPr>
            <a:normAutofit/>
          </a:bodyPr>
          <a:lstStyle>
            <a:lvl1pPr>
              <a:defRPr sz="1100"/>
            </a:lvl1pPr>
          </a:lstStyle>
          <a:p>
            <a:r>
              <a:rPr lang="en-US" dirty="0" smtClean="0"/>
              <a:t>ICON</a:t>
            </a:r>
          </a:p>
        </p:txBody>
      </p:sp>
      <p:cxnSp>
        <p:nvCxnSpPr>
          <p:cNvPr id="48" name="直線コネクタ 47"/>
          <p:cNvCxnSpPr/>
          <p:nvPr userDrawn="1"/>
        </p:nvCxnSpPr>
        <p:spPr>
          <a:xfrm>
            <a:off x="13607702"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5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style.rotation</p:attrName>
                                        </p:attrNameLst>
                                      </p:cBhvr>
                                      <p:tavLst>
                                        <p:tav tm="0">
                                          <p:val>
                                            <p:fltVal val="360"/>
                                          </p:val>
                                        </p:tav>
                                        <p:tav tm="100000">
                                          <p:val>
                                            <p:fltVal val="0"/>
                                          </p:val>
                                        </p:tav>
                                      </p:tavLst>
                                    </p:anim>
                                    <p:animEffect transition="in" filter="fade">
                                      <p:cBhvr>
                                        <p:cTn id="20" dur="500"/>
                                        <p:tgtEl>
                                          <p:spTgt spid="2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500"/>
                            </p:stCondLst>
                            <p:childTnLst>
                              <p:par>
                                <p:cTn id="26" presetID="2" presetClass="entr" presetSubtype="4" decel="100000"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49" presetClass="entr" presetSubtype="0" decel="10000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 calcmode="lin" valueType="num">
                                      <p:cBhvr>
                                        <p:cTn id="39" dur="500" fill="hold"/>
                                        <p:tgtEl>
                                          <p:spTgt spid="36"/>
                                        </p:tgtEl>
                                        <p:attrNameLst>
                                          <p:attrName>style.rotation</p:attrName>
                                        </p:attrNameLst>
                                      </p:cBhvr>
                                      <p:tavLst>
                                        <p:tav tm="0">
                                          <p:val>
                                            <p:fltVal val="360"/>
                                          </p:val>
                                        </p:tav>
                                        <p:tav tm="100000">
                                          <p:val>
                                            <p:fltVal val="0"/>
                                          </p:val>
                                        </p:tav>
                                      </p:tavLst>
                                    </p:anim>
                                    <p:animEffect transition="in" filter="fade">
                                      <p:cBhvr>
                                        <p:cTn id="40" dur="500"/>
                                        <p:tgtEl>
                                          <p:spTgt spid="36"/>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 calcmode="lin" valueType="num">
                                      <p:cBhvr>
                                        <p:cTn id="45" dur="500" fill="hold"/>
                                        <p:tgtEl>
                                          <p:spTgt spid="37"/>
                                        </p:tgtEl>
                                        <p:attrNameLst>
                                          <p:attrName>style.rotation</p:attrName>
                                        </p:attrNameLst>
                                      </p:cBhvr>
                                      <p:tavLst>
                                        <p:tav tm="0">
                                          <p:val>
                                            <p:fltVal val="360"/>
                                          </p:val>
                                        </p:tav>
                                        <p:tav tm="100000">
                                          <p:val>
                                            <p:fltVal val="0"/>
                                          </p:val>
                                        </p:tav>
                                      </p:tavLst>
                                    </p:anim>
                                    <p:animEffect transition="in" filter="fade">
                                      <p:cBhvr>
                                        <p:cTn id="46" dur="500"/>
                                        <p:tgtEl>
                                          <p:spTgt spid="37"/>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childTnLst>
                          </p:cTn>
                        </p:par>
                        <p:par>
                          <p:cTn id="51" fill="hold">
                            <p:stCondLst>
                              <p:cond delay="3500"/>
                            </p:stCondLst>
                            <p:childTnLst>
                              <p:par>
                                <p:cTn id="52" presetID="2" presetClass="entr" presetSubtype="4"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35">
                                            <p:txEl>
                                              <p:pRg st="0" end="0"/>
                                            </p:txEl>
                                          </p:spTgt>
                                        </p:tgtEl>
                                        <p:attrNameLst>
                                          <p:attrName>style.visibility</p:attrName>
                                        </p:attrNameLst>
                                      </p:cBhvr>
                                      <p:to>
                                        <p:strVal val="visible"/>
                                      </p:to>
                                    </p:set>
                                    <p:anim calcmode="lin" valueType="num">
                                      <p:cBhvr additive="base">
                                        <p:cTn id="5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49" presetClass="entr" presetSubtype="0" decel="10000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 calcmode="lin" valueType="num">
                                      <p:cBhvr>
                                        <p:cTn id="65" dur="500" fill="hold"/>
                                        <p:tgtEl>
                                          <p:spTgt spid="41"/>
                                        </p:tgtEl>
                                        <p:attrNameLst>
                                          <p:attrName>style.rotation</p:attrName>
                                        </p:attrNameLst>
                                      </p:cBhvr>
                                      <p:tavLst>
                                        <p:tav tm="0">
                                          <p:val>
                                            <p:fltVal val="360"/>
                                          </p:val>
                                        </p:tav>
                                        <p:tav tm="100000">
                                          <p:val>
                                            <p:fltVal val="0"/>
                                          </p:val>
                                        </p:tav>
                                      </p:tavLst>
                                    </p:anim>
                                    <p:animEffect transition="in" filter="fade">
                                      <p:cBhvr>
                                        <p:cTn id="66" dur="500"/>
                                        <p:tgtEl>
                                          <p:spTgt spid="41"/>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 calcmode="lin" valueType="num">
                                      <p:cBhvr>
                                        <p:cTn id="71" dur="500" fill="hold"/>
                                        <p:tgtEl>
                                          <p:spTgt spid="42"/>
                                        </p:tgtEl>
                                        <p:attrNameLst>
                                          <p:attrName>style.rotation</p:attrName>
                                        </p:attrNameLst>
                                      </p:cBhvr>
                                      <p:tavLst>
                                        <p:tav tm="0">
                                          <p:val>
                                            <p:fltVal val="360"/>
                                          </p:val>
                                        </p:tav>
                                        <p:tav tm="100000">
                                          <p:val>
                                            <p:fltVal val="0"/>
                                          </p:val>
                                        </p:tav>
                                      </p:tavLst>
                                    </p:anim>
                                    <p:animEffect transition="in" filter="fade">
                                      <p:cBhvr>
                                        <p:cTn id="72" dur="500"/>
                                        <p:tgtEl>
                                          <p:spTgt spid="42"/>
                                        </p:tgtEl>
                                      </p:cBhvr>
                                    </p:animEffect>
                                  </p:childTnLst>
                                </p:cTn>
                              </p:par>
                            </p:childTnLst>
                          </p:cTn>
                        </p:par>
                        <p:par>
                          <p:cTn id="73" fill="hold">
                            <p:stCondLst>
                              <p:cond delay="5000"/>
                            </p:stCondLst>
                            <p:childTnLst>
                              <p:par>
                                <p:cTn id="74" presetID="22" presetClass="entr" presetSubtype="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par>
                          <p:cTn id="77" fill="hold">
                            <p:stCondLst>
                              <p:cond delay="5500"/>
                            </p:stCondLst>
                            <p:childTnLst>
                              <p:par>
                                <p:cTn id="78" presetID="2" presetClass="entr" presetSubtype="4" decel="100000" fill="hold" grpId="0" nodeType="afterEffect">
                                  <p:stCondLst>
                                    <p:cond delay="0"/>
                                  </p:stCondLst>
                                  <p:childTnLst>
                                    <p:set>
                                      <p:cBhvr>
                                        <p:cTn id="79" dur="1" fill="hold">
                                          <p:stCondLst>
                                            <p:cond delay="0"/>
                                          </p:stCondLst>
                                        </p:cTn>
                                        <p:tgtEl>
                                          <p:spTgt spid="39">
                                            <p:txEl>
                                              <p:pRg st="0" end="0"/>
                                            </p:txEl>
                                          </p:spTgt>
                                        </p:tgtEl>
                                        <p:attrNameLst>
                                          <p:attrName>style.visibility</p:attrName>
                                        </p:attrNameLst>
                                      </p:cBhvr>
                                      <p:to>
                                        <p:strVal val="visible"/>
                                      </p:to>
                                    </p:set>
                                    <p:anim calcmode="lin" valueType="num">
                                      <p:cBhvr additive="base">
                                        <p:cTn id="80"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500"/>
                                  </p:stCondLst>
                                  <p:childTnLst>
                                    <p:set>
                                      <p:cBhvr>
                                        <p:cTn id="83" dur="1" fill="hold">
                                          <p:stCondLst>
                                            <p:cond delay="0"/>
                                          </p:stCondLst>
                                        </p:cTn>
                                        <p:tgtEl>
                                          <p:spTgt spid="40">
                                            <p:txEl>
                                              <p:pRg st="0" end="0"/>
                                            </p:txEl>
                                          </p:spTgt>
                                        </p:tgtEl>
                                        <p:attrNameLst>
                                          <p:attrName>style.visibility</p:attrName>
                                        </p:attrNameLst>
                                      </p:cBhvr>
                                      <p:to>
                                        <p:strVal val="visible"/>
                                      </p:to>
                                    </p:set>
                                    <p:anim calcmode="lin" valueType="num">
                                      <p:cBhvr additive="base">
                                        <p:cTn id="8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49" presetClass="entr" presetSubtype="0" decel="10000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p:cTn id="89" dur="500" fill="hold"/>
                                        <p:tgtEl>
                                          <p:spTgt spid="46"/>
                                        </p:tgtEl>
                                        <p:attrNameLst>
                                          <p:attrName>ppt_w</p:attrName>
                                        </p:attrNameLst>
                                      </p:cBhvr>
                                      <p:tavLst>
                                        <p:tav tm="0">
                                          <p:val>
                                            <p:fltVal val="0"/>
                                          </p:val>
                                        </p:tav>
                                        <p:tav tm="100000">
                                          <p:val>
                                            <p:strVal val="#ppt_w"/>
                                          </p:val>
                                        </p:tav>
                                      </p:tavLst>
                                    </p:anim>
                                    <p:anim calcmode="lin" valueType="num">
                                      <p:cBhvr>
                                        <p:cTn id="90" dur="500" fill="hold"/>
                                        <p:tgtEl>
                                          <p:spTgt spid="46"/>
                                        </p:tgtEl>
                                        <p:attrNameLst>
                                          <p:attrName>ppt_h</p:attrName>
                                        </p:attrNameLst>
                                      </p:cBhvr>
                                      <p:tavLst>
                                        <p:tav tm="0">
                                          <p:val>
                                            <p:fltVal val="0"/>
                                          </p:val>
                                        </p:tav>
                                        <p:tav tm="100000">
                                          <p:val>
                                            <p:strVal val="#ppt_h"/>
                                          </p:val>
                                        </p:tav>
                                      </p:tavLst>
                                    </p:anim>
                                    <p:anim calcmode="lin" valueType="num">
                                      <p:cBhvr>
                                        <p:cTn id="91" dur="500" fill="hold"/>
                                        <p:tgtEl>
                                          <p:spTgt spid="46"/>
                                        </p:tgtEl>
                                        <p:attrNameLst>
                                          <p:attrName>style.rotation</p:attrName>
                                        </p:attrNameLst>
                                      </p:cBhvr>
                                      <p:tavLst>
                                        <p:tav tm="0">
                                          <p:val>
                                            <p:fltVal val="360"/>
                                          </p:val>
                                        </p:tav>
                                        <p:tav tm="100000">
                                          <p:val>
                                            <p:fltVal val="0"/>
                                          </p:val>
                                        </p:tav>
                                      </p:tavLst>
                                    </p:anim>
                                    <p:animEffect transition="in" filter="fade">
                                      <p:cBhvr>
                                        <p:cTn id="92" dur="500"/>
                                        <p:tgtEl>
                                          <p:spTgt spid="46"/>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p:cTn id="95" dur="500" fill="hold"/>
                                        <p:tgtEl>
                                          <p:spTgt spid="47"/>
                                        </p:tgtEl>
                                        <p:attrNameLst>
                                          <p:attrName>ppt_w</p:attrName>
                                        </p:attrNameLst>
                                      </p:cBhvr>
                                      <p:tavLst>
                                        <p:tav tm="0">
                                          <p:val>
                                            <p:fltVal val="0"/>
                                          </p:val>
                                        </p:tav>
                                        <p:tav tm="100000">
                                          <p:val>
                                            <p:strVal val="#ppt_w"/>
                                          </p:val>
                                        </p:tav>
                                      </p:tavLst>
                                    </p:anim>
                                    <p:anim calcmode="lin" valueType="num">
                                      <p:cBhvr>
                                        <p:cTn id="96" dur="500" fill="hold"/>
                                        <p:tgtEl>
                                          <p:spTgt spid="47"/>
                                        </p:tgtEl>
                                        <p:attrNameLst>
                                          <p:attrName>ppt_h</p:attrName>
                                        </p:attrNameLst>
                                      </p:cBhvr>
                                      <p:tavLst>
                                        <p:tav tm="0">
                                          <p:val>
                                            <p:fltVal val="0"/>
                                          </p:val>
                                        </p:tav>
                                        <p:tav tm="100000">
                                          <p:val>
                                            <p:strVal val="#ppt_h"/>
                                          </p:val>
                                        </p:tav>
                                      </p:tavLst>
                                    </p:anim>
                                    <p:anim calcmode="lin" valueType="num">
                                      <p:cBhvr>
                                        <p:cTn id="97" dur="500" fill="hold"/>
                                        <p:tgtEl>
                                          <p:spTgt spid="47"/>
                                        </p:tgtEl>
                                        <p:attrNameLst>
                                          <p:attrName>style.rotation</p:attrName>
                                        </p:attrNameLst>
                                      </p:cBhvr>
                                      <p:tavLst>
                                        <p:tav tm="0">
                                          <p:val>
                                            <p:fltVal val="360"/>
                                          </p:val>
                                        </p:tav>
                                        <p:tav tm="100000">
                                          <p:val>
                                            <p:fltVal val="0"/>
                                          </p:val>
                                        </p:tav>
                                      </p:tavLst>
                                    </p:anim>
                                    <p:animEffect transition="in" filter="fade">
                                      <p:cBhvr>
                                        <p:cTn id="98" dur="500"/>
                                        <p:tgtEl>
                                          <p:spTgt spid="47"/>
                                        </p:tgtEl>
                                      </p:cBhvr>
                                    </p:animEffect>
                                  </p:childTnLst>
                                </p:cTn>
                              </p:par>
                            </p:childTnLst>
                          </p:cTn>
                        </p:par>
                        <p:par>
                          <p:cTn id="99" fill="hold">
                            <p:stCondLst>
                              <p:cond delay="7000"/>
                            </p:stCondLst>
                            <p:childTnLst>
                              <p:par>
                                <p:cTn id="100" presetID="22" presetClass="entr" presetSubtype="8" fill="hold"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left)">
                                      <p:cBhvr>
                                        <p:cTn id="102" dur="500"/>
                                        <p:tgtEl>
                                          <p:spTgt spid="48"/>
                                        </p:tgtEl>
                                      </p:cBhvr>
                                    </p:animEffect>
                                  </p:childTnLst>
                                </p:cTn>
                              </p:par>
                            </p:childTnLst>
                          </p:cTn>
                        </p:par>
                        <p:par>
                          <p:cTn id="103" fill="hold">
                            <p:stCondLst>
                              <p:cond delay="7500"/>
                            </p:stCondLst>
                            <p:childTnLst>
                              <p:par>
                                <p:cTn id="104" presetID="2" presetClass="entr" presetSubtype="4" decel="100000" fill="hold" grpId="0" nodeType="afterEffect">
                                  <p:stCondLst>
                                    <p:cond delay="0"/>
                                  </p:stCondLst>
                                  <p:childTnLst>
                                    <p:set>
                                      <p:cBhvr>
                                        <p:cTn id="105" dur="1" fill="hold">
                                          <p:stCondLst>
                                            <p:cond delay="0"/>
                                          </p:stCondLst>
                                        </p:cTn>
                                        <p:tgtEl>
                                          <p:spTgt spid="44">
                                            <p:txEl>
                                              <p:pRg st="0" end="0"/>
                                            </p:txEl>
                                          </p:spTgt>
                                        </p:tgtEl>
                                        <p:attrNameLst>
                                          <p:attrName>style.visibility</p:attrName>
                                        </p:attrNameLst>
                                      </p:cBhvr>
                                      <p:to>
                                        <p:strVal val="visible"/>
                                      </p:to>
                                    </p:set>
                                    <p:anim calcmode="lin" valueType="num">
                                      <p:cBhvr additive="base">
                                        <p:cTn id="106"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decel="100000" fill="hold" grpId="0" nodeType="withEffect">
                                  <p:stCondLst>
                                    <p:cond delay="500"/>
                                  </p:stCondLst>
                                  <p:childTnLst>
                                    <p:set>
                                      <p:cBhvr>
                                        <p:cTn id="109" dur="1" fill="hold">
                                          <p:stCondLst>
                                            <p:cond delay="0"/>
                                          </p:stCondLst>
                                        </p:cTn>
                                        <p:tgtEl>
                                          <p:spTgt spid="45">
                                            <p:txEl>
                                              <p:pRg st="0" end="0"/>
                                            </p:txEl>
                                          </p:spTgt>
                                        </p:tgtEl>
                                        <p:attrNameLst>
                                          <p:attrName>style.visibility</p:attrName>
                                        </p:attrNameLst>
                                      </p:cBhvr>
                                      <p:to>
                                        <p:strVal val="visible"/>
                                      </p:to>
                                    </p:set>
                                    <p:anim calcmode="lin" valueType="num">
                                      <p:cBhvr additive="base">
                                        <p:cTn id="110"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p:bldP spid="34" grpId="0" build="p">
        <p:tmplLst>
          <p:tmpl lvl="1">
            <p:tnLst>
              <p:par>
                <p:cTn presetID="2" presetClass="entr" presetSubtype="4"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animBg="1"/>
      <p:bldP spid="37" grpId="0"/>
      <p:bldP spid="39" grpId="0" build="p">
        <p:tmplLst>
          <p:tmpl lvl="1">
            <p:tnLst>
              <p:par>
                <p:cTn presetID="2" presetClass="entr" presetSubtype="4"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animBg="1"/>
      <p:bldP spid="42" grpId="0"/>
      <p:bldP spid="44" grpId="0" build="p">
        <p:tmplLst>
          <p:tmpl lvl="1">
            <p:tnLst>
              <p:par>
                <p:cTn presetID="2" presetClass="entr" presetSubtype="4"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2" presetClass="entr" presetSubtype="4" decel="10000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47" grpId="0"/>
    </p:bld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正方形/長方形 8"/>
          <p:cNvSpPr/>
          <p:nvPr userDrawn="1"/>
        </p:nvSpPr>
        <p:spPr>
          <a:xfrm>
            <a:off x="159" y="5035488"/>
            <a:ext cx="259031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正方形/長方形 23"/>
          <p:cNvSpPr/>
          <p:nvPr userDrawn="1"/>
        </p:nvSpPr>
        <p:spPr>
          <a:xfrm>
            <a:off x="2590478" y="5033066"/>
            <a:ext cx="3240360" cy="21844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正方形/長方形 24"/>
          <p:cNvSpPr/>
          <p:nvPr userDrawn="1"/>
        </p:nvSpPr>
        <p:spPr>
          <a:xfrm>
            <a:off x="5830838" y="5023026"/>
            <a:ext cx="331236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正方形/長方形 25"/>
          <p:cNvSpPr/>
          <p:nvPr userDrawn="1"/>
        </p:nvSpPr>
        <p:spPr>
          <a:xfrm>
            <a:off x="9143206" y="5023026"/>
            <a:ext cx="3240360" cy="22848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正方形/長方形 26"/>
          <p:cNvSpPr/>
          <p:nvPr userDrawn="1"/>
        </p:nvSpPr>
        <p:spPr>
          <a:xfrm>
            <a:off x="12383566" y="5023026"/>
            <a:ext cx="324035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正方形/長方形 28"/>
          <p:cNvSpPr/>
          <p:nvPr userDrawn="1"/>
        </p:nvSpPr>
        <p:spPr>
          <a:xfrm>
            <a:off x="15623926" y="5035488"/>
            <a:ext cx="266248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30" name="テキスト プレースホルダー 11"/>
          <p:cNvSpPr>
            <a:spLocks noGrp="1"/>
          </p:cNvSpPr>
          <p:nvPr>
            <p:ph type="body" sz="quarter" idx="14" hasCustomPrompt="1"/>
          </p:nvPr>
        </p:nvSpPr>
        <p:spPr>
          <a:xfrm>
            <a:off x="1006302"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15" hasCustomPrompt="1"/>
          </p:nvPr>
        </p:nvSpPr>
        <p:spPr>
          <a:xfrm>
            <a:off x="1006302"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5" hasCustomPrompt="1"/>
          </p:nvPr>
        </p:nvSpPr>
        <p:spPr>
          <a:xfrm>
            <a:off x="4292645"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6" hasCustomPrompt="1"/>
          </p:nvPr>
        </p:nvSpPr>
        <p:spPr>
          <a:xfrm>
            <a:off x="4292645"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7" hasCustomPrompt="1"/>
          </p:nvPr>
        </p:nvSpPr>
        <p:spPr>
          <a:xfrm>
            <a:off x="7580956"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8" hasCustomPrompt="1"/>
          </p:nvPr>
        </p:nvSpPr>
        <p:spPr>
          <a:xfrm>
            <a:off x="7580956"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9" hasCustomPrompt="1"/>
          </p:nvPr>
        </p:nvSpPr>
        <p:spPr>
          <a:xfrm>
            <a:off x="10847341"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0" hasCustomPrompt="1"/>
          </p:nvPr>
        </p:nvSpPr>
        <p:spPr>
          <a:xfrm>
            <a:off x="10847341"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1" hasCustomPrompt="1"/>
          </p:nvPr>
        </p:nvSpPr>
        <p:spPr>
          <a:xfrm>
            <a:off x="14111758" y="6439645"/>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2" hasCustomPrompt="1"/>
          </p:nvPr>
        </p:nvSpPr>
        <p:spPr>
          <a:xfrm>
            <a:off x="14111758" y="7015709"/>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useBgFill="1">
        <p:nvSpPr>
          <p:cNvPr id="40" name="円/楕円 39"/>
          <p:cNvSpPr/>
          <p:nvPr userDrawn="1"/>
        </p:nvSpPr>
        <p:spPr>
          <a:xfrm>
            <a:off x="1438350" y="3991372"/>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テキスト プレースホルダー 11"/>
          <p:cNvSpPr>
            <a:spLocks noGrp="1"/>
          </p:cNvSpPr>
          <p:nvPr>
            <p:ph type="body" sz="quarter" idx="33" hasCustomPrompt="1"/>
          </p:nvPr>
        </p:nvSpPr>
        <p:spPr>
          <a:xfrm>
            <a:off x="1448427"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useBgFill="1">
        <p:nvSpPr>
          <p:cNvPr id="42" name="円/楕円 41"/>
          <p:cNvSpPr/>
          <p:nvPr userDrawn="1"/>
        </p:nvSpPr>
        <p:spPr>
          <a:xfrm>
            <a:off x="4678710" y="4000520"/>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テキスト プレースホルダー 11"/>
          <p:cNvSpPr>
            <a:spLocks noGrp="1"/>
          </p:cNvSpPr>
          <p:nvPr>
            <p:ph type="body" sz="quarter" idx="34" hasCustomPrompt="1"/>
          </p:nvPr>
        </p:nvSpPr>
        <p:spPr>
          <a:xfrm>
            <a:off x="4688787" y="4828823"/>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useBgFill="1">
        <p:nvSpPr>
          <p:cNvPr id="44" name="円/楕円 43"/>
          <p:cNvSpPr/>
          <p:nvPr userDrawn="1"/>
        </p:nvSpPr>
        <p:spPr>
          <a:xfrm>
            <a:off x="7991078" y="3991372"/>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テキスト プレースホルダー 11"/>
          <p:cNvSpPr>
            <a:spLocks noGrp="1"/>
          </p:cNvSpPr>
          <p:nvPr>
            <p:ph type="body" sz="quarter" idx="35" hasCustomPrompt="1"/>
          </p:nvPr>
        </p:nvSpPr>
        <p:spPr>
          <a:xfrm>
            <a:off x="8001155"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useBgFill="1">
        <p:nvSpPr>
          <p:cNvPr id="46" name="円/楕円 45"/>
          <p:cNvSpPr/>
          <p:nvPr userDrawn="1"/>
        </p:nvSpPr>
        <p:spPr>
          <a:xfrm>
            <a:off x="11231438" y="3964253"/>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テキスト プレースホルダー 11"/>
          <p:cNvSpPr>
            <a:spLocks noGrp="1"/>
          </p:cNvSpPr>
          <p:nvPr>
            <p:ph type="body" sz="quarter" idx="36" hasCustomPrompt="1"/>
          </p:nvPr>
        </p:nvSpPr>
        <p:spPr>
          <a:xfrm>
            <a:off x="11241515" y="4792556"/>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useBgFill="1">
        <p:nvSpPr>
          <p:cNvPr id="48" name="円/楕円 47"/>
          <p:cNvSpPr/>
          <p:nvPr userDrawn="1"/>
        </p:nvSpPr>
        <p:spPr>
          <a:xfrm>
            <a:off x="14471798" y="3991372"/>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テキスト プレースホルダー 11"/>
          <p:cNvSpPr>
            <a:spLocks noGrp="1"/>
          </p:cNvSpPr>
          <p:nvPr>
            <p:ph type="body" sz="quarter" idx="37" hasCustomPrompt="1"/>
          </p:nvPr>
        </p:nvSpPr>
        <p:spPr>
          <a:xfrm>
            <a:off x="14481875"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Tree>
    <p:extLst>
      <p:ext uri="{BB962C8B-B14F-4D97-AF65-F5344CB8AC3E}">
        <p14:creationId xmlns:p14="http://schemas.microsoft.com/office/powerpoint/2010/main" val="15104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 calcmode="lin" valueType="num">
                                      <p:cBhvr>
                                        <p:cTn id="17" dur="500" fill="hold"/>
                                        <p:tgtEl>
                                          <p:spTgt spid="40"/>
                                        </p:tgtEl>
                                        <p:attrNameLst>
                                          <p:attrName>style.rotation</p:attrName>
                                        </p:attrNameLst>
                                      </p:cBhvr>
                                      <p:tavLst>
                                        <p:tav tm="0">
                                          <p:val>
                                            <p:fltVal val="360"/>
                                          </p:val>
                                        </p:tav>
                                        <p:tav tm="100000">
                                          <p:val>
                                            <p:fltVal val="0"/>
                                          </p:val>
                                        </p:tav>
                                      </p:tavLst>
                                    </p:anim>
                                    <p:animEffect transition="in" filter="fade">
                                      <p:cBhvr>
                                        <p:cTn id="18" dur="500"/>
                                        <p:tgtEl>
                                          <p:spTgt spid="40"/>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 calcmode="lin" valueType="num">
                                      <p:cBhvr>
                                        <p:cTn id="2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41">
                                            <p:txEl>
                                              <p:pRg st="0" end="0"/>
                                            </p:txEl>
                                          </p:spTgt>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30">
                                            <p:txEl>
                                              <p:pRg st="0" end="0"/>
                                            </p:txEl>
                                          </p:spTgt>
                                        </p:tgtEl>
                                        <p:attrNameLst>
                                          <p:attrName>style.visibility</p:attrName>
                                        </p:attrNameLst>
                                      </p:cBhvr>
                                      <p:to>
                                        <p:strVal val="visible"/>
                                      </p:to>
                                    </p:set>
                                    <p:anim calcmode="lin" valueType="num">
                                      <p:cBhvr additive="base">
                                        <p:cTn id="2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31">
                                            <p:txEl>
                                              <p:pRg st="0" end="0"/>
                                            </p:txEl>
                                          </p:spTgt>
                                        </p:tgtEl>
                                        <p:attrNameLst>
                                          <p:attrName>style.visibility</p:attrName>
                                        </p:attrNameLst>
                                      </p:cBhvr>
                                      <p:to>
                                        <p:strVal val="visible"/>
                                      </p:to>
                                    </p:set>
                                    <p:anim calcmode="lin" valueType="num">
                                      <p:cBhvr additive="base">
                                        <p:cTn id="3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360"/>
                                          </p:val>
                                        </p:tav>
                                        <p:tav tm="100000">
                                          <p:val>
                                            <p:fltVal val="0"/>
                                          </p:val>
                                        </p:tav>
                                      </p:tavLst>
                                    </p:anim>
                                    <p:animEffect transition="in" filter="fade">
                                      <p:cBhvr>
                                        <p:cTn id="44" dur="500"/>
                                        <p:tgtEl>
                                          <p:spTgt spid="42"/>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anim calcmode="lin" valueType="num">
                                      <p:cBhvr>
                                        <p:cTn id="47"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43">
                                            <p:txEl>
                                              <p:pRg st="0" end="0"/>
                                            </p:txEl>
                                          </p:spTgt>
                                        </p:tgtEl>
                                      </p:cBhvr>
                                    </p:animEffect>
                                  </p:childTnLst>
                                </p:cTn>
                              </p:par>
                            </p:childTnLst>
                          </p:cTn>
                        </p:par>
                        <p:par>
                          <p:cTn id="51" fill="hold">
                            <p:stCondLst>
                              <p:cond delay="3500"/>
                            </p:stCondLst>
                            <p:childTnLst>
                              <p:par>
                                <p:cTn id="52" presetID="2" presetClass="entr" presetSubtype="4" decel="100000" fill="hold" grpId="0" nodeType="afterEffect">
                                  <p:stCondLst>
                                    <p:cond delay="25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33">
                                            <p:txEl>
                                              <p:pRg st="0" end="0"/>
                                            </p:txEl>
                                          </p:spTgt>
                                        </p:tgtEl>
                                        <p:attrNameLst>
                                          <p:attrName>style.visibility</p:attrName>
                                        </p:attrNameLst>
                                      </p:cBhvr>
                                      <p:to>
                                        <p:strVal val="visible"/>
                                      </p:to>
                                    </p:set>
                                    <p:anim calcmode="lin" valueType="num">
                                      <p:cBhvr additive="base">
                                        <p:cTn id="5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5000"/>
                            </p:stCondLst>
                            <p:childTnLst>
                              <p:par>
                                <p:cTn id="65" presetID="49" presetClass="entr" presetSubtype="0" decel="10000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 calcmode="lin" valueType="num">
                                      <p:cBhvr>
                                        <p:cTn id="69" dur="500" fill="hold"/>
                                        <p:tgtEl>
                                          <p:spTgt spid="44"/>
                                        </p:tgtEl>
                                        <p:attrNameLst>
                                          <p:attrName>style.rotation</p:attrName>
                                        </p:attrNameLst>
                                      </p:cBhvr>
                                      <p:tavLst>
                                        <p:tav tm="0">
                                          <p:val>
                                            <p:fltVal val="360"/>
                                          </p:val>
                                        </p:tav>
                                        <p:tav tm="100000">
                                          <p:val>
                                            <p:fltVal val="0"/>
                                          </p:val>
                                        </p:tav>
                                      </p:tavLst>
                                    </p:anim>
                                    <p:animEffect transition="in" filter="fade">
                                      <p:cBhvr>
                                        <p:cTn id="70" dur="500"/>
                                        <p:tgtEl>
                                          <p:spTgt spid="44"/>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5">
                                            <p:txEl>
                                              <p:pRg st="0" end="0"/>
                                            </p:txEl>
                                          </p:spTgt>
                                        </p:tgtEl>
                                        <p:attrNameLst>
                                          <p:attrName>style.visibility</p:attrName>
                                        </p:attrNameLst>
                                      </p:cBhvr>
                                      <p:to>
                                        <p:strVal val="visible"/>
                                      </p:to>
                                    </p:set>
                                    <p:anim calcmode="lin" valueType="num">
                                      <p:cBhvr>
                                        <p:cTn id="73"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76" dur="500"/>
                                        <p:tgtEl>
                                          <p:spTgt spid="45">
                                            <p:txEl>
                                              <p:pRg st="0" end="0"/>
                                            </p:txEl>
                                          </p:spTgt>
                                        </p:tgtEl>
                                      </p:cBhvr>
                                    </p:animEffect>
                                  </p:childTnLst>
                                </p:cTn>
                              </p:par>
                            </p:childTnLst>
                          </p:cTn>
                        </p:par>
                        <p:par>
                          <p:cTn id="77" fill="hold">
                            <p:stCondLst>
                              <p:cond delay="5500"/>
                            </p:stCondLst>
                            <p:childTnLst>
                              <p:par>
                                <p:cTn id="78" presetID="2" presetClass="entr" presetSubtype="4" decel="100000" fill="hold" grpId="0" nodeType="afterEffect">
                                  <p:stCondLst>
                                    <p:cond delay="250"/>
                                  </p:stCondLst>
                                  <p:childTnLst>
                                    <p:set>
                                      <p:cBhvr>
                                        <p:cTn id="79" dur="1" fill="hold">
                                          <p:stCondLst>
                                            <p:cond delay="0"/>
                                          </p:stCondLst>
                                        </p:cTn>
                                        <p:tgtEl>
                                          <p:spTgt spid="34">
                                            <p:txEl>
                                              <p:pRg st="0" end="0"/>
                                            </p:txEl>
                                          </p:spTgt>
                                        </p:tgtEl>
                                        <p:attrNameLst>
                                          <p:attrName>style.visibility</p:attrName>
                                        </p:attrNameLst>
                                      </p:cBhvr>
                                      <p:to>
                                        <p:strVal val="visible"/>
                                      </p:to>
                                    </p:set>
                                    <p:anim calcmode="lin" valueType="num">
                                      <p:cBhvr additive="base">
                                        <p:cTn id="8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500"/>
                                  </p:stCondLst>
                                  <p:childTnLst>
                                    <p:set>
                                      <p:cBhvr>
                                        <p:cTn id="83" dur="1" fill="hold">
                                          <p:stCondLst>
                                            <p:cond delay="0"/>
                                          </p:stCondLst>
                                        </p:cTn>
                                        <p:tgtEl>
                                          <p:spTgt spid="35">
                                            <p:txEl>
                                              <p:pRg st="0" end="0"/>
                                            </p:txEl>
                                          </p:spTgt>
                                        </p:tgtEl>
                                        <p:attrNameLst>
                                          <p:attrName>style.visibility</p:attrName>
                                        </p:attrNameLst>
                                      </p:cBhvr>
                                      <p:to>
                                        <p:strVal val="visible"/>
                                      </p:to>
                                    </p:set>
                                    <p:anim calcmode="lin" valueType="num">
                                      <p:cBhvr additive="base">
                                        <p:cTn id="8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childTnLst>
                          </p:cTn>
                        </p:par>
                        <p:par>
                          <p:cTn id="90" fill="hold">
                            <p:stCondLst>
                              <p:cond delay="7000"/>
                            </p:stCondLst>
                            <p:childTnLst>
                              <p:par>
                                <p:cTn id="91" presetID="49" presetClass="entr" presetSubtype="0" decel="10000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 calcmode="lin" valueType="num">
                                      <p:cBhvr>
                                        <p:cTn id="93" dur="500" fill="hold"/>
                                        <p:tgtEl>
                                          <p:spTgt spid="46"/>
                                        </p:tgtEl>
                                        <p:attrNameLst>
                                          <p:attrName>ppt_w</p:attrName>
                                        </p:attrNameLst>
                                      </p:cBhvr>
                                      <p:tavLst>
                                        <p:tav tm="0">
                                          <p:val>
                                            <p:fltVal val="0"/>
                                          </p:val>
                                        </p:tav>
                                        <p:tav tm="100000">
                                          <p:val>
                                            <p:strVal val="#ppt_w"/>
                                          </p:val>
                                        </p:tav>
                                      </p:tavLst>
                                    </p:anim>
                                    <p:anim calcmode="lin" valueType="num">
                                      <p:cBhvr>
                                        <p:cTn id="94" dur="500" fill="hold"/>
                                        <p:tgtEl>
                                          <p:spTgt spid="46"/>
                                        </p:tgtEl>
                                        <p:attrNameLst>
                                          <p:attrName>ppt_h</p:attrName>
                                        </p:attrNameLst>
                                      </p:cBhvr>
                                      <p:tavLst>
                                        <p:tav tm="0">
                                          <p:val>
                                            <p:fltVal val="0"/>
                                          </p:val>
                                        </p:tav>
                                        <p:tav tm="100000">
                                          <p:val>
                                            <p:strVal val="#ppt_h"/>
                                          </p:val>
                                        </p:tav>
                                      </p:tavLst>
                                    </p:anim>
                                    <p:anim calcmode="lin" valueType="num">
                                      <p:cBhvr>
                                        <p:cTn id="95" dur="500" fill="hold"/>
                                        <p:tgtEl>
                                          <p:spTgt spid="46"/>
                                        </p:tgtEl>
                                        <p:attrNameLst>
                                          <p:attrName>style.rotation</p:attrName>
                                        </p:attrNameLst>
                                      </p:cBhvr>
                                      <p:tavLst>
                                        <p:tav tm="0">
                                          <p:val>
                                            <p:fltVal val="360"/>
                                          </p:val>
                                        </p:tav>
                                        <p:tav tm="100000">
                                          <p:val>
                                            <p:fltVal val="0"/>
                                          </p:val>
                                        </p:tav>
                                      </p:tavLst>
                                    </p:anim>
                                    <p:animEffect transition="in" filter="fade">
                                      <p:cBhvr>
                                        <p:cTn id="96" dur="500"/>
                                        <p:tgtEl>
                                          <p:spTgt spid="46"/>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p:cTn id="99"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00"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01"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02" dur="500"/>
                                        <p:tgtEl>
                                          <p:spTgt spid="47">
                                            <p:txEl>
                                              <p:pRg st="0" end="0"/>
                                            </p:txEl>
                                          </p:spTgt>
                                        </p:tgtEl>
                                      </p:cBhvr>
                                    </p:animEffect>
                                  </p:childTnLst>
                                </p:cTn>
                              </p:par>
                            </p:childTnLst>
                          </p:cTn>
                        </p:par>
                        <p:par>
                          <p:cTn id="103" fill="hold">
                            <p:stCondLst>
                              <p:cond delay="7500"/>
                            </p:stCondLst>
                            <p:childTnLst>
                              <p:par>
                                <p:cTn id="104" presetID="2" presetClass="entr" presetSubtype="4" decel="100000" fill="hold" grpId="0" nodeType="afterEffect">
                                  <p:stCondLst>
                                    <p:cond delay="250"/>
                                  </p:stCondLst>
                                  <p:childTnLst>
                                    <p:set>
                                      <p:cBhvr>
                                        <p:cTn id="105" dur="1" fill="hold">
                                          <p:stCondLst>
                                            <p:cond delay="0"/>
                                          </p:stCondLst>
                                        </p:cTn>
                                        <p:tgtEl>
                                          <p:spTgt spid="36">
                                            <p:txEl>
                                              <p:pRg st="0" end="0"/>
                                            </p:txEl>
                                          </p:spTgt>
                                        </p:tgtEl>
                                        <p:attrNameLst>
                                          <p:attrName>style.visibility</p:attrName>
                                        </p:attrNameLst>
                                      </p:cBhvr>
                                      <p:to>
                                        <p:strVal val="visible"/>
                                      </p:to>
                                    </p:set>
                                    <p:anim calcmode="lin" valueType="num">
                                      <p:cBhvr additive="base">
                                        <p:cTn id="10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decel="100000" fill="hold" grpId="0" nodeType="withEffect">
                                  <p:stCondLst>
                                    <p:cond delay="500"/>
                                  </p:stCondLst>
                                  <p:childTnLst>
                                    <p:set>
                                      <p:cBhvr>
                                        <p:cTn id="109" dur="1" fill="hold">
                                          <p:stCondLst>
                                            <p:cond delay="0"/>
                                          </p:stCondLst>
                                        </p:cTn>
                                        <p:tgtEl>
                                          <p:spTgt spid="37">
                                            <p:txEl>
                                              <p:pRg st="0" end="0"/>
                                            </p:txEl>
                                          </p:spTgt>
                                        </p:tgtEl>
                                        <p:attrNameLst>
                                          <p:attrName>style.visibility</p:attrName>
                                        </p:attrNameLst>
                                      </p:cBhvr>
                                      <p:to>
                                        <p:strVal val="visible"/>
                                      </p:to>
                                    </p:set>
                                    <p:anim calcmode="lin" valueType="num">
                                      <p:cBhvr additive="base">
                                        <p:cTn id="11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112" fill="hold">
                            <p:stCondLst>
                              <p:cond delay="8500"/>
                            </p:stCondLst>
                            <p:childTnLst>
                              <p:par>
                                <p:cTn id="113" presetID="22" presetClass="entr" presetSubtype="8"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childTnLst>
                          </p:cTn>
                        </p:par>
                        <p:par>
                          <p:cTn id="116" fill="hold">
                            <p:stCondLst>
                              <p:cond delay="9000"/>
                            </p:stCondLst>
                            <p:childTnLst>
                              <p:par>
                                <p:cTn id="117" presetID="49" presetClass="entr" presetSubtype="0" decel="100000" fill="hold" grpId="0" nodeType="after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p:cTn id="119" dur="500" fill="hold"/>
                                        <p:tgtEl>
                                          <p:spTgt spid="48"/>
                                        </p:tgtEl>
                                        <p:attrNameLst>
                                          <p:attrName>ppt_w</p:attrName>
                                        </p:attrNameLst>
                                      </p:cBhvr>
                                      <p:tavLst>
                                        <p:tav tm="0">
                                          <p:val>
                                            <p:fltVal val="0"/>
                                          </p:val>
                                        </p:tav>
                                        <p:tav tm="100000">
                                          <p:val>
                                            <p:strVal val="#ppt_w"/>
                                          </p:val>
                                        </p:tav>
                                      </p:tavLst>
                                    </p:anim>
                                    <p:anim calcmode="lin" valueType="num">
                                      <p:cBhvr>
                                        <p:cTn id="120" dur="500" fill="hold"/>
                                        <p:tgtEl>
                                          <p:spTgt spid="48"/>
                                        </p:tgtEl>
                                        <p:attrNameLst>
                                          <p:attrName>ppt_h</p:attrName>
                                        </p:attrNameLst>
                                      </p:cBhvr>
                                      <p:tavLst>
                                        <p:tav tm="0">
                                          <p:val>
                                            <p:fltVal val="0"/>
                                          </p:val>
                                        </p:tav>
                                        <p:tav tm="100000">
                                          <p:val>
                                            <p:strVal val="#ppt_h"/>
                                          </p:val>
                                        </p:tav>
                                      </p:tavLst>
                                    </p:anim>
                                    <p:anim calcmode="lin" valueType="num">
                                      <p:cBhvr>
                                        <p:cTn id="121" dur="500" fill="hold"/>
                                        <p:tgtEl>
                                          <p:spTgt spid="48"/>
                                        </p:tgtEl>
                                        <p:attrNameLst>
                                          <p:attrName>style.rotation</p:attrName>
                                        </p:attrNameLst>
                                      </p:cBhvr>
                                      <p:tavLst>
                                        <p:tav tm="0">
                                          <p:val>
                                            <p:fltVal val="360"/>
                                          </p:val>
                                        </p:tav>
                                        <p:tav tm="100000">
                                          <p:val>
                                            <p:fltVal val="0"/>
                                          </p:val>
                                        </p:tav>
                                      </p:tavLst>
                                    </p:anim>
                                    <p:animEffect transition="in" filter="fade">
                                      <p:cBhvr>
                                        <p:cTn id="122" dur="500"/>
                                        <p:tgtEl>
                                          <p:spTgt spid="48"/>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49">
                                            <p:txEl>
                                              <p:pRg st="0" end="0"/>
                                            </p:txEl>
                                          </p:spTgt>
                                        </p:tgtEl>
                                        <p:attrNameLst>
                                          <p:attrName>style.visibility</p:attrName>
                                        </p:attrNameLst>
                                      </p:cBhvr>
                                      <p:to>
                                        <p:strVal val="visible"/>
                                      </p:to>
                                    </p:set>
                                    <p:anim calcmode="lin" valueType="num">
                                      <p:cBhvr>
                                        <p:cTn id="125"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49">
                                            <p:txEl>
                                              <p:pRg st="0" end="0"/>
                                            </p:txEl>
                                          </p:spTgt>
                                        </p:tgtEl>
                                        <p:attrNameLst>
                                          <p:attrName>ppt_h</p:attrName>
                                        </p:attrNameLst>
                                      </p:cBhvr>
                                      <p:tavLst>
                                        <p:tav tm="0">
                                          <p:val>
                                            <p:fltVal val="0"/>
                                          </p:val>
                                        </p:tav>
                                        <p:tav tm="100000">
                                          <p:val>
                                            <p:strVal val="#ppt_h"/>
                                          </p:val>
                                        </p:tav>
                                      </p:tavLst>
                                    </p:anim>
                                    <p:anim calcmode="lin" valueType="num">
                                      <p:cBhvr>
                                        <p:cTn id="127" dur="500" fill="hold"/>
                                        <p:tgtEl>
                                          <p:spTgt spid="49">
                                            <p:txEl>
                                              <p:pRg st="0" end="0"/>
                                            </p:txEl>
                                          </p:spTgt>
                                        </p:tgtEl>
                                        <p:attrNameLst>
                                          <p:attrName>style.rotation</p:attrName>
                                        </p:attrNameLst>
                                      </p:cBhvr>
                                      <p:tavLst>
                                        <p:tav tm="0">
                                          <p:val>
                                            <p:fltVal val="360"/>
                                          </p:val>
                                        </p:tav>
                                        <p:tav tm="100000">
                                          <p:val>
                                            <p:fltVal val="0"/>
                                          </p:val>
                                        </p:tav>
                                      </p:tavLst>
                                    </p:anim>
                                    <p:animEffect transition="in" filter="fade">
                                      <p:cBhvr>
                                        <p:cTn id="128" dur="500"/>
                                        <p:tgtEl>
                                          <p:spTgt spid="49">
                                            <p:txEl>
                                              <p:pRg st="0" end="0"/>
                                            </p:txEl>
                                          </p:spTgt>
                                        </p:tgtEl>
                                      </p:cBhvr>
                                    </p:animEffect>
                                  </p:childTnLst>
                                </p:cTn>
                              </p:par>
                            </p:childTnLst>
                          </p:cTn>
                        </p:par>
                        <p:par>
                          <p:cTn id="129" fill="hold">
                            <p:stCondLst>
                              <p:cond delay="9500"/>
                            </p:stCondLst>
                            <p:childTnLst>
                              <p:par>
                                <p:cTn id="130" presetID="2" presetClass="entr" presetSubtype="4" decel="100000" fill="hold" grpId="0" nodeType="afterEffect">
                                  <p:stCondLst>
                                    <p:cond delay="250"/>
                                  </p:stCondLst>
                                  <p:childTnLst>
                                    <p:set>
                                      <p:cBhvr>
                                        <p:cTn id="131" dur="1" fill="hold">
                                          <p:stCondLst>
                                            <p:cond delay="0"/>
                                          </p:stCondLst>
                                        </p:cTn>
                                        <p:tgtEl>
                                          <p:spTgt spid="38">
                                            <p:txEl>
                                              <p:pRg st="0" end="0"/>
                                            </p:txEl>
                                          </p:spTgt>
                                        </p:tgtEl>
                                        <p:attrNameLst>
                                          <p:attrName>style.visibility</p:attrName>
                                        </p:attrNameLst>
                                      </p:cBhvr>
                                      <p:to>
                                        <p:strVal val="visible"/>
                                      </p:to>
                                    </p:set>
                                    <p:anim calcmode="lin" valueType="num">
                                      <p:cBhvr additive="base">
                                        <p:cTn id="13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500"/>
                                  </p:stCondLst>
                                  <p:childTnLst>
                                    <p:set>
                                      <p:cBhvr>
                                        <p:cTn id="135" dur="1" fill="hold">
                                          <p:stCondLst>
                                            <p:cond delay="0"/>
                                          </p:stCondLst>
                                        </p:cTn>
                                        <p:tgtEl>
                                          <p:spTgt spid="39">
                                            <p:txEl>
                                              <p:pRg st="0" end="0"/>
                                            </p:txEl>
                                          </p:spTgt>
                                        </p:tgtEl>
                                        <p:attrNameLst>
                                          <p:attrName>style.visibility</p:attrName>
                                        </p:attrNameLst>
                                      </p:cBhvr>
                                      <p:to>
                                        <p:strVal val="visible"/>
                                      </p:to>
                                    </p:set>
                                    <p:anim calcmode="lin" valueType="num">
                                      <p:cBhvr additive="base">
                                        <p:cTn id="13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0500"/>
                            </p:stCondLst>
                            <p:childTnLst>
                              <p:par>
                                <p:cTn id="139" presetID="2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wipe(left)">
                                      <p:cBhvr>
                                        <p:cTn id="1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9"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 calcmode="lin" valueType="num">
                      <p:cBhvr>
                        <p:cTn dur="500" fill="hold"/>
                        <p:tgtEl>
                          <p:spTgt spid="41"/>
                        </p:tgtEl>
                        <p:attrNameLst>
                          <p:attrName>style.rotation</p:attrName>
                        </p:attrNameLst>
                      </p:cBhvr>
                      <p:tavLst>
                        <p:tav tm="0">
                          <p:val>
                            <p:fltVal val="360"/>
                          </p:val>
                        </p:tav>
                        <p:tav tm="100000">
                          <p:val>
                            <p:fltVal val="0"/>
                          </p:val>
                        </p:tav>
                      </p:tavLst>
                    </p:anim>
                    <p:animEffect transition="in" filter="fade">
                      <p:cBhvr>
                        <p:cTn dur="500"/>
                        <p:tgtEl>
                          <p:spTgt spid="41"/>
                        </p:tgtEl>
                      </p:cBhvr>
                    </p:animEffect>
                  </p:childTnLst>
                </p:cTn>
              </p:par>
            </p:tnLst>
          </p:tmpl>
        </p:tmplLst>
      </p:bldP>
      <p:bldP spid="42" grpId="0" animBg="1"/>
      <p:bldP spid="43" grpId="0" build="p">
        <p:tmplLst>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animBg="1"/>
      <p:bldP spid="45" grpId="0"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 calcmode="lin" valueType="num">
                      <p:cBhvr>
                        <p:cTn dur="500" fill="hold"/>
                        <p:tgtEl>
                          <p:spTgt spid="45"/>
                        </p:tgtEl>
                        <p:attrNameLst>
                          <p:attrName>style.rotation</p:attrName>
                        </p:attrNameLst>
                      </p:cBhvr>
                      <p:tavLst>
                        <p:tav tm="0">
                          <p:val>
                            <p:fltVal val="360"/>
                          </p:val>
                        </p:tav>
                        <p:tav tm="100000">
                          <p:val>
                            <p:fltVal val="0"/>
                          </p:val>
                        </p:tav>
                      </p:tavLst>
                    </p:anim>
                    <p:animEffect transition="in" filter="fade">
                      <p:cBhvr>
                        <p:cTn dur="500"/>
                        <p:tgtEl>
                          <p:spTgt spid="45"/>
                        </p:tgtEl>
                      </p:cBhvr>
                    </p:animEffect>
                  </p:childTnLst>
                </p:cTn>
              </p:par>
            </p:tnLst>
          </p:tmpl>
        </p:tmplLst>
      </p:bldP>
      <p:bldP spid="46" grpId="0" animBg="1"/>
      <p:bldP spid="47" grpId="0"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P spid="48" grpId="0" animBg="1"/>
      <p:bldP spid="49" grpId="0" build="p">
        <p:tmplLst>
          <p:tmpl lvl="1">
            <p:tnLst>
              <p:par>
                <p:cTn presetID="49" presetClass="entr" presetSubtype="0"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 calcmode="lin" valueType="num">
                      <p:cBhvr>
                        <p:cTn dur="500" fill="hold"/>
                        <p:tgtEl>
                          <p:spTgt spid="49"/>
                        </p:tgtEl>
                        <p:attrNameLst>
                          <p:attrName>style.rotation</p:attrName>
                        </p:attrNameLst>
                      </p:cBhvr>
                      <p:tavLst>
                        <p:tav tm="0">
                          <p:val>
                            <p:fltVal val="360"/>
                          </p:val>
                        </p:tav>
                        <p:tav tm="100000">
                          <p:val>
                            <p:fltVal val="0"/>
                          </p:val>
                        </p:tav>
                      </p:tavLst>
                    </p:anim>
                    <p:animEffect transition="in" filter="fade">
                      <p:cBhvr>
                        <p:cTn dur="500"/>
                        <p:tgtEl>
                          <p:spTgt spid="49"/>
                        </p:tgtEl>
                      </p:cBhvr>
                    </p:animEffect>
                  </p:childTnLst>
                </p:cTn>
              </p:par>
            </p:tnLst>
          </p:tmpl>
        </p:tmplLst>
      </p:bldP>
    </p:bld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with Icon">
    <p:spTree>
      <p:nvGrpSpPr>
        <p:cNvPr id="1" name=""/>
        <p:cNvGrpSpPr/>
        <p:nvPr/>
      </p:nvGrpSpPr>
      <p:grpSpPr>
        <a:xfrm>
          <a:off x="0" y="0"/>
          <a:ext cx="0" cy="0"/>
          <a:chOff x="0" y="0"/>
          <a:chExt cx="0" cy="0"/>
        </a:xfrm>
      </p:grpSpPr>
      <p:sp>
        <p:nvSpPr>
          <p:cNvPr id="9" name="正方形/長方形 8"/>
          <p:cNvSpPr/>
          <p:nvPr userDrawn="1"/>
        </p:nvSpPr>
        <p:spPr>
          <a:xfrm>
            <a:off x="159" y="5035488"/>
            <a:ext cx="259031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正方形/長方形 23"/>
          <p:cNvSpPr/>
          <p:nvPr userDrawn="1"/>
        </p:nvSpPr>
        <p:spPr>
          <a:xfrm>
            <a:off x="2590478" y="5033066"/>
            <a:ext cx="3240360" cy="21844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正方形/長方形 24"/>
          <p:cNvSpPr/>
          <p:nvPr userDrawn="1"/>
        </p:nvSpPr>
        <p:spPr>
          <a:xfrm>
            <a:off x="5830838" y="5023026"/>
            <a:ext cx="331236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正方形/長方形 25"/>
          <p:cNvSpPr/>
          <p:nvPr userDrawn="1"/>
        </p:nvSpPr>
        <p:spPr>
          <a:xfrm>
            <a:off x="9143206" y="5023026"/>
            <a:ext cx="3240360" cy="22848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正方形/長方形 26"/>
          <p:cNvSpPr/>
          <p:nvPr userDrawn="1"/>
        </p:nvSpPr>
        <p:spPr>
          <a:xfrm>
            <a:off x="12383566" y="5023026"/>
            <a:ext cx="324035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正方形/長方形 28"/>
          <p:cNvSpPr/>
          <p:nvPr userDrawn="1"/>
        </p:nvSpPr>
        <p:spPr>
          <a:xfrm>
            <a:off x="15623926" y="5035488"/>
            <a:ext cx="266248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30" name="テキスト プレースホルダー 11"/>
          <p:cNvSpPr>
            <a:spLocks noGrp="1"/>
          </p:cNvSpPr>
          <p:nvPr>
            <p:ph type="body" sz="quarter" idx="14" hasCustomPrompt="1"/>
          </p:nvPr>
        </p:nvSpPr>
        <p:spPr>
          <a:xfrm>
            <a:off x="1006302"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15" hasCustomPrompt="1"/>
          </p:nvPr>
        </p:nvSpPr>
        <p:spPr>
          <a:xfrm>
            <a:off x="1006302"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5" hasCustomPrompt="1"/>
          </p:nvPr>
        </p:nvSpPr>
        <p:spPr>
          <a:xfrm>
            <a:off x="4292645"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6" hasCustomPrompt="1"/>
          </p:nvPr>
        </p:nvSpPr>
        <p:spPr>
          <a:xfrm>
            <a:off x="4292645"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7" hasCustomPrompt="1"/>
          </p:nvPr>
        </p:nvSpPr>
        <p:spPr>
          <a:xfrm>
            <a:off x="7580956"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8" hasCustomPrompt="1"/>
          </p:nvPr>
        </p:nvSpPr>
        <p:spPr>
          <a:xfrm>
            <a:off x="7580956"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9" hasCustomPrompt="1"/>
          </p:nvPr>
        </p:nvSpPr>
        <p:spPr>
          <a:xfrm>
            <a:off x="10847341"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0" hasCustomPrompt="1"/>
          </p:nvPr>
        </p:nvSpPr>
        <p:spPr>
          <a:xfrm>
            <a:off x="10847341"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1" hasCustomPrompt="1"/>
          </p:nvPr>
        </p:nvSpPr>
        <p:spPr>
          <a:xfrm>
            <a:off x="14111758" y="6439645"/>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2" hasCustomPrompt="1"/>
          </p:nvPr>
        </p:nvSpPr>
        <p:spPr>
          <a:xfrm>
            <a:off x="14111758" y="7015709"/>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40" name="円/楕円 39"/>
          <p:cNvSpPr/>
          <p:nvPr userDrawn="1"/>
        </p:nvSpPr>
        <p:spPr>
          <a:xfrm>
            <a:off x="1438350" y="3991372"/>
            <a:ext cx="2304256" cy="230425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テキスト プレースホルダー 11"/>
          <p:cNvSpPr>
            <a:spLocks noGrp="1"/>
          </p:cNvSpPr>
          <p:nvPr>
            <p:ph type="body" sz="quarter" idx="33" hasCustomPrompt="1"/>
          </p:nvPr>
        </p:nvSpPr>
        <p:spPr>
          <a:xfrm>
            <a:off x="1448427"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42" name="円/楕円 41"/>
          <p:cNvSpPr/>
          <p:nvPr userDrawn="1"/>
        </p:nvSpPr>
        <p:spPr>
          <a:xfrm>
            <a:off x="4678710" y="4000520"/>
            <a:ext cx="2304256" cy="230425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テキスト プレースホルダー 11"/>
          <p:cNvSpPr>
            <a:spLocks noGrp="1"/>
          </p:cNvSpPr>
          <p:nvPr>
            <p:ph type="body" sz="quarter" idx="34" hasCustomPrompt="1"/>
          </p:nvPr>
        </p:nvSpPr>
        <p:spPr>
          <a:xfrm>
            <a:off x="4688787" y="4828823"/>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44" name="円/楕円 43"/>
          <p:cNvSpPr/>
          <p:nvPr userDrawn="1"/>
        </p:nvSpPr>
        <p:spPr>
          <a:xfrm>
            <a:off x="7991078" y="3991372"/>
            <a:ext cx="2304256" cy="230425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テキスト プレースホルダー 11"/>
          <p:cNvSpPr>
            <a:spLocks noGrp="1"/>
          </p:cNvSpPr>
          <p:nvPr>
            <p:ph type="body" sz="quarter" idx="35" hasCustomPrompt="1"/>
          </p:nvPr>
        </p:nvSpPr>
        <p:spPr>
          <a:xfrm>
            <a:off x="8001155"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46" name="円/楕円 45"/>
          <p:cNvSpPr/>
          <p:nvPr userDrawn="1"/>
        </p:nvSpPr>
        <p:spPr>
          <a:xfrm>
            <a:off x="11231438" y="3964253"/>
            <a:ext cx="2304256" cy="230425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テキスト プレースホルダー 11"/>
          <p:cNvSpPr>
            <a:spLocks noGrp="1"/>
          </p:cNvSpPr>
          <p:nvPr>
            <p:ph type="body" sz="quarter" idx="36" hasCustomPrompt="1"/>
          </p:nvPr>
        </p:nvSpPr>
        <p:spPr>
          <a:xfrm>
            <a:off x="11241515" y="4792556"/>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48" name="円/楕円 47"/>
          <p:cNvSpPr/>
          <p:nvPr userDrawn="1"/>
        </p:nvSpPr>
        <p:spPr>
          <a:xfrm>
            <a:off x="14471798" y="3991372"/>
            <a:ext cx="2304256" cy="2304256"/>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テキスト プレースホルダー 11"/>
          <p:cNvSpPr>
            <a:spLocks noGrp="1"/>
          </p:cNvSpPr>
          <p:nvPr>
            <p:ph type="body" sz="quarter" idx="37" hasCustomPrompt="1"/>
          </p:nvPr>
        </p:nvSpPr>
        <p:spPr>
          <a:xfrm>
            <a:off x="14481875"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6" name="図プレースホルダー 5"/>
          <p:cNvSpPr>
            <a:spLocks noGrp="1"/>
          </p:cNvSpPr>
          <p:nvPr>
            <p:ph type="pic" sz="quarter" idx="38" hasCustomPrompt="1"/>
          </p:nvPr>
        </p:nvSpPr>
        <p:spPr>
          <a:xfrm>
            <a:off x="3167062" y="3415308"/>
            <a:ext cx="720675" cy="720675"/>
          </a:xfrm>
        </p:spPr>
        <p:txBody>
          <a:bodyPr>
            <a:normAutofit/>
          </a:bodyPr>
          <a:lstStyle>
            <a:lvl1pPr>
              <a:defRPr sz="1100"/>
            </a:lvl1pPr>
          </a:lstStyle>
          <a:p>
            <a:r>
              <a:rPr lang="en-US" dirty="0" smtClean="0"/>
              <a:t>ICON</a:t>
            </a:r>
          </a:p>
        </p:txBody>
      </p:sp>
      <p:sp>
        <p:nvSpPr>
          <p:cNvPr id="50" name="図プレースホルダー 5"/>
          <p:cNvSpPr>
            <a:spLocks noGrp="1"/>
          </p:cNvSpPr>
          <p:nvPr>
            <p:ph type="pic" sz="quarter" idx="39" hasCustomPrompt="1"/>
          </p:nvPr>
        </p:nvSpPr>
        <p:spPr>
          <a:xfrm>
            <a:off x="6550918" y="3415308"/>
            <a:ext cx="720675" cy="720675"/>
          </a:xfrm>
        </p:spPr>
        <p:txBody>
          <a:bodyPr>
            <a:normAutofit/>
          </a:bodyPr>
          <a:lstStyle>
            <a:lvl1pPr>
              <a:defRPr sz="1100"/>
            </a:lvl1pPr>
          </a:lstStyle>
          <a:p>
            <a:r>
              <a:rPr lang="en-US" dirty="0" smtClean="0"/>
              <a:t>ICON</a:t>
            </a:r>
          </a:p>
        </p:txBody>
      </p:sp>
      <p:sp>
        <p:nvSpPr>
          <p:cNvPr id="51" name="図プレースホルダー 5"/>
          <p:cNvSpPr>
            <a:spLocks noGrp="1"/>
          </p:cNvSpPr>
          <p:nvPr>
            <p:ph type="pic" sz="quarter" idx="40" hasCustomPrompt="1"/>
          </p:nvPr>
        </p:nvSpPr>
        <p:spPr>
          <a:xfrm>
            <a:off x="9791500" y="3415308"/>
            <a:ext cx="720675" cy="720675"/>
          </a:xfrm>
        </p:spPr>
        <p:txBody>
          <a:bodyPr>
            <a:normAutofit/>
          </a:bodyPr>
          <a:lstStyle>
            <a:lvl1pPr>
              <a:defRPr sz="1100"/>
            </a:lvl1pPr>
          </a:lstStyle>
          <a:p>
            <a:r>
              <a:rPr lang="en-US" dirty="0" smtClean="0"/>
              <a:t>ICON</a:t>
            </a:r>
          </a:p>
        </p:txBody>
      </p:sp>
      <p:sp>
        <p:nvSpPr>
          <p:cNvPr id="52" name="図プレースホルダー 5"/>
          <p:cNvSpPr>
            <a:spLocks noGrp="1"/>
          </p:cNvSpPr>
          <p:nvPr>
            <p:ph type="pic" sz="quarter" idx="41" hasCustomPrompt="1"/>
          </p:nvPr>
        </p:nvSpPr>
        <p:spPr>
          <a:xfrm>
            <a:off x="13175356" y="3415308"/>
            <a:ext cx="720675" cy="720675"/>
          </a:xfrm>
        </p:spPr>
        <p:txBody>
          <a:bodyPr>
            <a:normAutofit/>
          </a:bodyPr>
          <a:lstStyle>
            <a:lvl1pPr>
              <a:defRPr sz="1100"/>
            </a:lvl1pPr>
          </a:lstStyle>
          <a:p>
            <a:r>
              <a:rPr lang="en-US" dirty="0" smtClean="0"/>
              <a:t>ICON</a:t>
            </a:r>
          </a:p>
        </p:txBody>
      </p:sp>
      <p:sp>
        <p:nvSpPr>
          <p:cNvPr id="53" name="図プレースホルダー 5"/>
          <p:cNvSpPr>
            <a:spLocks noGrp="1"/>
          </p:cNvSpPr>
          <p:nvPr>
            <p:ph type="pic" sz="quarter" idx="42" hasCustomPrompt="1"/>
          </p:nvPr>
        </p:nvSpPr>
        <p:spPr>
          <a:xfrm>
            <a:off x="16415419" y="3415308"/>
            <a:ext cx="720675" cy="720675"/>
          </a:xfrm>
        </p:spPr>
        <p:txBody>
          <a:bodyPr>
            <a:normAutofit/>
          </a:bodyPr>
          <a:lstStyle>
            <a:lvl1pPr>
              <a:defRPr sz="1100"/>
            </a:lvl1pPr>
          </a:lstStyle>
          <a:p>
            <a:r>
              <a:rPr lang="en-US" dirty="0" smtClean="0"/>
              <a:t>ICON</a:t>
            </a:r>
          </a:p>
        </p:txBody>
      </p:sp>
    </p:spTree>
    <p:extLst>
      <p:ext uri="{BB962C8B-B14F-4D97-AF65-F5344CB8AC3E}">
        <p14:creationId xmlns:p14="http://schemas.microsoft.com/office/powerpoint/2010/main" val="188292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 calcmode="lin" valueType="num">
                                      <p:cBhvr>
                                        <p:cTn id="17" dur="500" fill="hold"/>
                                        <p:tgtEl>
                                          <p:spTgt spid="40"/>
                                        </p:tgtEl>
                                        <p:attrNameLst>
                                          <p:attrName>style.rotation</p:attrName>
                                        </p:attrNameLst>
                                      </p:cBhvr>
                                      <p:tavLst>
                                        <p:tav tm="0">
                                          <p:val>
                                            <p:fltVal val="360"/>
                                          </p:val>
                                        </p:tav>
                                        <p:tav tm="100000">
                                          <p:val>
                                            <p:fltVal val="0"/>
                                          </p:val>
                                        </p:tav>
                                      </p:tavLst>
                                    </p:anim>
                                    <p:animEffect transition="in" filter="fade">
                                      <p:cBhvr>
                                        <p:cTn id="18" dur="500"/>
                                        <p:tgtEl>
                                          <p:spTgt spid="4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 calcmode="lin" valueType="num">
                                      <p:cBhvr>
                                        <p:cTn id="24"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6" dur="5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27" dur="500"/>
                                        <p:tgtEl>
                                          <p:spTgt spid="41">
                                            <p:txEl>
                                              <p:pRg st="0" end="0"/>
                                            </p:txEl>
                                          </p:spTgt>
                                        </p:tgtEl>
                                      </p:cBhvr>
                                    </p:animEffect>
                                  </p:childTnLst>
                                </p:cTn>
                              </p:par>
                            </p:childTnLst>
                          </p:cTn>
                        </p:par>
                        <p:par>
                          <p:cTn id="28" fill="hold">
                            <p:stCondLst>
                              <p:cond delay="1750"/>
                            </p:stCondLst>
                            <p:childTnLst>
                              <p:par>
                                <p:cTn id="29" presetID="2" presetClass="entr" presetSubtype="4" decel="100000" fill="hold" grpId="0" nodeType="after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 calcmode="lin" valueType="num">
                                      <p:cBhvr additive="base">
                                        <p:cTn id="3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31">
                                            <p:txEl>
                                              <p:pRg st="0" end="0"/>
                                            </p:txEl>
                                          </p:spTgt>
                                        </p:tgtEl>
                                        <p:attrNameLst>
                                          <p:attrName>style.visibility</p:attrName>
                                        </p:attrNameLst>
                                      </p:cBhvr>
                                      <p:to>
                                        <p:strVal val="visible"/>
                                      </p:to>
                                    </p:set>
                                    <p:anim calcmode="lin" valueType="num">
                                      <p:cBhvr additive="base">
                                        <p:cTn id="3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750"/>
                            </p:stCondLst>
                            <p:childTnLst>
                              <p:par>
                                <p:cTn id="38" presetID="2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3250"/>
                            </p:stCondLst>
                            <p:childTnLst>
                              <p:par>
                                <p:cTn id="42" presetID="49" presetClass="entr" presetSubtype="0" decel="10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 calcmode="lin" valueType="num">
                                      <p:cBhvr>
                                        <p:cTn id="46" dur="500" fill="hold"/>
                                        <p:tgtEl>
                                          <p:spTgt spid="42"/>
                                        </p:tgtEl>
                                        <p:attrNameLst>
                                          <p:attrName>style.rotation</p:attrName>
                                        </p:attrNameLst>
                                      </p:cBhvr>
                                      <p:tavLst>
                                        <p:tav tm="0">
                                          <p:val>
                                            <p:fltVal val="360"/>
                                          </p:val>
                                        </p:tav>
                                        <p:tav tm="100000">
                                          <p:val>
                                            <p:fltVal val="0"/>
                                          </p:val>
                                        </p:tav>
                                      </p:tavLst>
                                    </p:anim>
                                    <p:animEffect transition="in" filter="fade">
                                      <p:cBhvr>
                                        <p:cTn id="47" dur="500"/>
                                        <p:tgtEl>
                                          <p:spTgt spid="42"/>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43">
                                            <p:txEl>
                                              <p:pRg st="0" end="0"/>
                                            </p:txEl>
                                          </p:spTgt>
                                        </p:tgtEl>
                                        <p:attrNameLst>
                                          <p:attrName>style.visibility</p:attrName>
                                        </p:attrNameLst>
                                      </p:cBhvr>
                                      <p:to>
                                        <p:strVal val="visible"/>
                                      </p:to>
                                    </p:set>
                                    <p:anim calcmode="lin" valueType="num">
                                      <p:cBhvr>
                                        <p:cTn id="53"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55"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56" dur="500"/>
                                        <p:tgtEl>
                                          <p:spTgt spid="43">
                                            <p:txEl>
                                              <p:pRg st="0" end="0"/>
                                            </p:txEl>
                                          </p:spTgt>
                                        </p:tgtEl>
                                      </p:cBhvr>
                                    </p:animEffect>
                                  </p:childTnLst>
                                </p:cTn>
                              </p:par>
                            </p:childTnLst>
                          </p:cTn>
                        </p:par>
                        <p:par>
                          <p:cTn id="57" fill="hold">
                            <p:stCondLst>
                              <p:cond delay="4000"/>
                            </p:stCondLst>
                            <p:childTnLst>
                              <p:par>
                                <p:cTn id="58" presetID="2" presetClass="entr" presetSubtype="4" decel="100000" fill="hold" grpId="0" nodeType="afterEffect">
                                  <p:stCondLst>
                                    <p:cond delay="250"/>
                                  </p:stCondLst>
                                  <p:childTnLst>
                                    <p:set>
                                      <p:cBhvr>
                                        <p:cTn id="59" dur="1" fill="hold">
                                          <p:stCondLst>
                                            <p:cond delay="0"/>
                                          </p:stCondLst>
                                        </p:cTn>
                                        <p:tgtEl>
                                          <p:spTgt spid="32">
                                            <p:txEl>
                                              <p:pRg st="0" end="0"/>
                                            </p:txEl>
                                          </p:spTgt>
                                        </p:tgtEl>
                                        <p:attrNameLst>
                                          <p:attrName>style.visibility</p:attrName>
                                        </p:attrNameLst>
                                      </p:cBhvr>
                                      <p:to>
                                        <p:strVal val="visible"/>
                                      </p:to>
                                    </p:set>
                                    <p:anim calcmode="lin" valueType="num">
                                      <p:cBhvr additive="base">
                                        <p:cTn id="6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500"/>
                                  </p:stCondLst>
                                  <p:childTnLst>
                                    <p:set>
                                      <p:cBhvr>
                                        <p:cTn id="63" dur="1" fill="hold">
                                          <p:stCondLst>
                                            <p:cond delay="0"/>
                                          </p:stCondLst>
                                        </p:cTn>
                                        <p:tgtEl>
                                          <p:spTgt spid="33">
                                            <p:txEl>
                                              <p:pRg st="0" end="0"/>
                                            </p:txEl>
                                          </p:spTgt>
                                        </p:tgtEl>
                                        <p:attrNameLst>
                                          <p:attrName>style.visibility</p:attrName>
                                        </p:attrNameLst>
                                      </p:cBhvr>
                                      <p:to>
                                        <p:strVal val="visible"/>
                                      </p:to>
                                    </p:set>
                                    <p:anim calcmode="lin" valueType="num">
                                      <p:cBhvr additive="base">
                                        <p:cTn id="6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55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par>
                                <p:cTn id="77" presetID="10" presetClass="entr" presetSubtype="0" fill="hold" grpId="0" nodeType="withEffect">
                                  <p:stCondLst>
                                    <p:cond delay="25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5">
                                            <p:txEl>
                                              <p:pRg st="0" end="0"/>
                                            </p:txEl>
                                          </p:spTgt>
                                        </p:tgtEl>
                                        <p:attrNameLst>
                                          <p:attrName>style.visibility</p:attrName>
                                        </p:attrNameLst>
                                      </p:cBhvr>
                                      <p:to>
                                        <p:strVal val="visible"/>
                                      </p:to>
                                    </p:set>
                                    <p:anim calcmode="lin" valueType="num">
                                      <p:cBhvr>
                                        <p:cTn id="8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84" dur="5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85" dur="500"/>
                                        <p:tgtEl>
                                          <p:spTgt spid="45">
                                            <p:txEl>
                                              <p:pRg st="0" end="0"/>
                                            </p:txEl>
                                          </p:spTgt>
                                        </p:tgtEl>
                                      </p:cBhvr>
                                    </p:animEffect>
                                  </p:childTnLst>
                                </p:cTn>
                              </p:par>
                            </p:childTnLst>
                          </p:cTn>
                        </p:par>
                        <p:par>
                          <p:cTn id="86" fill="hold">
                            <p:stCondLst>
                              <p:cond delay="6250"/>
                            </p:stCondLst>
                            <p:childTnLst>
                              <p:par>
                                <p:cTn id="87" presetID="2" presetClass="entr" presetSubtype="4" decel="100000" fill="hold" grpId="0" nodeType="afterEffect">
                                  <p:stCondLst>
                                    <p:cond delay="250"/>
                                  </p:stCondLst>
                                  <p:childTnLst>
                                    <p:set>
                                      <p:cBhvr>
                                        <p:cTn id="88" dur="1" fill="hold">
                                          <p:stCondLst>
                                            <p:cond delay="0"/>
                                          </p:stCondLst>
                                        </p:cTn>
                                        <p:tgtEl>
                                          <p:spTgt spid="34">
                                            <p:txEl>
                                              <p:pRg st="0" end="0"/>
                                            </p:txEl>
                                          </p:spTgt>
                                        </p:tgtEl>
                                        <p:attrNameLst>
                                          <p:attrName>style.visibility</p:attrName>
                                        </p:attrNameLst>
                                      </p:cBhvr>
                                      <p:to>
                                        <p:strVal val="visible"/>
                                      </p:to>
                                    </p:set>
                                    <p:anim calcmode="lin" valueType="num">
                                      <p:cBhvr additive="base">
                                        <p:cTn id="8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4" decel="100000" fill="hold" grpId="0" nodeType="withEffect">
                                  <p:stCondLst>
                                    <p:cond delay="500"/>
                                  </p:stCondLst>
                                  <p:childTnLst>
                                    <p:set>
                                      <p:cBhvr>
                                        <p:cTn id="92" dur="1" fill="hold">
                                          <p:stCondLst>
                                            <p:cond delay="0"/>
                                          </p:stCondLst>
                                        </p:cTn>
                                        <p:tgtEl>
                                          <p:spTgt spid="35">
                                            <p:txEl>
                                              <p:pRg st="0" end="0"/>
                                            </p:txEl>
                                          </p:spTgt>
                                        </p:tgtEl>
                                        <p:attrNameLst>
                                          <p:attrName>style.visibility</p:attrName>
                                        </p:attrNameLst>
                                      </p:cBhvr>
                                      <p:to>
                                        <p:strVal val="visible"/>
                                      </p:to>
                                    </p:set>
                                    <p:anim calcmode="lin" valueType="num">
                                      <p:cBhvr additive="base">
                                        <p:cTn id="9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par>
                          <p:cTn id="99" fill="hold">
                            <p:stCondLst>
                              <p:cond delay="7750"/>
                            </p:stCondLst>
                            <p:childTnLst>
                              <p:par>
                                <p:cTn id="100" presetID="49" presetClass="entr" presetSubtype="0" decel="10000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p:cTn id="102" dur="500" fill="hold"/>
                                        <p:tgtEl>
                                          <p:spTgt spid="46"/>
                                        </p:tgtEl>
                                        <p:attrNameLst>
                                          <p:attrName>ppt_w</p:attrName>
                                        </p:attrNameLst>
                                      </p:cBhvr>
                                      <p:tavLst>
                                        <p:tav tm="0">
                                          <p:val>
                                            <p:fltVal val="0"/>
                                          </p:val>
                                        </p:tav>
                                        <p:tav tm="100000">
                                          <p:val>
                                            <p:strVal val="#ppt_w"/>
                                          </p:val>
                                        </p:tav>
                                      </p:tavLst>
                                    </p:anim>
                                    <p:anim calcmode="lin" valueType="num">
                                      <p:cBhvr>
                                        <p:cTn id="103" dur="500" fill="hold"/>
                                        <p:tgtEl>
                                          <p:spTgt spid="46"/>
                                        </p:tgtEl>
                                        <p:attrNameLst>
                                          <p:attrName>ppt_h</p:attrName>
                                        </p:attrNameLst>
                                      </p:cBhvr>
                                      <p:tavLst>
                                        <p:tav tm="0">
                                          <p:val>
                                            <p:fltVal val="0"/>
                                          </p:val>
                                        </p:tav>
                                        <p:tav tm="100000">
                                          <p:val>
                                            <p:strVal val="#ppt_h"/>
                                          </p:val>
                                        </p:tav>
                                      </p:tavLst>
                                    </p:anim>
                                    <p:anim calcmode="lin" valueType="num">
                                      <p:cBhvr>
                                        <p:cTn id="104" dur="500" fill="hold"/>
                                        <p:tgtEl>
                                          <p:spTgt spid="46"/>
                                        </p:tgtEl>
                                        <p:attrNameLst>
                                          <p:attrName>style.rotation</p:attrName>
                                        </p:attrNameLst>
                                      </p:cBhvr>
                                      <p:tavLst>
                                        <p:tav tm="0">
                                          <p:val>
                                            <p:fltVal val="360"/>
                                          </p:val>
                                        </p:tav>
                                        <p:tav tm="100000">
                                          <p:val>
                                            <p:fltVal val="0"/>
                                          </p:val>
                                        </p:tav>
                                      </p:tavLst>
                                    </p:anim>
                                    <p:animEffect transition="in" filter="fade">
                                      <p:cBhvr>
                                        <p:cTn id="105" dur="500"/>
                                        <p:tgtEl>
                                          <p:spTgt spid="46"/>
                                        </p:tgtEl>
                                      </p:cBhvr>
                                    </p:animEffect>
                                  </p:childTnLst>
                                </p:cTn>
                              </p:par>
                              <p:par>
                                <p:cTn id="106" presetID="10" presetClass="entr" presetSubtype="0" fill="hold" grpId="0" nodeType="withEffect">
                                  <p:stCondLst>
                                    <p:cond delay="25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49" presetClass="entr" presetSubtype="0" decel="100000" fill="hold" grpId="0" nodeType="withEffect">
                                  <p:stCondLst>
                                    <p:cond delay="0"/>
                                  </p:stCondLst>
                                  <p:childTnLst>
                                    <p:set>
                                      <p:cBhvr>
                                        <p:cTn id="110" dur="1" fill="hold">
                                          <p:stCondLst>
                                            <p:cond delay="0"/>
                                          </p:stCondLst>
                                        </p:cTn>
                                        <p:tgtEl>
                                          <p:spTgt spid="47">
                                            <p:txEl>
                                              <p:pRg st="0" end="0"/>
                                            </p:txEl>
                                          </p:spTgt>
                                        </p:tgtEl>
                                        <p:attrNameLst>
                                          <p:attrName>style.visibility</p:attrName>
                                        </p:attrNameLst>
                                      </p:cBhvr>
                                      <p:to>
                                        <p:strVal val="visible"/>
                                      </p:to>
                                    </p:set>
                                    <p:anim calcmode="lin" valueType="num">
                                      <p:cBhvr>
                                        <p:cTn id="11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13"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14" dur="500"/>
                                        <p:tgtEl>
                                          <p:spTgt spid="47">
                                            <p:txEl>
                                              <p:pRg st="0" end="0"/>
                                            </p:txEl>
                                          </p:spTgt>
                                        </p:tgtEl>
                                      </p:cBhvr>
                                    </p:animEffect>
                                  </p:childTnLst>
                                </p:cTn>
                              </p:par>
                            </p:childTnLst>
                          </p:cTn>
                        </p:par>
                        <p:par>
                          <p:cTn id="115" fill="hold">
                            <p:stCondLst>
                              <p:cond delay="8500"/>
                            </p:stCondLst>
                            <p:childTnLst>
                              <p:par>
                                <p:cTn id="116" presetID="2" presetClass="entr" presetSubtype="4" decel="100000" fill="hold" grpId="0" nodeType="afterEffect">
                                  <p:stCondLst>
                                    <p:cond delay="250"/>
                                  </p:stCondLst>
                                  <p:childTnLst>
                                    <p:set>
                                      <p:cBhvr>
                                        <p:cTn id="117" dur="1" fill="hold">
                                          <p:stCondLst>
                                            <p:cond delay="0"/>
                                          </p:stCondLst>
                                        </p:cTn>
                                        <p:tgtEl>
                                          <p:spTgt spid="36">
                                            <p:txEl>
                                              <p:pRg st="0" end="0"/>
                                            </p:txEl>
                                          </p:spTgt>
                                        </p:tgtEl>
                                        <p:attrNameLst>
                                          <p:attrName>style.visibility</p:attrName>
                                        </p:attrNameLst>
                                      </p:cBhvr>
                                      <p:to>
                                        <p:strVal val="visible"/>
                                      </p:to>
                                    </p:set>
                                    <p:anim calcmode="lin" valueType="num">
                                      <p:cBhvr additive="base">
                                        <p:cTn id="11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500"/>
                                  </p:stCondLst>
                                  <p:childTnLst>
                                    <p:set>
                                      <p:cBhvr>
                                        <p:cTn id="121" dur="1" fill="hold">
                                          <p:stCondLst>
                                            <p:cond delay="0"/>
                                          </p:stCondLst>
                                        </p:cTn>
                                        <p:tgtEl>
                                          <p:spTgt spid="37">
                                            <p:txEl>
                                              <p:pRg st="0" end="0"/>
                                            </p:txEl>
                                          </p:spTgt>
                                        </p:tgtEl>
                                        <p:attrNameLst>
                                          <p:attrName>style.visibility</p:attrName>
                                        </p:attrNameLst>
                                      </p:cBhvr>
                                      <p:to>
                                        <p:strVal val="visible"/>
                                      </p:to>
                                    </p:set>
                                    <p:anim calcmode="lin" valueType="num">
                                      <p:cBhvr additive="base">
                                        <p:cTn id="122"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9500"/>
                            </p:stCondLst>
                            <p:childTnLst>
                              <p:par>
                                <p:cTn id="125" presetID="22" presetClass="entr" presetSubtype="8"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par>
                          <p:cTn id="128" fill="hold">
                            <p:stCondLst>
                              <p:cond delay="10000"/>
                            </p:stCondLst>
                            <p:childTnLst>
                              <p:par>
                                <p:cTn id="129" presetID="49" presetClass="entr" presetSubtype="0" decel="100000"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500" fill="hold"/>
                                        <p:tgtEl>
                                          <p:spTgt spid="48"/>
                                        </p:tgtEl>
                                        <p:attrNameLst>
                                          <p:attrName>ppt_w</p:attrName>
                                        </p:attrNameLst>
                                      </p:cBhvr>
                                      <p:tavLst>
                                        <p:tav tm="0">
                                          <p:val>
                                            <p:fltVal val="0"/>
                                          </p:val>
                                        </p:tav>
                                        <p:tav tm="100000">
                                          <p:val>
                                            <p:strVal val="#ppt_w"/>
                                          </p:val>
                                        </p:tav>
                                      </p:tavLst>
                                    </p:anim>
                                    <p:anim calcmode="lin" valueType="num">
                                      <p:cBhvr>
                                        <p:cTn id="132" dur="500" fill="hold"/>
                                        <p:tgtEl>
                                          <p:spTgt spid="48"/>
                                        </p:tgtEl>
                                        <p:attrNameLst>
                                          <p:attrName>ppt_h</p:attrName>
                                        </p:attrNameLst>
                                      </p:cBhvr>
                                      <p:tavLst>
                                        <p:tav tm="0">
                                          <p:val>
                                            <p:fltVal val="0"/>
                                          </p:val>
                                        </p:tav>
                                        <p:tav tm="100000">
                                          <p:val>
                                            <p:strVal val="#ppt_h"/>
                                          </p:val>
                                        </p:tav>
                                      </p:tavLst>
                                    </p:anim>
                                    <p:anim calcmode="lin" valueType="num">
                                      <p:cBhvr>
                                        <p:cTn id="133" dur="500" fill="hold"/>
                                        <p:tgtEl>
                                          <p:spTgt spid="48"/>
                                        </p:tgtEl>
                                        <p:attrNameLst>
                                          <p:attrName>style.rotation</p:attrName>
                                        </p:attrNameLst>
                                      </p:cBhvr>
                                      <p:tavLst>
                                        <p:tav tm="0">
                                          <p:val>
                                            <p:fltVal val="360"/>
                                          </p:val>
                                        </p:tav>
                                        <p:tav tm="100000">
                                          <p:val>
                                            <p:fltVal val="0"/>
                                          </p:val>
                                        </p:tav>
                                      </p:tavLst>
                                    </p:anim>
                                    <p:animEffect transition="in" filter="fade">
                                      <p:cBhvr>
                                        <p:cTn id="134" dur="500"/>
                                        <p:tgtEl>
                                          <p:spTgt spid="48"/>
                                        </p:tgtEl>
                                      </p:cBhvr>
                                    </p:animEffect>
                                  </p:childTnLst>
                                </p:cTn>
                              </p:par>
                              <p:par>
                                <p:cTn id="135" presetID="10" presetClass="entr" presetSubtype="0" fill="hold" grpId="0" nodeType="withEffect">
                                  <p:stCondLst>
                                    <p:cond delay="25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500"/>
                                        <p:tgtEl>
                                          <p:spTgt spid="53"/>
                                        </p:tgtEl>
                                      </p:cBhvr>
                                    </p:animEffect>
                                  </p:childTnLst>
                                </p:cTn>
                              </p:par>
                              <p:par>
                                <p:cTn id="138" presetID="49" presetClass="entr" presetSubtype="0" decel="100000" fill="hold" grpId="0" nodeType="withEffect">
                                  <p:stCondLst>
                                    <p:cond delay="0"/>
                                  </p:stCondLst>
                                  <p:childTnLst>
                                    <p:set>
                                      <p:cBhvr>
                                        <p:cTn id="139" dur="1" fill="hold">
                                          <p:stCondLst>
                                            <p:cond delay="0"/>
                                          </p:stCondLst>
                                        </p:cTn>
                                        <p:tgtEl>
                                          <p:spTgt spid="49">
                                            <p:txEl>
                                              <p:pRg st="0" end="0"/>
                                            </p:txEl>
                                          </p:spTgt>
                                        </p:tgtEl>
                                        <p:attrNameLst>
                                          <p:attrName>style.visibility</p:attrName>
                                        </p:attrNameLst>
                                      </p:cBhvr>
                                      <p:to>
                                        <p:strVal val="visible"/>
                                      </p:to>
                                    </p:set>
                                    <p:anim calcmode="lin" valueType="num">
                                      <p:cBhvr>
                                        <p:cTn id="14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41" dur="500" fill="hold"/>
                                        <p:tgtEl>
                                          <p:spTgt spid="49">
                                            <p:txEl>
                                              <p:pRg st="0" end="0"/>
                                            </p:txEl>
                                          </p:spTgt>
                                        </p:tgtEl>
                                        <p:attrNameLst>
                                          <p:attrName>ppt_h</p:attrName>
                                        </p:attrNameLst>
                                      </p:cBhvr>
                                      <p:tavLst>
                                        <p:tav tm="0">
                                          <p:val>
                                            <p:fltVal val="0"/>
                                          </p:val>
                                        </p:tav>
                                        <p:tav tm="100000">
                                          <p:val>
                                            <p:strVal val="#ppt_h"/>
                                          </p:val>
                                        </p:tav>
                                      </p:tavLst>
                                    </p:anim>
                                    <p:anim calcmode="lin" valueType="num">
                                      <p:cBhvr>
                                        <p:cTn id="142" dur="500" fill="hold"/>
                                        <p:tgtEl>
                                          <p:spTgt spid="49">
                                            <p:txEl>
                                              <p:pRg st="0" end="0"/>
                                            </p:txEl>
                                          </p:spTgt>
                                        </p:tgtEl>
                                        <p:attrNameLst>
                                          <p:attrName>style.rotation</p:attrName>
                                        </p:attrNameLst>
                                      </p:cBhvr>
                                      <p:tavLst>
                                        <p:tav tm="0">
                                          <p:val>
                                            <p:fltVal val="360"/>
                                          </p:val>
                                        </p:tav>
                                        <p:tav tm="100000">
                                          <p:val>
                                            <p:fltVal val="0"/>
                                          </p:val>
                                        </p:tav>
                                      </p:tavLst>
                                    </p:anim>
                                    <p:animEffect transition="in" filter="fade">
                                      <p:cBhvr>
                                        <p:cTn id="143" dur="500"/>
                                        <p:tgtEl>
                                          <p:spTgt spid="49">
                                            <p:txEl>
                                              <p:pRg st="0" end="0"/>
                                            </p:txEl>
                                          </p:spTgt>
                                        </p:tgtEl>
                                      </p:cBhvr>
                                    </p:animEffect>
                                  </p:childTnLst>
                                </p:cTn>
                              </p:par>
                            </p:childTnLst>
                          </p:cTn>
                        </p:par>
                        <p:par>
                          <p:cTn id="144" fill="hold">
                            <p:stCondLst>
                              <p:cond delay="10750"/>
                            </p:stCondLst>
                            <p:childTnLst>
                              <p:par>
                                <p:cTn id="145" presetID="2" presetClass="entr" presetSubtype="4" decel="100000" fill="hold" grpId="0" nodeType="afterEffect">
                                  <p:stCondLst>
                                    <p:cond delay="250"/>
                                  </p:stCondLst>
                                  <p:childTnLst>
                                    <p:set>
                                      <p:cBhvr>
                                        <p:cTn id="146" dur="1" fill="hold">
                                          <p:stCondLst>
                                            <p:cond delay="0"/>
                                          </p:stCondLst>
                                        </p:cTn>
                                        <p:tgtEl>
                                          <p:spTgt spid="38">
                                            <p:txEl>
                                              <p:pRg st="0" end="0"/>
                                            </p:txEl>
                                          </p:spTgt>
                                        </p:tgtEl>
                                        <p:attrNameLst>
                                          <p:attrName>style.visibility</p:attrName>
                                        </p:attrNameLst>
                                      </p:cBhvr>
                                      <p:to>
                                        <p:strVal val="visible"/>
                                      </p:to>
                                    </p:set>
                                    <p:anim calcmode="lin" valueType="num">
                                      <p:cBhvr additive="base">
                                        <p:cTn id="14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500"/>
                                  </p:stCondLst>
                                  <p:childTnLst>
                                    <p:set>
                                      <p:cBhvr>
                                        <p:cTn id="150" dur="1" fill="hold">
                                          <p:stCondLst>
                                            <p:cond delay="0"/>
                                          </p:stCondLst>
                                        </p:cTn>
                                        <p:tgtEl>
                                          <p:spTgt spid="39">
                                            <p:txEl>
                                              <p:pRg st="0" end="0"/>
                                            </p:txEl>
                                          </p:spTgt>
                                        </p:tgtEl>
                                        <p:attrNameLst>
                                          <p:attrName>style.visibility</p:attrName>
                                        </p:attrNameLst>
                                      </p:cBhvr>
                                      <p:to>
                                        <p:strVal val="visible"/>
                                      </p:to>
                                    </p:set>
                                    <p:anim calcmode="lin" valueType="num">
                                      <p:cBhvr additive="base">
                                        <p:cTn id="15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153" fill="hold">
                            <p:stCondLst>
                              <p:cond delay="11750"/>
                            </p:stCondLst>
                            <p:childTnLst>
                              <p:par>
                                <p:cTn id="154" presetID="22" presetClass="entr" presetSubtype="8" fill="hold" grpId="0" nodeType="after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wipe(left)">
                                      <p:cBhvr>
                                        <p:cTn id="1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9"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 calcmode="lin" valueType="num">
                      <p:cBhvr>
                        <p:cTn dur="500" fill="hold"/>
                        <p:tgtEl>
                          <p:spTgt spid="41"/>
                        </p:tgtEl>
                        <p:attrNameLst>
                          <p:attrName>style.rotation</p:attrName>
                        </p:attrNameLst>
                      </p:cBhvr>
                      <p:tavLst>
                        <p:tav tm="0">
                          <p:val>
                            <p:fltVal val="360"/>
                          </p:val>
                        </p:tav>
                        <p:tav tm="100000">
                          <p:val>
                            <p:fltVal val="0"/>
                          </p:val>
                        </p:tav>
                      </p:tavLst>
                    </p:anim>
                    <p:animEffect transition="in" filter="fade">
                      <p:cBhvr>
                        <p:cTn dur="500"/>
                        <p:tgtEl>
                          <p:spTgt spid="41"/>
                        </p:tgtEl>
                      </p:cBhvr>
                    </p:animEffect>
                  </p:childTnLst>
                </p:cTn>
              </p:par>
            </p:tnLst>
          </p:tmpl>
        </p:tmplLst>
      </p:bldP>
      <p:bldP spid="42" grpId="0" animBg="1"/>
      <p:bldP spid="43" grpId="0" build="p">
        <p:tmplLst>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animBg="1"/>
      <p:bldP spid="45" grpId="0"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 calcmode="lin" valueType="num">
                      <p:cBhvr>
                        <p:cTn dur="500" fill="hold"/>
                        <p:tgtEl>
                          <p:spTgt spid="45"/>
                        </p:tgtEl>
                        <p:attrNameLst>
                          <p:attrName>style.rotation</p:attrName>
                        </p:attrNameLst>
                      </p:cBhvr>
                      <p:tavLst>
                        <p:tav tm="0">
                          <p:val>
                            <p:fltVal val="360"/>
                          </p:val>
                        </p:tav>
                        <p:tav tm="100000">
                          <p:val>
                            <p:fltVal val="0"/>
                          </p:val>
                        </p:tav>
                      </p:tavLst>
                    </p:anim>
                    <p:animEffect transition="in" filter="fade">
                      <p:cBhvr>
                        <p:cTn dur="500"/>
                        <p:tgtEl>
                          <p:spTgt spid="45"/>
                        </p:tgtEl>
                      </p:cBhvr>
                    </p:animEffect>
                  </p:childTnLst>
                </p:cTn>
              </p:par>
            </p:tnLst>
          </p:tmpl>
        </p:tmplLst>
      </p:bldP>
      <p:bldP spid="46" grpId="0" animBg="1"/>
      <p:bldP spid="47" grpId="0"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P spid="48" grpId="0" animBg="1"/>
      <p:bldP spid="49" grpId="0" build="p">
        <p:tmplLst>
          <p:tmpl lvl="1">
            <p:tnLst>
              <p:par>
                <p:cTn presetID="49" presetClass="entr" presetSubtype="0"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 calcmode="lin" valueType="num">
                      <p:cBhvr>
                        <p:cTn dur="500" fill="hold"/>
                        <p:tgtEl>
                          <p:spTgt spid="49"/>
                        </p:tgtEl>
                        <p:attrNameLst>
                          <p:attrName>style.rotation</p:attrName>
                        </p:attrNameLst>
                      </p:cBhvr>
                      <p:tavLst>
                        <p:tav tm="0">
                          <p:val>
                            <p:fltVal val="360"/>
                          </p:val>
                        </p:tav>
                        <p:tav tm="100000">
                          <p:val>
                            <p:fltVal val="0"/>
                          </p:val>
                        </p:tav>
                      </p:tavLst>
                    </p:anim>
                    <p:animEffect transition="in" filter="fade">
                      <p:cBhvr>
                        <p:cTn dur="500"/>
                        <p:tgtEl>
                          <p:spTgt spid="49"/>
                        </p:tgtEl>
                      </p:cBhvr>
                    </p:animEffect>
                  </p:childTnLst>
                </p:cTn>
              </p:par>
            </p:tnLst>
          </p:tmpl>
        </p:tmplLst>
      </p:bldP>
      <p:bldP spid="6" grpId="0"/>
      <p:bldP spid="50" grpId="0"/>
      <p:bldP spid="51" grpId="0"/>
      <p:bldP spid="52" grpId="0"/>
      <p:bldP spid="53" grpId="0"/>
    </p:bld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30" name="テキスト プレースホルダー 11"/>
          <p:cNvSpPr>
            <a:spLocks noGrp="1"/>
          </p:cNvSpPr>
          <p:nvPr>
            <p:ph type="body" sz="quarter" idx="14" hasCustomPrompt="1"/>
          </p:nvPr>
        </p:nvSpPr>
        <p:spPr>
          <a:xfrm>
            <a:off x="1006302"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15" hasCustomPrompt="1"/>
          </p:nvPr>
        </p:nvSpPr>
        <p:spPr>
          <a:xfrm>
            <a:off x="1006302"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54" name="円/楕円 53"/>
          <p:cNvSpPr/>
          <p:nvPr userDrawn="1"/>
        </p:nvSpPr>
        <p:spPr>
          <a:xfrm>
            <a:off x="1946977"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図プレースホルダー 5"/>
          <p:cNvSpPr>
            <a:spLocks noGrp="1"/>
          </p:cNvSpPr>
          <p:nvPr>
            <p:ph type="pic" sz="quarter" idx="45" hasCustomPrompt="1"/>
          </p:nvPr>
        </p:nvSpPr>
        <p:spPr>
          <a:xfrm>
            <a:off x="2272699" y="4729455"/>
            <a:ext cx="630070" cy="630070"/>
          </a:xfrm>
        </p:spPr>
        <p:txBody>
          <a:bodyPr>
            <a:normAutofit/>
          </a:bodyPr>
          <a:lstStyle>
            <a:lvl1pPr>
              <a:defRPr sz="1100"/>
            </a:lvl1pPr>
          </a:lstStyle>
          <a:p>
            <a:r>
              <a:rPr lang="en-US" dirty="0" smtClean="0"/>
              <a:t>ICON</a:t>
            </a:r>
          </a:p>
        </p:txBody>
      </p:sp>
      <p:grpSp>
        <p:nvGrpSpPr>
          <p:cNvPr id="56" name="グループ化 55"/>
          <p:cNvGrpSpPr/>
          <p:nvPr userDrawn="1"/>
        </p:nvGrpSpPr>
        <p:grpSpPr>
          <a:xfrm>
            <a:off x="1438350" y="2906286"/>
            <a:ext cx="2277393" cy="1301110"/>
            <a:chOff x="3409429" y="2695228"/>
            <a:chExt cx="2277393" cy="1301110"/>
          </a:xfrm>
        </p:grpSpPr>
        <p:sp>
          <p:nvSpPr>
            <p:cNvPr id="57" name="正方形/長方形 5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二等辺三角形 5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9" name="テキスト プレースホルダー 70"/>
          <p:cNvSpPr>
            <a:spLocks noGrp="1"/>
          </p:cNvSpPr>
          <p:nvPr>
            <p:ph type="body" sz="quarter" idx="54" hasCustomPrompt="1"/>
          </p:nvPr>
        </p:nvSpPr>
        <p:spPr>
          <a:xfrm>
            <a:off x="1555503"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cxnSp>
        <p:nvCxnSpPr>
          <p:cNvPr id="7" name="直線コネクタ 6"/>
          <p:cNvCxnSpPr>
            <a:endCxn id="54" idx="2"/>
          </p:cNvCxnSpPr>
          <p:nvPr userDrawn="1"/>
        </p:nvCxnSpPr>
        <p:spPr>
          <a:xfrm>
            <a:off x="0" y="5053490"/>
            <a:ext cx="194697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61" name="テキスト プレースホルダー 11"/>
          <p:cNvSpPr>
            <a:spLocks noGrp="1"/>
          </p:cNvSpPr>
          <p:nvPr>
            <p:ph type="body" sz="quarter" idx="55" hasCustomPrompt="1"/>
          </p:nvPr>
        </p:nvSpPr>
        <p:spPr>
          <a:xfrm>
            <a:off x="4292645"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6" hasCustomPrompt="1"/>
          </p:nvPr>
        </p:nvSpPr>
        <p:spPr>
          <a:xfrm>
            <a:off x="4292645"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63" name="円/楕円 62"/>
          <p:cNvSpPr/>
          <p:nvPr userDrawn="1"/>
        </p:nvSpPr>
        <p:spPr>
          <a:xfrm>
            <a:off x="5233320"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図プレースホルダー 5"/>
          <p:cNvSpPr>
            <a:spLocks noGrp="1"/>
          </p:cNvSpPr>
          <p:nvPr>
            <p:ph type="pic" sz="quarter" idx="57" hasCustomPrompt="1"/>
          </p:nvPr>
        </p:nvSpPr>
        <p:spPr>
          <a:xfrm>
            <a:off x="5559042" y="4729455"/>
            <a:ext cx="630070" cy="630070"/>
          </a:xfrm>
        </p:spPr>
        <p:txBody>
          <a:bodyPr>
            <a:normAutofit/>
          </a:bodyPr>
          <a:lstStyle>
            <a:lvl1pPr>
              <a:defRPr sz="1100"/>
            </a:lvl1pPr>
          </a:lstStyle>
          <a:p>
            <a:r>
              <a:rPr lang="en-US" dirty="0" smtClean="0"/>
              <a:t>ICON</a:t>
            </a:r>
          </a:p>
        </p:txBody>
      </p:sp>
      <p:grpSp>
        <p:nvGrpSpPr>
          <p:cNvPr id="65" name="グループ化 64"/>
          <p:cNvGrpSpPr/>
          <p:nvPr userDrawn="1"/>
        </p:nvGrpSpPr>
        <p:grpSpPr>
          <a:xfrm>
            <a:off x="4724693" y="2906286"/>
            <a:ext cx="2277393" cy="1301110"/>
            <a:chOff x="3409429" y="2695228"/>
            <a:chExt cx="2277393" cy="1301110"/>
          </a:xfrm>
        </p:grpSpPr>
        <p:sp>
          <p:nvSpPr>
            <p:cNvPr id="66" name="正方形/長方形 65"/>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二等辺三角形 66"/>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8" name="テキスト プレースホルダー 70"/>
          <p:cNvSpPr>
            <a:spLocks noGrp="1"/>
          </p:cNvSpPr>
          <p:nvPr>
            <p:ph type="body" sz="quarter" idx="58" hasCustomPrompt="1"/>
          </p:nvPr>
        </p:nvSpPr>
        <p:spPr>
          <a:xfrm>
            <a:off x="4841846"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cxnSp>
        <p:nvCxnSpPr>
          <p:cNvPr id="69" name="直線コネクタ 68"/>
          <p:cNvCxnSpPr>
            <a:stCxn id="54" idx="6"/>
            <a:endCxn id="63" idx="2"/>
          </p:cNvCxnSpPr>
          <p:nvPr userDrawn="1"/>
        </p:nvCxnSpPr>
        <p:spPr>
          <a:xfrm>
            <a:off x="3207117" y="5053490"/>
            <a:ext cx="202620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78" name="テキスト プレースホルダー 11"/>
          <p:cNvSpPr>
            <a:spLocks noGrp="1"/>
          </p:cNvSpPr>
          <p:nvPr>
            <p:ph type="body" sz="quarter" idx="59" hasCustomPrompt="1"/>
          </p:nvPr>
        </p:nvSpPr>
        <p:spPr>
          <a:xfrm>
            <a:off x="7581228"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79" name="テキスト プレースホルダー 11"/>
          <p:cNvSpPr>
            <a:spLocks noGrp="1"/>
          </p:cNvSpPr>
          <p:nvPr>
            <p:ph type="body" sz="quarter" idx="60" hasCustomPrompt="1"/>
          </p:nvPr>
        </p:nvSpPr>
        <p:spPr>
          <a:xfrm>
            <a:off x="7581228"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80" name="円/楕円 79"/>
          <p:cNvSpPr/>
          <p:nvPr userDrawn="1"/>
        </p:nvSpPr>
        <p:spPr>
          <a:xfrm>
            <a:off x="8521903"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図プレースホルダー 5"/>
          <p:cNvSpPr>
            <a:spLocks noGrp="1"/>
          </p:cNvSpPr>
          <p:nvPr>
            <p:ph type="pic" sz="quarter" idx="61" hasCustomPrompt="1"/>
          </p:nvPr>
        </p:nvSpPr>
        <p:spPr>
          <a:xfrm>
            <a:off x="8847625" y="4729455"/>
            <a:ext cx="630070" cy="630070"/>
          </a:xfrm>
        </p:spPr>
        <p:txBody>
          <a:bodyPr>
            <a:normAutofit/>
          </a:bodyPr>
          <a:lstStyle>
            <a:lvl1pPr>
              <a:defRPr sz="1100"/>
            </a:lvl1pPr>
          </a:lstStyle>
          <a:p>
            <a:r>
              <a:rPr lang="en-US" dirty="0" smtClean="0"/>
              <a:t>ICON</a:t>
            </a:r>
          </a:p>
        </p:txBody>
      </p:sp>
      <p:grpSp>
        <p:nvGrpSpPr>
          <p:cNvPr id="82" name="グループ化 81"/>
          <p:cNvGrpSpPr/>
          <p:nvPr userDrawn="1"/>
        </p:nvGrpSpPr>
        <p:grpSpPr>
          <a:xfrm>
            <a:off x="8013276" y="2906286"/>
            <a:ext cx="2277393" cy="1301110"/>
            <a:chOff x="3409429" y="2695228"/>
            <a:chExt cx="2277393" cy="1301110"/>
          </a:xfrm>
        </p:grpSpPr>
        <p:sp>
          <p:nvSpPr>
            <p:cNvPr id="83" name="正方形/長方形 8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二等辺三角形 8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5" name="テキスト プレースホルダー 70"/>
          <p:cNvSpPr>
            <a:spLocks noGrp="1"/>
          </p:cNvSpPr>
          <p:nvPr>
            <p:ph type="body" sz="quarter" idx="62" hasCustomPrompt="1"/>
          </p:nvPr>
        </p:nvSpPr>
        <p:spPr>
          <a:xfrm>
            <a:off x="8130429"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cxnSp>
        <p:nvCxnSpPr>
          <p:cNvPr id="86" name="直線コネクタ 85"/>
          <p:cNvCxnSpPr>
            <a:stCxn id="63" idx="6"/>
            <a:endCxn id="80" idx="2"/>
          </p:cNvCxnSpPr>
          <p:nvPr userDrawn="1"/>
        </p:nvCxnSpPr>
        <p:spPr>
          <a:xfrm>
            <a:off x="6493460" y="5053490"/>
            <a:ext cx="202844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87" name="テキスト プレースホルダー 11"/>
          <p:cNvSpPr>
            <a:spLocks noGrp="1"/>
          </p:cNvSpPr>
          <p:nvPr>
            <p:ph type="body" sz="quarter" idx="63" hasCustomPrompt="1"/>
          </p:nvPr>
        </p:nvSpPr>
        <p:spPr>
          <a:xfrm>
            <a:off x="10871398"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88" name="テキスト プレースホルダー 11"/>
          <p:cNvSpPr>
            <a:spLocks noGrp="1"/>
          </p:cNvSpPr>
          <p:nvPr>
            <p:ph type="body" sz="quarter" idx="64" hasCustomPrompt="1"/>
          </p:nvPr>
        </p:nvSpPr>
        <p:spPr>
          <a:xfrm>
            <a:off x="10871398"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89" name="円/楕円 88"/>
          <p:cNvSpPr/>
          <p:nvPr userDrawn="1"/>
        </p:nvSpPr>
        <p:spPr>
          <a:xfrm>
            <a:off x="11812073"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図プレースホルダー 5"/>
          <p:cNvSpPr>
            <a:spLocks noGrp="1"/>
          </p:cNvSpPr>
          <p:nvPr>
            <p:ph type="pic" sz="quarter" idx="65" hasCustomPrompt="1"/>
          </p:nvPr>
        </p:nvSpPr>
        <p:spPr>
          <a:xfrm>
            <a:off x="12137795" y="4729455"/>
            <a:ext cx="630070" cy="630070"/>
          </a:xfrm>
        </p:spPr>
        <p:txBody>
          <a:bodyPr>
            <a:normAutofit/>
          </a:bodyPr>
          <a:lstStyle>
            <a:lvl1pPr>
              <a:defRPr sz="1100"/>
            </a:lvl1pPr>
          </a:lstStyle>
          <a:p>
            <a:r>
              <a:rPr lang="en-US" dirty="0" smtClean="0"/>
              <a:t>ICON</a:t>
            </a:r>
          </a:p>
        </p:txBody>
      </p:sp>
      <p:grpSp>
        <p:nvGrpSpPr>
          <p:cNvPr id="91" name="グループ化 90"/>
          <p:cNvGrpSpPr/>
          <p:nvPr userDrawn="1"/>
        </p:nvGrpSpPr>
        <p:grpSpPr>
          <a:xfrm>
            <a:off x="11303446" y="2906286"/>
            <a:ext cx="2277393" cy="1301110"/>
            <a:chOff x="3409429" y="2695228"/>
            <a:chExt cx="2277393" cy="1301110"/>
          </a:xfrm>
        </p:grpSpPr>
        <p:sp>
          <p:nvSpPr>
            <p:cNvPr id="92" name="正方形/長方形 91"/>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二等辺三角形 92"/>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4" name="テキスト プレースホルダー 70"/>
          <p:cNvSpPr>
            <a:spLocks noGrp="1"/>
          </p:cNvSpPr>
          <p:nvPr>
            <p:ph type="body" sz="quarter" idx="66" hasCustomPrompt="1"/>
          </p:nvPr>
        </p:nvSpPr>
        <p:spPr>
          <a:xfrm>
            <a:off x="11420599"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cxnSp>
        <p:nvCxnSpPr>
          <p:cNvPr id="95" name="直線コネクタ 94"/>
          <p:cNvCxnSpPr>
            <a:stCxn id="80" idx="6"/>
            <a:endCxn id="89" idx="2"/>
          </p:cNvCxnSpPr>
          <p:nvPr userDrawn="1"/>
        </p:nvCxnSpPr>
        <p:spPr>
          <a:xfrm>
            <a:off x="9782043" y="5053490"/>
            <a:ext cx="2030030"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96" name="テキスト プレースホルダー 11"/>
          <p:cNvSpPr>
            <a:spLocks noGrp="1"/>
          </p:cNvSpPr>
          <p:nvPr>
            <p:ph type="body" sz="quarter" idx="67" hasCustomPrompt="1"/>
          </p:nvPr>
        </p:nvSpPr>
        <p:spPr>
          <a:xfrm>
            <a:off x="14157741"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97" name="テキスト プレースホルダー 11"/>
          <p:cNvSpPr>
            <a:spLocks noGrp="1"/>
          </p:cNvSpPr>
          <p:nvPr>
            <p:ph type="body" sz="quarter" idx="68" hasCustomPrompt="1"/>
          </p:nvPr>
        </p:nvSpPr>
        <p:spPr>
          <a:xfrm>
            <a:off x="14157741"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98" name="円/楕円 97"/>
          <p:cNvSpPr/>
          <p:nvPr userDrawn="1"/>
        </p:nvSpPr>
        <p:spPr>
          <a:xfrm>
            <a:off x="15098416"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図プレースホルダー 5"/>
          <p:cNvSpPr>
            <a:spLocks noGrp="1"/>
          </p:cNvSpPr>
          <p:nvPr>
            <p:ph type="pic" sz="quarter" idx="69" hasCustomPrompt="1"/>
          </p:nvPr>
        </p:nvSpPr>
        <p:spPr>
          <a:xfrm>
            <a:off x="15424138" y="4729455"/>
            <a:ext cx="630070" cy="630070"/>
          </a:xfrm>
        </p:spPr>
        <p:txBody>
          <a:bodyPr>
            <a:normAutofit/>
          </a:bodyPr>
          <a:lstStyle>
            <a:lvl1pPr>
              <a:defRPr sz="1100"/>
            </a:lvl1pPr>
          </a:lstStyle>
          <a:p>
            <a:r>
              <a:rPr lang="en-US" dirty="0" smtClean="0"/>
              <a:t>ICON</a:t>
            </a:r>
          </a:p>
        </p:txBody>
      </p:sp>
      <p:grpSp>
        <p:nvGrpSpPr>
          <p:cNvPr id="100" name="グループ化 99"/>
          <p:cNvGrpSpPr/>
          <p:nvPr userDrawn="1"/>
        </p:nvGrpSpPr>
        <p:grpSpPr>
          <a:xfrm>
            <a:off x="14589789" y="2906286"/>
            <a:ext cx="2277393" cy="1301110"/>
            <a:chOff x="3409429" y="2695228"/>
            <a:chExt cx="2277393" cy="1301110"/>
          </a:xfrm>
        </p:grpSpPr>
        <p:sp>
          <p:nvSpPr>
            <p:cNvPr id="101" name="正方形/長方形 100"/>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二等辺三角形 101"/>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3" name="テキスト プレースホルダー 70"/>
          <p:cNvSpPr>
            <a:spLocks noGrp="1"/>
          </p:cNvSpPr>
          <p:nvPr>
            <p:ph type="body" sz="quarter" idx="70" hasCustomPrompt="1"/>
          </p:nvPr>
        </p:nvSpPr>
        <p:spPr>
          <a:xfrm>
            <a:off x="14706942"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cxnSp>
        <p:nvCxnSpPr>
          <p:cNvPr id="104" name="直線コネクタ 103"/>
          <p:cNvCxnSpPr>
            <a:stCxn id="89" idx="6"/>
            <a:endCxn id="98" idx="2"/>
          </p:cNvCxnSpPr>
          <p:nvPr userDrawn="1"/>
        </p:nvCxnSpPr>
        <p:spPr>
          <a:xfrm>
            <a:off x="13072213" y="5053490"/>
            <a:ext cx="202620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stCxn id="98" idx="6"/>
          </p:cNvCxnSpPr>
          <p:nvPr userDrawn="1"/>
        </p:nvCxnSpPr>
        <p:spPr>
          <a:xfrm>
            <a:off x="16358556" y="5053490"/>
            <a:ext cx="192785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05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300" fill="hold"/>
                                        <p:tgtEl>
                                          <p:spTgt spid="54"/>
                                        </p:tgtEl>
                                        <p:attrNameLst>
                                          <p:attrName>ppt_w</p:attrName>
                                        </p:attrNameLst>
                                      </p:cBhvr>
                                      <p:tavLst>
                                        <p:tav tm="0">
                                          <p:val>
                                            <p:fltVal val="0"/>
                                          </p:val>
                                        </p:tav>
                                        <p:tav tm="100000">
                                          <p:val>
                                            <p:strVal val="#ppt_w"/>
                                          </p:val>
                                        </p:tav>
                                      </p:tavLst>
                                    </p:anim>
                                    <p:anim calcmode="lin" valueType="num">
                                      <p:cBhvr>
                                        <p:cTn id="16" dur="300" fill="hold"/>
                                        <p:tgtEl>
                                          <p:spTgt spid="54"/>
                                        </p:tgtEl>
                                        <p:attrNameLst>
                                          <p:attrName>ppt_h</p:attrName>
                                        </p:attrNameLst>
                                      </p:cBhvr>
                                      <p:tavLst>
                                        <p:tav tm="0">
                                          <p:val>
                                            <p:fltVal val="0"/>
                                          </p:val>
                                        </p:tav>
                                        <p:tav tm="100000">
                                          <p:val>
                                            <p:strVal val="#ppt_h"/>
                                          </p:val>
                                        </p:tav>
                                      </p:tavLst>
                                    </p:anim>
                                    <p:anim calcmode="lin" valueType="num">
                                      <p:cBhvr>
                                        <p:cTn id="17" dur="300" fill="hold"/>
                                        <p:tgtEl>
                                          <p:spTgt spid="54"/>
                                        </p:tgtEl>
                                        <p:attrNameLst>
                                          <p:attrName>style.rotation</p:attrName>
                                        </p:attrNameLst>
                                      </p:cBhvr>
                                      <p:tavLst>
                                        <p:tav tm="0">
                                          <p:val>
                                            <p:fltVal val="360"/>
                                          </p:val>
                                        </p:tav>
                                        <p:tav tm="100000">
                                          <p:val>
                                            <p:fltVal val="0"/>
                                          </p:val>
                                        </p:tav>
                                      </p:tavLst>
                                    </p:anim>
                                    <p:animEffect transition="in" filter="fade">
                                      <p:cBhvr>
                                        <p:cTn id="18" dur="300"/>
                                        <p:tgtEl>
                                          <p:spTgt spid="54"/>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 calcmode="lin" valueType="num">
                                      <p:cBhvr>
                                        <p:cTn id="23" dur="500" fill="hold"/>
                                        <p:tgtEl>
                                          <p:spTgt spid="55"/>
                                        </p:tgtEl>
                                        <p:attrNameLst>
                                          <p:attrName>style.rotation</p:attrName>
                                        </p:attrNameLst>
                                      </p:cBhvr>
                                      <p:tavLst>
                                        <p:tav tm="0">
                                          <p:val>
                                            <p:fltVal val="360"/>
                                          </p:val>
                                        </p:tav>
                                        <p:tav tm="100000">
                                          <p:val>
                                            <p:fltVal val="0"/>
                                          </p:val>
                                        </p:tav>
                                      </p:tavLst>
                                    </p:anim>
                                    <p:animEffect transition="in" filter="fade">
                                      <p:cBhvr>
                                        <p:cTn id="24" dur="500"/>
                                        <p:tgtEl>
                                          <p:spTgt spid="55"/>
                                        </p:tgtEl>
                                      </p:cBhvr>
                                    </p:animEffect>
                                  </p:childTnLst>
                                </p:cTn>
                              </p:par>
                            </p:childTnLst>
                          </p:cTn>
                        </p:par>
                        <p:par>
                          <p:cTn id="25" fill="hold">
                            <p:stCondLst>
                              <p:cond delay="1500"/>
                            </p:stCondLst>
                            <p:childTnLst>
                              <p:par>
                                <p:cTn id="26" presetID="2" presetClass="entr" presetSubtype="1" decel="10000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ppt_x"/>
                                          </p:val>
                                        </p:tav>
                                        <p:tav tm="100000">
                                          <p:val>
                                            <p:strVal val="#ppt_x"/>
                                          </p:val>
                                        </p:tav>
                                      </p:tavLst>
                                    </p:anim>
                                    <p:anim calcmode="lin" valueType="num">
                                      <p:cBhvr additive="base">
                                        <p:cTn id="29" dur="500" fill="hold"/>
                                        <p:tgtEl>
                                          <p:spTgt spid="56"/>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 calcmode="lin" valueType="num">
                                      <p:cBhvr additive="base">
                                        <p:cTn id="3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decel="100000" fill="hold" grpId="0" nodeType="after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250"/>
                                  </p:stCondLst>
                                  <p:childTnLst>
                                    <p:set>
                                      <p:cBhvr>
                                        <p:cTn id="40" dur="1" fill="hold">
                                          <p:stCondLst>
                                            <p:cond delay="0"/>
                                          </p:stCondLst>
                                        </p:cTn>
                                        <p:tgtEl>
                                          <p:spTgt spid="31">
                                            <p:txEl>
                                              <p:pRg st="0" end="0"/>
                                            </p:txEl>
                                          </p:spTgt>
                                        </p:tgtEl>
                                        <p:attrNameLst>
                                          <p:attrName>style.visibility</p:attrName>
                                        </p:attrNameLst>
                                      </p:cBhvr>
                                      <p:to>
                                        <p:strVal val="visible"/>
                                      </p:to>
                                    </p:set>
                                    <p:anim calcmode="lin" valueType="num">
                                      <p:cBhvr additive="base">
                                        <p:cTn id="4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750"/>
                            </p:stCondLst>
                            <p:childTnLst>
                              <p:par>
                                <p:cTn id="44" presetID="22" presetClass="entr" presetSubtype="8"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par>
                          <p:cTn id="47" fill="hold">
                            <p:stCondLst>
                              <p:cond delay="3250"/>
                            </p:stCondLst>
                            <p:childTnLst>
                              <p:par>
                                <p:cTn id="48" presetID="49" presetClass="entr" presetSubtype="0" decel="100000"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300" fill="hold"/>
                                        <p:tgtEl>
                                          <p:spTgt spid="63"/>
                                        </p:tgtEl>
                                        <p:attrNameLst>
                                          <p:attrName>ppt_w</p:attrName>
                                        </p:attrNameLst>
                                      </p:cBhvr>
                                      <p:tavLst>
                                        <p:tav tm="0">
                                          <p:val>
                                            <p:fltVal val="0"/>
                                          </p:val>
                                        </p:tav>
                                        <p:tav tm="100000">
                                          <p:val>
                                            <p:strVal val="#ppt_w"/>
                                          </p:val>
                                        </p:tav>
                                      </p:tavLst>
                                    </p:anim>
                                    <p:anim calcmode="lin" valueType="num">
                                      <p:cBhvr>
                                        <p:cTn id="51" dur="300" fill="hold"/>
                                        <p:tgtEl>
                                          <p:spTgt spid="63"/>
                                        </p:tgtEl>
                                        <p:attrNameLst>
                                          <p:attrName>ppt_h</p:attrName>
                                        </p:attrNameLst>
                                      </p:cBhvr>
                                      <p:tavLst>
                                        <p:tav tm="0">
                                          <p:val>
                                            <p:fltVal val="0"/>
                                          </p:val>
                                        </p:tav>
                                        <p:tav tm="100000">
                                          <p:val>
                                            <p:strVal val="#ppt_h"/>
                                          </p:val>
                                        </p:tav>
                                      </p:tavLst>
                                    </p:anim>
                                    <p:anim calcmode="lin" valueType="num">
                                      <p:cBhvr>
                                        <p:cTn id="52" dur="300" fill="hold"/>
                                        <p:tgtEl>
                                          <p:spTgt spid="63"/>
                                        </p:tgtEl>
                                        <p:attrNameLst>
                                          <p:attrName>style.rotation</p:attrName>
                                        </p:attrNameLst>
                                      </p:cBhvr>
                                      <p:tavLst>
                                        <p:tav tm="0">
                                          <p:val>
                                            <p:fltVal val="360"/>
                                          </p:val>
                                        </p:tav>
                                        <p:tav tm="100000">
                                          <p:val>
                                            <p:fltVal val="0"/>
                                          </p:val>
                                        </p:tav>
                                      </p:tavLst>
                                    </p:anim>
                                    <p:animEffect transition="in" filter="fade">
                                      <p:cBhvr>
                                        <p:cTn id="53" dur="300"/>
                                        <p:tgtEl>
                                          <p:spTgt spid="63"/>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fltVal val="0"/>
                                          </p:val>
                                        </p:tav>
                                        <p:tav tm="100000">
                                          <p:val>
                                            <p:strVal val="#ppt_w"/>
                                          </p:val>
                                        </p:tav>
                                      </p:tavLst>
                                    </p:anim>
                                    <p:anim calcmode="lin" valueType="num">
                                      <p:cBhvr>
                                        <p:cTn id="57" dur="500" fill="hold"/>
                                        <p:tgtEl>
                                          <p:spTgt spid="64"/>
                                        </p:tgtEl>
                                        <p:attrNameLst>
                                          <p:attrName>ppt_h</p:attrName>
                                        </p:attrNameLst>
                                      </p:cBhvr>
                                      <p:tavLst>
                                        <p:tav tm="0">
                                          <p:val>
                                            <p:fltVal val="0"/>
                                          </p:val>
                                        </p:tav>
                                        <p:tav tm="100000">
                                          <p:val>
                                            <p:strVal val="#ppt_h"/>
                                          </p:val>
                                        </p:tav>
                                      </p:tavLst>
                                    </p:anim>
                                    <p:anim calcmode="lin" valueType="num">
                                      <p:cBhvr>
                                        <p:cTn id="58" dur="500" fill="hold"/>
                                        <p:tgtEl>
                                          <p:spTgt spid="64"/>
                                        </p:tgtEl>
                                        <p:attrNameLst>
                                          <p:attrName>style.rotation</p:attrName>
                                        </p:attrNameLst>
                                      </p:cBhvr>
                                      <p:tavLst>
                                        <p:tav tm="0">
                                          <p:val>
                                            <p:fltVal val="360"/>
                                          </p:val>
                                        </p:tav>
                                        <p:tav tm="100000">
                                          <p:val>
                                            <p:fltVal val="0"/>
                                          </p:val>
                                        </p:tav>
                                      </p:tavLst>
                                    </p:anim>
                                    <p:animEffect transition="in" filter="fade">
                                      <p:cBhvr>
                                        <p:cTn id="59" dur="500"/>
                                        <p:tgtEl>
                                          <p:spTgt spid="64"/>
                                        </p:tgtEl>
                                      </p:cBhvr>
                                    </p:animEffect>
                                  </p:childTnLst>
                                </p:cTn>
                              </p:par>
                            </p:childTnLst>
                          </p:cTn>
                        </p:par>
                        <p:par>
                          <p:cTn id="60" fill="hold">
                            <p:stCondLst>
                              <p:cond delay="3750"/>
                            </p:stCondLst>
                            <p:childTnLst>
                              <p:par>
                                <p:cTn id="61" presetID="2" presetClass="entr" presetSubtype="1" decel="100000"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68">
                                            <p:txEl>
                                              <p:pRg st="0" end="0"/>
                                            </p:txEl>
                                          </p:spTgt>
                                        </p:tgtEl>
                                        <p:attrNameLst>
                                          <p:attrName>style.visibility</p:attrName>
                                        </p:attrNameLst>
                                      </p:cBhvr>
                                      <p:to>
                                        <p:strVal val="visible"/>
                                      </p:to>
                                    </p:set>
                                    <p:anim calcmode="lin" valueType="num">
                                      <p:cBhvr additive="base">
                                        <p:cTn id="6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8">
                                            <p:txEl>
                                              <p:pRg st="0" end="0"/>
                                            </p:txEl>
                                          </p:spTgt>
                                        </p:tgtEl>
                                        <p:attrNameLst>
                                          <p:attrName>ppt_y</p:attrName>
                                        </p:attrNameLst>
                                      </p:cBhvr>
                                      <p:tavLst>
                                        <p:tav tm="0">
                                          <p:val>
                                            <p:strVal val="0-#ppt_h/2"/>
                                          </p:val>
                                        </p:tav>
                                        <p:tav tm="100000">
                                          <p:val>
                                            <p:strVal val="#ppt_y"/>
                                          </p:val>
                                        </p:tav>
                                      </p:tavLst>
                                    </p:anim>
                                  </p:childTnLst>
                                </p:cTn>
                              </p:par>
                            </p:childTnLst>
                          </p:cTn>
                        </p:par>
                        <p:par>
                          <p:cTn id="69" fill="hold">
                            <p:stCondLst>
                              <p:cond delay="4250"/>
                            </p:stCondLst>
                            <p:childTnLst>
                              <p:par>
                                <p:cTn id="70" presetID="2" presetClass="entr" presetSubtype="4" decel="100000" fill="hold" grpId="0" nodeType="afterEffect">
                                  <p:stCondLst>
                                    <p:cond delay="0"/>
                                  </p:stCondLst>
                                  <p:childTnLst>
                                    <p:set>
                                      <p:cBhvr>
                                        <p:cTn id="71" dur="1" fill="hold">
                                          <p:stCondLst>
                                            <p:cond delay="0"/>
                                          </p:stCondLst>
                                        </p:cTn>
                                        <p:tgtEl>
                                          <p:spTgt spid="61">
                                            <p:txEl>
                                              <p:pRg st="0" end="0"/>
                                            </p:txEl>
                                          </p:spTgt>
                                        </p:tgtEl>
                                        <p:attrNameLst>
                                          <p:attrName>style.visibility</p:attrName>
                                        </p:attrNameLst>
                                      </p:cBhvr>
                                      <p:to>
                                        <p:strVal val="visible"/>
                                      </p:to>
                                    </p:set>
                                    <p:anim calcmode="lin" valueType="num">
                                      <p:cBhvr additive="base">
                                        <p:cTn id="72"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1">
                                            <p:txEl>
                                              <p:pRg st="0" end="0"/>
                                            </p:txEl>
                                          </p:spTgt>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250"/>
                                  </p:stCondLst>
                                  <p:childTnLst>
                                    <p:set>
                                      <p:cBhvr>
                                        <p:cTn id="75" dur="1" fill="hold">
                                          <p:stCondLst>
                                            <p:cond delay="0"/>
                                          </p:stCondLst>
                                        </p:cTn>
                                        <p:tgtEl>
                                          <p:spTgt spid="62">
                                            <p:txEl>
                                              <p:pRg st="0" end="0"/>
                                            </p:txEl>
                                          </p:spTgt>
                                        </p:tgtEl>
                                        <p:attrNameLst>
                                          <p:attrName>style.visibility</p:attrName>
                                        </p:attrNameLst>
                                      </p:cBhvr>
                                      <p:to>
                                        <p:strVal val="visible"/>
                                      </p:to>
                                    </p:set>
                                    <p:anim calcmode="lin" valueType="num">
                                      <p:cBhvr additive="base">
                                        <p:cTn id="76"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0"/>
                            </p:stCondLst>
                            <p:childTnLst>
                              <p:par>
                                <p:cTn id="79" presetID="22" presetClass="entr" presetSubtype="8" fill="hold"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left)">
                                      <p:cBhvr>
                                        <p:cTn id="81" dur="500"/>
                                        <p:tgtEl>
                                          <p:spTgt spid="86"/>
                                        </p:tgtEl>
                                      </p:cBhvr>
                                    </p:animEffect>
                                  </p:childTnLst>
                                </p:cTn>
                              </p:par>
                            </p:childTnLst>
                          </p:cTn>
                        </p:par>
                        <p:par>
                          <p:cTn id="82" fill="hold">
                            <p:stCondLst>
                              <p:cond delay="5500"/>
                            </p:stCondLst>
                            <p:childTnLst>
                              <p:par>
                                <p:cTn id="83" presetID="49" presetClass="entr" presetSubtype="0" decel="100000"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300" fill="hold"/>
                                        <p:tgtEl>
                                          <p:spTgt spid="80"/>
                                        </p:tgtEl>
                                        <p:attrNameLst>
                                          <p:attrName>ppt_w</p:attrName>
                                        </p:attrNameLst>
                                      </p:cBhvr>
                                      <p:tavLst>
                                        <p:tav tm="0">
                                          <p:val>
                                            <p:fltVal val="0"/>
                                          </p:val>
                                        </p:tav>
                                        <p:tav tm="100000">
                                          <p:val>
                                            <p:strVal val="#ppt_w"/>
                                          </p:val>
                                        </p:tav>
                                      </p:tavLst>
                                    </p:anim>
                                    <p:anim calcmode="lin" valueType="num">
                                      <p:cBhvr>
                                        <p:cTn id="86" dur="300" fill="hold"/>
                                        <p:tgtEl>
                                          <p:spTgt spid="80"/>
                                        </p:tgtEl>
                                        <p:attrNameLst>
                                          <p:attrName>ppt_h</p:attrName>
                                        </p:attrNameLst>
                                      </p:cBhvr>
                                      <p:tavLst>
                                        <p:tav tm="0">
                                          <p:val>
                                            <p:fltVal val="0"/>
                                          </p:val>
                                        </p:tav>
                                        <p:tav tm="100000">
                                          <p:val>
                                            <p:strVal val="#ppt_h"/>
                                          </p:val>
                                        </p:tav>
                                      </p:tavLst>
                                    </p:anim>
                                    <p:anim calcmode="lin" valueType="num">
                                      <p:cBhvr>
                                        <p:cTn id="87" dur="300" fill="hold"/>
                                        <p:tgtEl>
                                          <p:spTgt spid="80"/>
                                        </p:tgtEl>
                                        <p:attrNameLst>
                                          <p:attrName>style.rotation</p:attrName>
                                        </p:attrNameLst>
                                      </p:cBhvr>
                                      <p:tavLst>
                                        <p:tav tm="0">
                                          <p:val>
                                            <p:fltVal val="360"/>
                                          </p:val>
                                        </p:tav>
                                        <p:tav tm="100000">
                                          <p:val>
                                            <p:fltVal val="0"/>
                                          </p:val>
                                        </p:tav>
                                      </p:tavLst>
                                    </p:anim>
                                    <p:animEffect transition="in" filter="fade">
                                      <p:cBhvr>
                                        <p:cTn id="88" dur="300"/>
                                        <p:tgtEl>
                                          <p:spTgt spid="80"/>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500" fill="hold"/>
                                        <p:tgtEl>
                                          <p:spTgt spid="81"/>
                                        </p:tgtEl>
                                        <p:attrNameLst>
                                          <p:attrName>ppt_w</p:attrName>
                                        </p:attrNameLst>
                                      </p:cBhvr>
                                      <p:tavLst>
                                        <p:tav tm="0">
                                          <p:val>
                                            <p:fltVal val="0"/>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anim calcmode="lin" valueType="num">
                                      <p:cBhvr>
                                        <p:cTn id="93" dur="500" fill="hold"/>
                                        <p:tgtEl>
                                          <p:spTgt spid="81"/>
                                        </p:tgtEl>
                                        <p:attrNameLst>
                                          <p:attrName>style.rotation</p:attrName>
                                        </p:attrNameLst>
                                      </p:cBhvr>
                                      <p:tavLst>
                                        <p:tav tm="0">
                                          <p:val>
                                            <p:fltVal val="360"/>
                                          </p:val>
                                        </p:tav>
                                        <p:tav tm="100000">
                                          <p:val>
                                            <p:fltVal val="0"/>
                                          </p:val>
                                        </p:tav>
                                      </p:tavLst>
                                    </p:anim>
                                    <p:animEffect transition="in" filter="fade">
                                      <p:cBhvr>
                                        <p:cTn id="94" dur="500"/>
                                        <p:tgtEl>
                                          <p:spTgt spid="81"/>
                                        </p:tgtEl>
                                      </p:cBhvr>
                                    </p:animEffect>
                                  </p:childTnLst>
                                </p:cTn>
                              </p:par>
                            </p:childTnLst>
                          </p:cTn>
                        </p:par>
                        <p:par>
                          <p:cTn id="95" fill="hold">
                            <p:stCondLst>
                              <p:cond delay="6000"/>
                            </p:stCondLst>
                            <p:childTnLst>
                              <p:par>
                                <p:cTn id="96" presetID="2" presetClass="entr" presetSubtype="1" decel="100000"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500" fill="hold"/>
                                        <p:tgtEl>
                                          <p:spTgt spid="82"/>
                                        </p:tgtEl>
                                        <p:attrNameLst>
                                          <p:attrName>ppt_x</p:attrName>
                                        </p:attrNameLst>
                                      </p:cBhvr>
                                      <p:tavLst>
                                        <p:tav tm="0">
                                          <p:val>
                                            <p:strVal val="#ppt_x"/>
                                          </p:val>
                                        </p:tav>
                                        <p:tav tm="100000">
                                          <p:val>
                                            <p:strVal val="#ppt_x"/>
                                          </p:val>
                                        </p:tav>
                                      </p:tavLst>
                                    </p:anim>
                                    <p:anim calcmode="lin" valueType="num">
                                      <p:cBhvr additive="base">
                                        <p:cTn id="99" dur="500" fill="hold"/>
                                        <p:tgtEl>
                                          <p:spTgt spid="82"/>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0"/>
                                  </p:stCondLst>
                                  <p:childTnLst>
                                    <p:set>
                                      <p:cBhvr>
                                        <p:cTn id="101" dur="1" fill="hold">
                                          <p:stCondLst>
                                            <p:cond delay="0"/>
                                          </p:stCondLst>
                                        </p:cTn>
                                        <p:tgtEl>
                                          <p:spTgt spid="85">
                                            <p:txEl>
                                              <p:pRg st="0" end="0"/>
                                            </p:txEl>
                                          </p:spTgt>
                                        </p:tgtEl>
                                        <p:attrNameLst>
                                          <p:attrName>style.visibility</p:attrName>
                                        </p:attrNameLst>
                                      </p:cBhvr>
                                      <p:to>
                                        <p:strVal val="visible"/>
                                      </p:to>
                                    </p:set>
                                    <p:anim calcmode="lin" valueType="num">
                                      <p:cBhvr additive="base">
                                        <p:cTn id="10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85">
                                            <p:txEl>
                                              <p:pRg st="0" end="0"/>
                                            </p:txEl>
                                          </p:spTgt>
                                        </p:tgtEl>
                                        <p:attrNameLst>
                                          <p:attrName>ppt_y</p:attrName>
                                        </p:attrNameLst>
                                      </p:cBhvr>
                                      <p:tavLst>
                                        <p:tav tm="0">
                                          <p:val>
                                            <p:strVal val="0-#ppt_h/2"/>
                                          </p:val>
                                        </p:tav>
                                        <p:tav tm="100000">
                                          <p:val>
                                            <p:strVal val="#ppt_y"/>
                                          </p:val>
                                        </p:tav>
                                      </p:tavLst>
                                    </p:anim>
                                  </p:childTnLst>
                                </p:cTn>
                              </p:par>
                            </p:childTnLst>
                          </p:cTn>
                        </p:par>
                        <p:par>
                          <p:cTn id="104" fill="hold">
                            <p:stCondLst>
                              <p:cond delay="6500"/>
                            </p:stCondLst>
                            <p:childTnLst>
                              <p:par>
                                <p:cTn id="105" presetID="2" presetClass="entr" presetSubtype="4" decel="100000" fill="hold" grpId="0" nodeType="afterEffect">
                                  <p:stCondLst>
                                    <p:cond delay="0"/>
                                  </p:stCondLst>
                                  <p:childTnLst>
                                    <p:set>
                                      <p:cBhvr>
                                        <p:cTn id="106" dur="1" fill="hold">
                                          <p:stCondLst>
                                            <p:cond delay="0"/>
                                          </p:stCondLst>
                                        </p:cTn>
                                        <p:tgtEl>
                                          <p:spTgt spid="78">
                                            <p:txEl>
                                              <p:pRg st="0" end="0"/>
                                            </p:txEl>
                                          </p:spTgt>
                                        </p:tgtEl>
                                        <p:attrNameLst>
                                          <p:attrName>style.visibility</p:attrName>
                                        </p:attrNameLst>
                                      </p:cBhvr>
                                      <p:to>
                                        <p:strVal val="visible"/>
                                      </p:to>
                                    </p:set>
                                    <p:anim calcmode="lin" valueType="num">
                                      <p:cBhvr additive="base">
                                        <p:cTn id="107"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8">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250"/>
                                  </p:stCondLst>
                                  <p:childTnLst>
                                    <p:set>
                                      <p:cBhvr>
                                        <p:cTn id="110" dur="1" fill="hold">
                                          <p:stCondLst>
                                            <p:cond delay="0"/>
                                          </p:stCondLst>
                                        </p:cTn>
                                        <p:tgtEl>
                                          <p:spTgt spid="79">
                                            <p:txEl>
                                              <p:pRg st="0" end="0"/>
                                            </p:txEl>
                                          </p:spTgt>
                                        </p:tgtEl>
                                        <p:attrNameLst>
                                          <p:attrName>style.visibility</p:attrName>
                                        </p:attrNameLst>
                                      </p:cBhvr>
                                      <p:to>
                                        <p:strVal val="visible"/>
                                      </p:to>
                                    </p:set>
                                    <p:anim calcmode="lin" valueType="num">
                                      <p:cBhvr additive="base">
                                        <p:cTn id="111"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2" presetClass="entr" presetSubtype="8"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left)">
                                      <p:cBhvr>
                                        <p:cTn id="116" dur="500"/>
                                        <p:tgtEl>
                                          <p:spTgt spid="95"/>
                                        </p:tgtEl>
                                      </p:cBhvr>
                                    </p:animEffect>
                                  </p:childTnLst>
                                </p:cTn>
                              </p:par>
                            </p:childTnLst>
                          </p:cTn>
                        </p:par>
                        <p:par>
                          <p:cTn id="117" fill="hold">
                            <p:stCondLst>
                              <p:cond delay="7750"/>
                            </p:stCondLst>
                            <p:childTnLst>
                              <p:par>
                                <p:cTn id="118" presetID="49" presetClass="entr" presetSubtype="0" decel="100000" fill="hold" grpId="0" nodeType="afterEffect">
                                  <p:stCondLst>
                                    <p:cond delay="0"/>
                                  </p:stCondLst>
                                  <p:childTnLst>
                                    <p:set>
                                      <p:cBhvr>
                                        <p:cTn id="119" dur="1" fill="hold">
                                          <p:stCondLst>
                                            <p:cond delay="0"/>
                                          </p:stCondLst>
                                        </p:cTn>
                                        <p:tgtEl>
                                          <p:spTgt spid="89"/>
                                        </p:tgtEl>
                                        <p:attrNameLst>
                                          <p:attrName>style.visibility</p:attrName>
                                        </p:attrNameLst>
                                      </p:cBhvr>
                                      <p:to>
                                        <p:strVal val="visible"/>
                                      </p:to>
                                    </p:set>
                                    <p:anim calcmode="lin" valueType="num">
                                      <p:cBhvr>
                                        <p:cTn id="120" dur="300" fill="hold"/>
                                        <p:tgtEl>
                                          <p:spTgt spid="89"/>
                                        </p:tgtEl>
                                        <p:attrNameLst>
                                          <p:attrName>ppt_w</p:attrName>
                                        </p:attrNameLst>
                                      </p:cBhvr>
                                      <p:tavLst>
                                        <p:tav tm="0">
                                          <p:val>
                                            <p:fltVal val="0"/>
                                          </p:val>
                                        </p:tav>
                                        <p:tav tm="100000">
                                          <p:val>
                                            <p:strVal val="#ppt_w"/>
                                          </p:val>
                                        </p:tav>
                                      </p:tavLst>
                                    </p:anim>
                                    <p:anim calcmode="lin" valueType="num">
                                      <p:cBhvr>
                                        <p:cTn id="121" dur="300" fill="hold"/>
                                        <p:tgtEl>
                                          <p:spTgt spid="89"/>
                                        </p:tgtEl>
                                        <p:attrNameLst>
                                          <p:attrName>ppt_h</p:attrName>
                                        </p:attrNameLst>
                                      </p:cBhvr>
                                      <p:tavLst>
                                        <p:tav tm="0">
                                          <p:val>
                                            <p:fltVal val="0"/>
                                          </p:val>
                                        </p:tav>
                                        <p:tav tm="100000">
                                          <p:val>
                                            <p:strVal val="#ppt_h"/>
                                          </p:val>
                                        </p:tav>
                                      </p:tavLst>
                                    </p:anim>
                                    <p:anim calcmode="lin" valueType="num">
                                      <p:cBhvr>
                                        <p:cTn id="122" dur="300" fill="hold"/>
                                        <p:tgtEl>
                                          <p:spTgt spid="89"/>
                                        </p:tgtEl>
                                        <p:attrNameLst>
                                          <p:attrName>style.rotation</p:attrName>
                                        </p:attrNameLst>
                                      </p:cBhvr>
                                      <p:tavLst>
                                        <p:tav tm="0">
                                          <p:val>
                                            <p:fltVal val="360"/>
                                          </p:val>
                                        </p:tav>
                                        <p:tav tm="100000">
                                          <p:val>
                                            <p:fltVal val="0"/>
                                          </p:val>
                                        </p:tav>
                                      </p:tavLst>
                                    </p:anim>
                                    <p:animEffect transition="in" filter="fade">
                                      <p:cBhvr>
                                        <p:cTn id="123" dur="300"/>
                                        <p:tgtEl>
                                          <p:spTgt spid="89"/>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90"/>
                                        </p:tgtEl>
                                        <p:attrNameLst>
                                          <p:attrName>style.visibility</p:attrName>
                                        </p:attrNameLst>
                                      </p:cBhvr>
                                      <p:to>
                                        <p:strVal val="visible"/>
                                      </p:to>
                                    </p:set>
                                    <p:anim calcmode="lin" valueType="num">
                                      <p:cBhvr>
                                        <p:cTn id="126" dur="500" fill="hold"/>
                                        <p:tgtEl>
                                          <p:spTgt spid="90"/>
                                        </p:tgtEl>
                                        <p:attrNameLst>
                                          <p:attrName>ppt_w</p:attrName>
                                        </p:attrNameLst>
                                      </p:cBhvr>
                                      <p:tavLst>
                                        <p:tav tm="0">
                                          <p:val>
                                            <p:fltVal val="0"/>
                                          </p:val>
                                        </p:tav>
                                        <p:tav tm="100000">
                                          <p:val>
                                            <p:strVal val="#ppt_w"/>
                                          </p:val>
                                        </p:tav>
                                      </p:tavLst>
                                    </p:anim>
                                    <p:anim calcmode="lin" valueType="num">
                                      <p:cBhvr>
                                        <p:cTn id="127" dur="500" fill="hold"/>
                                        <p:tgtEl>
                                          <p:spTgt spid="90"/>
                                        </p:tgtEl>
                                        <p:attrNameLst>
                                          <p:attrName>ppt_h</p:attrName>
                                        </p:attrNameLst>
                                      </p:cBhvr>
                                      <p:tavLst>
                                        <p:tav tm="0">
                                          <p:val>
                                            <p:fltVal val="0"/>
                                          </p:val>
                                        </p:tav>
                                        <p:tav tm="100000">
                                          <p:val>
                                            <p:strVal val="#ppt_h"/>
                                          </p:val>
                                        </p:tav>
                                      </p:tavLst>
                                    </p:anim>
                                    <p:anim calcmode="lin" valueType="num">
                                      <p:cBhvr>
                                        <p:cTn id="128" dur="500" fill="hold"/>
                                        <p:tgtEl>
                                          <p:spTgt spid="90"/>
                                        </p:tgtEl>
                                        <p:attrNameLst>
                                          <p:attrName>style.rotation</p:attrName>
                                        </p:attrNameLst>
                                      </p:cBhvr>
                                      <p:tavLst>
                                        <p:tav tm="0">
                                          <p:val>
                                            <p:fltVal val="360"/>
                                          </p:val>
                                        </p:tav>
                                        <p:tav tm="100000">
                                          <p:val>
                                            <p:fltVal val="0"/>
                                          </p:val>
                                        </p:tav>
                                      </p:tavLst>
                                    </p:anim>
                                    <p:animEffect transition="in" filter="fade">
                                      <p:cBhvr>
                                        <p:cTn id="129" dur="500"/>
                                        <p:tgtEl>
                                          <p:spTgt spid="90"/>
                                        </p:tgtEl>
                                      </p:cBhvr>
                                    </p:animEffect>
                                  </p:childTnLst>
                                </p:cTn>
                              </p:par>
                            </p:childTnLst>
                          </p:cTn>
                        </p:par>
                        <p:par>
                          <p:cTn id="130" fill="hold">
                            <p:stCondLst>
                              <p:cond delay="8250"/>
                            </p:stCondLst>
                            <p:childTnLst>
                              <p:par>
                                <p:cTn id="131" presetID="2" presetClass="entr" presetSubtype="1" decel="100000" fill="hold" nodeType="afterEffect">
                                  <p:stCondLst>
                                    <p:cond delay="0"/>
                                  </p:stCondLst>
                                  <p:childTnLst>
                                    <p:set>
                                      <p:cBhvr>
                                        <p:cTn id="132" dur="1" fill="hold">
                                          <p:stCondLst>
                                            <p:cond delay="0"/>
                                          </p:stCondLst>
                                        </p:cTn>
                                        <p:tgtEl>
                                          <p:spTgt spid="91"/>
                                        </p:tgtEl>
                                        <p:attrNameLst>
                                          <p:attrName>style.visibility</p:attrName>
                                        </p:attrNameLst>
                                      </p:cBhvr>
                                      <p:to>
                                        <p:strVal val="visible"/>
                                      </p:to>
                                    </p:set>
                                    <p:anim calcmode="lin" valueType="num">
                                      <p:cBhvr additive="base">
                                        <p:cTn id="133" dur="500" fill="hold"/>
                                        <p:tgtEl>
                                          <p:spTgt spid="91"/>
                                        </p:tgtEl>
                                        <p:attrNameLst>
                                          <p:attrName>ppt_x</p:attrName>
                                        </p:attrNameLst>
                                      </p:cBhvr>
                                      <p:tavLst>
                                        <p:tav tm="0">
                                          <p:val>
                                            <p:strVal val="#ppt_x"/>
                                          </p:val>
                                        </p:tav>
                                        <p:tav tm="100000">
                                          <p:val>
                                            <p:strVal val="#ppt_x"/>
                                          </p:val>
                                        </p:tav>
                                      </p:tavLst>
                                    </p:anim>
                                    <p:anim calcmode="lin" valueType="num">
                                      <p:cBhvr additive="base">
                                        <p:cTn id="134" dur="500" fill="hold"/>
                                        <p:tgtEl>
                                          <p:spTgt spid="91"/>
                                        </p:tgtEl>
                                        <p:attrNameLst>
                                          <p:attrName>ppt_y</p:attrName>
                                        </p:attrNameLst>
                                      </p:cBhvr>
                                      <p:tavLst>
                                        <p:tav tm="0">
                                          <p:val>
                                            <p:strVal val="0-#ppt_h/2"/>
                                          </p:val>
                                        </p:tav>
                                        <p:tav tm="100000">
                                          <p:val>
                                            <p:strVal val="#ppt_y"/>
                                          </p:val>
                                        </p:tav>
                                      </p:tavLst>
                                    </p:anim>
                                  </p:childTnLst>
                                </p:cTn>
                              </p:par>
                              <p:par>
                                <p:cTn id="135" presetID="2" presetClass="entr" presetSubtype="1" decel="100000" fill="hold" grpId="0" nodeType="withEffect">
                                  <p:stCondLst>
                                    <p:cond delay="0"/>
                                  </p:stCondLst>
                                  <p:childTnLst>
                                    <p:set>
                                      <p:cBhvr>
                                        <p:cTn id="136" dur="1" fill="hold">
                                          <p:stCondLst>
                                            <p:cond delay="0"/>
                                          </p:stCondLst>
                                        </p:cTn>
                                        <p:tgtEl>
                                          <p:spTgt spid="94">
                                            <p:txEl>
                                              <p:pRg st="0" end="0"/>
                                            </p:txEl>
                                          </p:spTgt>
                                        </p:tgtEl>
                                        <p:attrNameLst>
                                          <p:attrName>style.visibility</p:attrName>
                                        </p:attrNameLst>
                                      </p:cBhvr>
                                      <p:to>
                                        <p:strVal val="visible"/>
                                      </p:to>
                                    </p:set>
                                    <p:anim calcmode="lin" valueType="num">
                                      <p:cBhvr additive="base">
                                        <p:cTn id="137"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94">
                                            <p:txEl>
                                              <p:pRg st="0" end="0"/>
                                            </p:txEl>
                                          </p:spTgt>
                                        </p:tgtEl>
                                        <p:attrNameLst>
                                          <p:attrName>ppt_y</p:attrName>
                                        </p:attrNameLst>
                                      </p:cBhvr>
                                      <p:tavLst>
                                        <p:tav tm="0">
                                          <p:val>
                                            <p:strVal val="0-#ppt_h/2"/>
                                          </p:val>
                                        </p:tav>
                                        <p:tav tm="100000">
                                          <p:val>
                                            <p:strVal val="#ppt_y"/>
                                          </p:val>
                                        </p:tav>
                                      </p:tavLst>
                                    </p:anim>
                                  </p:childTnLst>
                                </p:cTn>
                              </p:par>
                            </p:childTnLst>
                          </p:cTn>
                        </p:par>
                        <p:par>
                          <p:cTn id="139" fill="hold">
                            <p:stCondLst>
                              <p:cond delay="8750"/>
                            </p:stCondLst>
                            <p:childTnLst>
                              <p:par>
                                <p:cTn id="140" presetID="2" presetClass="entr" presetSubtype="4" decel="100000" fill="hold" grpId="0" nodeType="afterEffect">
                                  <p:stCondLst>
                                    <p:cond delay="0"/>
                                  </p:stCondLst>
                                  <p:childTnLst>
                                    <p:set>
                                      <p:cBhvr>
                                        <p:cTn id="141" dur="1" fill="hold">
                                          <p:stCondLst>
                                            <p:cond delay="0"/>
                                          </p:stCondLst>
                                        </p:cTn>
                                        <p:tgtEl>
                                          <p:spTgt spid="87">
                                            <p:txEl>
                                              <p:pRg st="0" end="0"/>
                                            </p:txEl>
                                          </p:spTgt>
                                        </p:tgtEl>
                                        <p:attrNameLst>
                                          <p:attrName>style.visibility</p:attrName>
                                        </p:attrNameLst>
                                      </p:cBhvr>
                                      <p:to>
                                        <p:strVal val="visible"/>
                                      </p:to>
                                    </p:set>
                                    <p:anim calcmode="lin" valueType="num">
                                      <p:cBhvr additive="base">
                                        <p:cTn id="142"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7">
                                            <p:txEl>
                                              <p:pRg st="0" end="0"/>
                                            </p:txEl>
                                          </p:spTgt>
                                        </p:tgtEl>
                                        <p:attrNameLst>
                                          <p:attrName>ppt_y</p:attrName>
                                        </p:attrNameLst>
                                      </p:cBhvr>
                                      <p:tavLst>
                                        <p:tav tm="0">
                                          <p:val>
                                            <p:strVal val="1+#ppt_h/2"/>
                                          </p:val>
                                        </p:tav>
                                        <p:tav tm="100000">
                                          <p:val>
                                            <p:strVal val="#ppt_y"/>
                                          </p:val>
                                        </p:tav>
                                      </p:tavLst>
                                    </p:anim>
                                  </p:childTnLst>
                                </p:cTn>
                              </p:par>
                              <p:par>
                                <p:cTn id="144" presetID="2" presetClass="entr" presetSubtype="4" decel="100000" fill="hold" grpId="0" nodeType="withEffect">
                                  <p:stCondLst>
                                    <p:cond delay="250"/>
                                  </p:stCondLst>
                                  <p:childTnLst>
                                    <p:set>
                                      <p:cBhvr>
                                        <p:cTn id="145" dur="1" fill="hold">
                                          <p:stCondLst>
                                            <p:cond delay="0"/>
                                          </p:stCondLst>
                                        </p:cTn>
                                        <p:tgtEl>
                                          <p:spTgt spid="88">
                                            <p:txEl>
                                              <p:pRg st="0" end="0"/>
                                            </p:txEl>
                                          </p:spTgt>
                                        </p:tgtEl>
                                        <p:attrNameLst>
                                          <p:attrName>style.visibility</p:attrName>
                                        </p:attrNameLst>
                                      </p:cBhvr>
                                      <p:to>
                                        <p:strVal val="visible"/>
                                      </p:to>
                                    </p:set>
                                    <p:anim calcmode="lin" valueType="num">
                                      <p:cBhvr additive="base">
                                        <p:cTn id="146"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par>
                          <p:cTn id="148" fill="hold">
                            <p:stCondLst>
                              <p:cond delay="9500"/>
                            </p:stCondLst>
                            <p:childTnLst>
                              <p:par>
                                <p:cTn id="149" presetID="22" presetClass="entr" presetSubtype="8" fill="hold" nodeType="afterEffect">
                                  <p:stCondLst>
                                    <p:cond delay="0"/>
                                  </p:stCondLst>
                                  <p:childTnLst>
                                    <p:set>
                                      <p:cBhvr>
                                        <p:cTn id="150" dur="1" fill="hold">
                                          <p:stCondLst>
                                            <p:cond delay="0"/>
                                          </p:stCondLst>
                                        </p:cTn>
                                        <p:tgtEl>
                                          <p:spTgt spid="104"/>
                                        </p:tgtEl>
                                        <p:attrNameLst>
                                          <p:attrName>style.visibility</p:attrName>
                                        </p:attrNameLst>
                                      </p:cBhvr>
                                      <p:to>
                                        <p:strVal val="visible"/>
                                      </p:to>
                                    </p:set>
                                    <p:animEffect transition="in" filter="wipe(left)">
                                      <p:cBhvr>
                                        <p:cTn id="151" dur="500"/>
                                        <p:tgtEl>
                                          <p:spTgt spid="104"/>
                                        </p:tgtEl>
                                      </p:cBhvr>
                                    </p:animEffect>
                                  </p:childTnLst>
                                </p:cTn>
                              </p:par>
                            </p:childTnLst>
                          </p:cTn>
                        </p:par>
                        <p:par>
                          <p:cTn id="152" fill="hold">
                            <p:stCondLst>
                              <p:cond delay="10000"/>
                            </p:stCondLst>
                            <p:childTnLst>
                              <p:par>
                                <p:cTn id="153" presetID="49" presetClass="entr" presetSubtype="0" decel="100000" fill="hold" grpId="0" nodeType="afterEffect">
                                  <p:stCondLst>
                                    <p:cond delay="0"/>
                                  </p:stCondLst>
                                  <p:childTnLst>
                                    <p:set>
                                      <p:cBhvr>
                                        <p:cTn id="154" dur="1" fill="hold">
                                          <p:stCondLst>
                                            <p:cond delay="0"/>
                                          </p:stCondLst>
                                        </p:cTn>
                                        <p:tgtEl>
                                          <p:spTgt spid="98"/>
                                        </p:tgtEl>
                                        <p:attrNameLst>
                                          <p:attrName>style.visibility</p:attrName>
                                        </p:attrNameLst>
                                      </p:cBhvr>
                                      <p:to>
                                        <p:strVal val="visible"/>
                                      </p:to>
                                    </p:set>
                                    <p:anim calcmode="lin" valueType="num">
                                      <p:cBhvr>
                                        <p:cTn id="155" dur="300" fill="hold"/>
                                        <p:tgtEl>
                                          <p:spTgt spid="98"/>
                                        </p:tgtEl>
                                        <p:attrNameLst>
                                          <p:attrName>ppt_w</p:attrName>
                                        </p:attrNameLst>
                                      </p:cBhvr>
                                      <p:tavLst>
                                        <p:tav tm="0">
                                          <p:val>
                                            <p:fltVal val="0"/>
                                          </p:val>
                                        </p:tav>
                                        <p:tav tm="100000">
                                          <p:val>
                                            <p:strVal val="#ppt_w"/>
                                          </p:val>
                                        </p:tav>
                                      </p:tavLst>
                                    </p:anim>
                                    <p:anim calcmode="lin" valueType="num">
                                      <p:cBhvr>
                                        <p:cTn id="156" dur="300" fill="hold"/>
                                        <p:tgtEl>
                                          <p:spTgt spid="98"/>
                                        </p:tgtEl>
                                        <p:attrNameLst>
                                          <p:attrName>ppt_h</p:attrName>
                                        </p:attrNameLst>
                                      </p:cBhvr>
                                      <p:tavLst>
                                        <p:tav tm="0">
                                          <p:val>
                                            <p:fltVal val="0"/>
                                          </p:val>
                                        </p:tav>
                                        <p:tav tm="100000">
                                          <p:val>
                                            <p:strVal val="#ppt_h"/>
                                          </p:val>
                                        </p:tav>
                                      </p:tavLst>
                                    </p:anim>
                                    <p:anim calcmode="lin" valueType="num">
                                      <p:cBhvr>
                                        <p:cTn id="157" dur="300" fill="hold"/>
                                        <p:tgtEl>
                                          <p:spTgt spid="98"/>
                                        </p:tgtEl>
                                        <p:attrNameLst>
                                          <p:attrName>style.rotation</p:attrName>
                                        </p:attrNameLst>
                                      </p:cBhvr>
                                      <p:tavLst>
                                        <p:tav tm="0">
                                          <p:val>
                                            <p:fltVal val="360"/>
                                          </p:val>
                                        </p:tav>
                                        <p:tav tm="100000">
                                          <p:val>
                                            <p:fltVal val="0"/>
                                          </p:val>
                                        </p:tav>
                                      </p:tavLst>
                                    </p:anim>
                                    <p:animEffect transition="in" filter="fade">
                                      <p:cBhvr>
                                        <p:cTn id="158" dur="300"/>
                                        <p:tgtEl>
                                          <p:spTgt spid="98"/>
                                        </p:tgtEl>
                                      </p:cBhvr>
                                    </p:animEffect>
                                  </p:childTnLst>
                                </p:cTn>
                              </p:par>
                              <p:par>
                                <p:cTn id="159" presetID="49" presetClass="entr" presetSubtype="0" decel="100000" fill="hold" grpId="0" nodeType="withEffect">
                                  <p:stCondLst>
                                    <p:cond delay="0"/>
                                  </p:stCondLst>
                                  <p:childTnLst>
                                    <p:set>
                                      <p:cBhvr>
                                        <p:cTn id="160" dur="1" fill="hold">
                                          <p:stCondLst>
                                            <p:cond delay="0"/>
                                          </p:stCondLst>
                                        </p:cTn>
                                        <p:tgtEl>
                                          <p:spTgt spid="99"/>
                                        </p:tgtEl>
                                        <p:attrNameLst>
                                          <p:attrName>style.visibility</p:attrName>
                                        </p:attrNameLst>
                                      </p:cBhvr>
                                      <p:to>
                                        <p:strVal val="visible"/>
                                      </p:to>
                                    </p:set>
                                    <p:anim calcmode="lin" valueType="num">
                                      <p:cBhvr>
                                        <p:cTn id="161" dur="500" fill="hold"/>
                                        <p:tgtEl>
                                          <p:spTgt spid="99"/>
                                        </p:tgtEl>
                                        <p:attrNameLst>
                                          <p:attrName>ppt_w</p:attrName>
                                        </p:attrNameLst>
                                      </p:cBhvr>
                                      <p:tavLst>
                                        <p:tav tm="0">
                                          <p:val>
                                            <p:fltVal val="0"/>
                                          </p:val>
                                        </p:tav>
                                        <p:tav tm="100000">
                                          <p:val>
                                            <p:strVal val="#ppt_w"/>
                                          </p:val>
                                        </p:tav>
                                      </p:tavLst>
                                    </p:anim>
                                    <p:anim calcmode="lin" valueType="num">
                                      <p:cBhvr>
                                        <p:cTn id="162" dur="500" fill="hold"/>
                                        <p:tgtEl>
                                          <p:spTgt spid="99"/>
                                        </p:tgtEl>
                                        <p:attrNameLst>
                                          <p:attrName>ppt_h</p:attrName>
                                        </p:attrNameLst>
                                      </p:cBhvr>
                                      <p:tavLst>
                                        <p:tav tm="0">
                                          <p:val>
                                            <p:fltVal val="0"/>
                                          </p:val>
                                        </p:tav>
                                        <p:tav tm="100000">
                                          <p:val>
                                            <p:strVal val="#ppt_h"/>
                                          </p:val>
                                        </p:tav>
                                      </p:tavLst>
                                    </p:anim>
                                    <p:anim calcmode="lin" valueType="num">
                                      <p:cBhvr>
                                        <p:cTn id="163" dur="500" fill="hold"/>
                                        <p:tgtEl>
                                          <p:spTgt spid="99"/>
                                        </p:tgtEl>
                                        <p:attrNameLst>
                                          <p:attrName>style.rotation</p:attrName>
                                        </p:attrNameLst>
                                      </p:cBhvr>
                                      <p:tavLst>
                                        <p:tav tm="0">
                                          <p:val>
                                            <p:fltVal val="360"/>
                                          </p:val>
                                        </p:tav>
                                        <p:tav tm="100000">
                                          <p:val>
                                            <p:fltVal val="0"/>
                                          </p:val>
                                        </p:tav>
                                      </p:tavLst>
                                    </p:anim>
                                    <p:animEffect transition="in" filter="fade">
                                      <p:cBhvr>
                                        <p:cTn id="164" dur="500"/>
                                        <p:tgtEl>
                                          <p:spTgt spid="99"/>
                                        </p:tgtEl>
                                      </p:cBhvr>
                                    </p:animEffect>
                                  </p:childTnLst>
                                </p:cTn>
                              </p:par>
                            </p:childTnLst>
                          </p:cTn>
                        </p:par>
                        <p:par>
                          <p:cTn id="165" fill="hold">
                            <p:stCondLst>
                              <p:cond delay="10500"/>
                            </p:stCondLst>
                            <p:childTnLst>
                              <p:par>
                                <p:cTn id="166" presetID="2" presetClass="entr" presetSubtype="1" decel="100000" fill="hold" nodeType="afterEffect">
                                  <p:stCondLst>
                                    <p:cond delay="0"/>
                                  </p:stCondLst>
                                  <p:childTnLst>
                                    <p:set>
                                      <p:cBhvr>
                                        <p:cTn id="167" dur="1" fill="hold">
                                          <p:stCondLst>
                                            <p:cond delay="0"/>
                                          </p:stCondLst>
                                        </p:cTn>
                                        <p:tgtEl>
                                          <p:spTgt spid="100"/>
                                        </p:tgtEl>
                                        <p:attrNameLst>
                                          <p:attrName>style.visibility</p:attrName>
                                        </p:attrNameLst>
                                      </p:cBhvr>
                                      <p:to>
                                        <p:strVal val="visible"/>
                                      </p:to>
                                    </p:set>
                                    <p:anim calcmode="lin" valueType="num">
                                      <p:cBhvr additive="base">
                                        <p:cTn id="168" dur="500" fill="hold"/>
                                        <p:tgtEl>
                                          <p:spTgt spid="100"/>
                                        </p:tgtEl>
                                        <p:attrNameLst>
                                          <p:attrName>ppt_x</p:attrName>
                                        </p:attrNameLst>
                                      </p:cBhvr>
                                      <p:tavLst>
                                        <p:tav tm="0">
                                          <p:val>
                                            <p:strVal val="#ppt_x"/>
                                          </p:val>
                                        </p:tav>
                                        <p:tav tm="100000">
                                          <p:val>
                                            <p:strVal val="#ppt_x"/>
                                          </p:val>
                                        </p:tav>
                                      </p:tavLst>
                                    </p:anim>
                                    <p:anim calcmode="lin" valueType="num">
                                      <p:cBhvr additive="base">
                                        <p:cTn id="169" dur="500" fill="hold"/>
                                        <p:tgtEl>
                                          <p:spTgt spid="100"/>
                                        </p:tgtEl>
                                        <p:attrNameLst>
                                          <p:attrName>ppt_y</p:attrName>
                                        </p:attrNameLst>
                                      </p:cBhvr>
                                      <p:tavLst>
                                        <p:tav tm="0">
                                          <p:val>
                                            <p:strVal val="0-#ppt_h/2"/>
                                          </p:val>
                                        </p:tav>
                                        <p:tav tm="100000">
                                          <p:val>
                                            <p:strVal val="#ppt_y"/>
                                          </p:val>
                                        </p:tav>
                                      </p:tavLst>
                                    </p:anim>
                                  </p:childTnLst>
                                </p:cTn>
                              </p:par>
                              <p:par>
                                <p:cTn id="170" presetID="2" presetClass="entr" presetSubtype="1" decel="100000" fill="hold" grpId="0" nodeType="withEffect">
                                  <p:stCondLst>
                                    <p:cond delay="0"/>
                                  </p:stCondLst>
                                  <p:childTnLst>
                                    <p:set>
                                      <p:cBhvr>
                                        <p:cTn id="171" dur="1" fill="hold">
                                          <p:stCondLst>
                                            <p:cond delay="0"/>
                                          </p:stCondLst>
                                        </p:cTn>
                                        <p:tgtEl>
                                          <p:spTgt spid="103">
                                            <p:txEl>
                                              <p:pRg st="0" end="0"/>
                                            </p:txEl>
                                          </p:spTgt>
                                        </p:tgtEl>
                                        <p:attrNameLst>
                                          <p:attrName>style.visibility</p:attrName>
                                        </p:attrNameLst>
                                      </p:cBhvr>
                                      <p:to>
                                        <p:strVal val="visible"/>
                                      </p:to>
                                    </p:set>
                                    <p:anim calcmode="lin" valueType="num">
                                      <p:cBhvr additive="base">
                                        <p:cTn id="172" dur="500" fill="hold"/>
                                        <p:tgtEl>
                                          <p:spTgt spid="103">
                                            <p:txEl>
                                              <p:pRg st="0" end="0"/>
                                            </p:txEl>
                                          </p:spTgt>
                                        </p:tgtEl>
                                        <p:attrNameLst>
                                          <p:attrName>ppt_x</p:attrName>
                                        </p:attrNameLst>
                                      </p:cBhvr>
                                      <p:tavLst>
                                        <p:tav tm="0">
                                          <p:val>
                                            <p:strVal val="#ppt_x"/>
                                          </p:val>
                                        </p:tav>
                                        <p:tav tm="100000">
                                          <p:val>
                                            <p:strVal val="#ppt_x"/>
                                          </p:val>
                                        </p:tav>
                                      </p:tavLst>
                                    </p:anim>
                                    <p:anim calcmode="lin" valueType="num">
                                      <p:cBhvr additive="base">
                                        <p:cTn id="173" dur="500" fill="hold"/>
                                        <p:tgtEl>
                                          <p:spTgt spid="103">
                                            <p:txEl>
                                              <p:pRg st="0" end="0"/>
                                            </p:txEl>
                                          </p:spTgt>
                                        </p:tgtEl>
                                        <p:attrNameLst>
                                          <p:attrName>ppt_y</p:attrName>
                                        </p:attrNameLst>
                                      </p:cBhvr>
                                      <p:tavLst>
                                        <p:tav tm="0">
                                          <p:val>
                                            <p:strVal val="0-#ppt_h/2"/>
                                          </p:val>
                                        </p:tav>
                                        <p:tav tm="100000">
                                          <p:val>
                                            <p:strVal val="#ppt_y"/>
                                          </p:val>
                                        </p:tav>
                                      </p:tavLst>
                                    </p:anim>
                                  </p:childTnLst>
                                </p:cTn>
                              </p:par>
                            </p:childTnLst>
                          </p:cTn>
                        </p:par>
                        <p:par>
                          <p:cTn id="174" fill="hold">
                            <p:stCondLst>
                              <p:cond delay="11000"/>
                            </p:stCondLst>
                            <p:childTnLst>
                              <p:par>
                                <p:cTn id="175" presetID="2" presetClass="entr" presetSubtype="4" decel="100000" fill="hold" grpId="0" nodeType="afterEffect">
                                  <p:stCondLst>
                                    <p:cond delay="0"/>
                                  </p:stCondLst>
                                  <p:childTnLst>
                                    <p:set>
                                      <p:cBhvr>
                                        <p:cTn id="176" dur="1" fill="hold">
                                          <p:stCondLst>
                                            <p:cond delay="0"/>
                                          </p:stCondLst>
                                        </p:cTn>
                                        <p:tgtEl>
                                          <p:spTgt spid="96">
                                            <p:txEl>
                                              <p:pRg st="0" end="0"/>
                                            </p:txEl>
                                          </p:spTgt>
                                        </p:tgtEl>
                                        <p:attrNameLst>
                                          <p:attrName>style.visibility</p:attrName>
                                        </p:attrNameLst>
                                      </p:cBhvr>
                                      <p:to>
                                        <p:strVal val="visible"/>
                                      </p:to>
                                    </p:set>
                                    <p:anim calcmode="lin" valueType="num">
                                      <p:cBhvr additive="base">
                                        <p:cTn id="177"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96">
                                            <p:txEl>
                                              <p:pRg st="0" end="0"/>
                                            </p:txEl>
                                          </p:spTgt>
                                        </p:tgtEl>
                                        <p:attrNameLst>
                                          <p:attrName>ppt_y</p:attrName>
                                        </p:attrNameLst>
                                      </p:cBhvr>
                                      <p:tavLst>
                                        <p:tav tm="0">
                                          <p:val>
                                            <p:strVal val="1+#ppt_h/2"/>
                                          </p:val>
                                        </p:tav>
                                        <p:tav tm="100000">
                                          <p:val>
                                            <p:strVal val="#ppt_y"/>
                                          </p:val>
                                        </p:tav>
                                      </p:tavLst>
                                    </p:anim>
                                  </p:childTnLst>
                                </p:cTn>
                              </p:par>
                              <p:par>
                                <p:cTn id="179" presetID="2" presetClass="entr" presetSubtype="4" decel="100000" fill="hold" grpId="0" nodeType="withEffect">
                                  <p:stCondLst>
                                    <p:cond delay="250"/>
                                  </p:stCondLst>
                                  <p:childTnLst>
                                    <p:set>
                                      <p:cBhvr>
                                        <p:cTn id="180" dur="1" fill="hold">
                                          <p:stCondLst>
                                            <p:cond delay="0"/>
                                          </p:stCondLst>
                                        </p:cTn>
                                        <p:tgtEl>
                                          <p:spTgt spid="97">
                                            <p:txEl>
                                              <p:pRg st="0" end="0"/>
                                            </p:txEl>
                                          </p:spTgt>
                                        </p:tgtEl>
                                        <p:attrNameLst>
                                          <p:attrName>style.visibility</p:attrName>
                                        </p:attrNameLst>
                                      </p:cBhvr>
                                      <p:to>
                                        <p:strVal val="visible"/>
                                      </p:to>
                                    </p:set>
                                    <p:anim calcmode="lin" valueType="num">
                                      <p:cBhvr additive="base">
                                        <p:cTn id="181"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97">
                                            <p:txEl>
                                              <p:pRg st="0" end="0"/>
                                            </p:txEl>
                                          </p:spTgt>
                                        </p:tgtEl>
                                        <p:attrNameLst>
                                          <p:attrName>ppt_y</p:attrName>
                                        </p:attrNameLst>
                                      </p:cBhvr>
                                      <p:tavLst>
                                        <p:tav tm="0">
                                          <p:val>
                                            <p:strVal val="1+#ppt_h/2"/>
                                          </p:val>
                                        </p:tav>
                                        <p:tav tm="100000">
                                          <p:val>
                                            <p:strVal val="#ppt_y"/>
                                          </p:val>
                                        </p:tav>
                                      </p:tavLst>
                                    </p:anim>
                                  </p:childTnLst>
                                </p:cTn>
                              </p:par>
                            </p:childTnLst>
                          </p:cTn>
                        </p:par>
                        <p:par>
                          <p:cTn id="183" fill="hold">
                            <p:stCondLst>
                              <p:cond delay="11750"/>
                            </p:stCondLst>
                            <p:childTnLst>
                              <p:par>
                                <p:cTn id="184" presetID="22" presetClass="entr" presetSubtype="8" fill="hold" nodeType="afterEffect">
                                  <p:stCondLst>
                                    <p:cond delay="0"/>
                                  </p:stCondLst>
                                  <p:childTnLst>
                                    <p:set>
                                      <p:cBhvr>
                                        <p:cTn id="185" dur="1" fill="hold">
                                          <p:stCondLst>
                                            <p:cond delay="0"/>
                                          </p:stCondLst>
                                        </p:cTn>
                                        <p:tgtEl>
                                          <p:spTgt spid="105"/>
                                        </p:tgtEl>
                                        <p:attrNameLst>
                                          <p:attrName>style.visibility</p:attrName>
                                        </p:attrNameLst>
                                      </p:cBhvr>
                                      <p:to>
                                        <p:strVal val="visible"/>
                                      </p:to>
                                    </p:set>
                                    <p:animEffect transition="in" filter="wipe(left)">
                                      <p:cBhvr>
                                        <p:cTn id="18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54" grpId="0" animBg="1"/>
      <p:bldP spid="55" grpId="0"/>
      <p:bldP spid="59" grpId="0" build="allAtOnce">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0-#ppt_h/2"/>
                          </p:val>
                        </p:tav>
                        <p:tav tm="100000">
                          <p:val>
                            <p:strVal val="#ppt_y"/>
                          </p:val>
                        </p:tav>
                      </p:tavLst>
                    </p:anim>
                  </p:childTnLst>
                </p:cTn>
              </p:par>
            </p:tnLst>
          </p:tmpl>
        </p:tmplLst>
      </p:bldP>
      <p:bldP spid="61" grpId="0" build="p">
        <p:tmplLst>
          <p:tmpl lvl="1">
            <p:tnLst>
              <p:par>
                <p:cTn presetID="2" presetClass="entr" presetSubtype="4"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1+#ppt_h/2"/>
                          </p:val>
                        </p:tav>
                        <p:tav tm="100000">
                          <p:val>
                            <p:strVal val="#ppt_y"/>
                          </p:val>
                        </p:tav>
                      </p:tavLst>
                    </p:anim>
                  </p:childTnLst>
                </p:cTn>
              </p:par>
            </p:tnLst>
          </p:tmpl>
        </p:tmplLst>
      </p:bldP>
      <p:bldP spid="62" grpId="0" build="p">
        <p:tmplLst>
          <p:tmpl lvl="1">
            <p:tnLst>
              <p:par>
                <p:cTn presetID="2" presetClass="entr" presetSubtype="4" decel="100000" fill="hold" nodeType="withEffect">
                  <p:stCondLst>
                    <p:cond delay="25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ppt_x"/>
                          </p:val>
                        </p:tav>
                        <p:tav tm="100000">
                          <p:val>
                            <p:strVal val="#ppt_x"/>
                          </p:val>
                        </p:tav>
                      </p:tavLst>
                    </p:anim>
                    <p:anim calcmode="lin" valueType="num">
                      <p:cBhvr additive="base">
                        <p:cTn dur="500" fill="hold"/>
                        <p:tgtEl>
                          <p:spTgt spid="62"/>
                        </p:tgtEl>
                        <p:attrNameLst>
                          <p:attrName>ppt_y</p:attrName>
                        </p:attrNameLst>
                      </p:cBhvr>
                      <p:tavLst>
                        <p:tav tm="0">
                          <p:val>
                            <p:strVal val="1+#ppt_h/2"/>
                          </p:val>
                        </p:tav>
                        <p:tav tm="100000">
                          <p:val>
                            <p:strVal val="#ppt_y"/>
                          </p:val>
                        </p:tav>
                      </p:tavLst>
                    </p:anim>
                  </p:childTnLst>
                </p:cTn>
              </p:par>
            </p:tnLst>
          </p:tmpl>
        </p:tmplLst>
      </p:bldP>
      <p:bldP spid="63" grpId="0" animBg="1"/>
      <p:bldP spid="64" grpId="0"/>
      <p:bldP spid="68" grpId="0" build="allAtOnce">
        <p:tmplLst>
          <p:tmpl lvl="1">
            <p:tnLst>
              <p:par>
                <p:cTn presetID="2" presetClass="entr" presetSubtype="1" decel="10000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ppt_x"/>
                          </p:val>
                        </p:tav>
                        <p:tav tm="100000">
                          <p:val>
                            <p:strVal val="#ppt_x"/>
                          </p:val>
                        </p:tav>
                      </p:tavLst>
                    </p:anim>
                    <p:anim calcmode="lin" valueType="num">
                      <p:cBhvr additive="base">
                        <p:cTn dur="500" fill="hold"/>
                        <p:tgtEl>
                          <p:spTgt spid="68"/>
                        </p:tgtEl>
                        <p:attrNameLst>
                          <p:attrName>ppt_y</p:attrName>
                        </p:attrNameLst>
                      </p:cBhvr>
                      <p:tavLst>
                        <p:tav tm="0">
                          <p:val>
                            <p:strVal val="0-#ppt_h/2"/>
                          </p:val>
                        </p:tav>
                        <p:tav tm="100000">
                          <p:val>
                            <p:strVal val="#ppt_y"/>
                          </p:val>
                        </p:tav>
                      </p:tavLst>
                    </p:anim>
                  </p:childTnLst>
                </p:cTn>
              </p:par>
            </p:tnLst>
          </p:tmpl>
        </p:tmplLst>
      </p:bldP>
      <p:bldP spid="78" grpId="0" build="p">
        <p:tmplLst>
          <p:tmpl lvl="1">
            <p:tnLst>
              <p:par>
                <p:cTn presetID="2" presetClass="entr" presetSubtype="4" decel="10000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 presetClass="entr" presetSubtype="4" decel="100000" fill="hold" nodeType="withEffect">
                  <p:stCondLst>
                    <p:cond delay="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0" grpId="0" animBg="1"/>
      <p:bldP spid="81" grpId="0"/>
      <p:bldP spid="85" grpId="0" build="allAtOnce">
        <p:tmplLst>
          <p:tmpl lvl="1">
            <p:tnLst>
              <p:par>
                <p:cTn presetID="2" presetClass="entr" presetSubtype="1" decel="10000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0-#ppt_h/2"/>
                          </p:val>
                        </p:tav>
                        <p:tav tm="100000">
                          <p:val>
                            <p:strVal val="#ppt_y"/>
                          </p:val>
                        </p:tav>
                      </p:tavLst>
                    </p:anim>
                  </p:childTnLst>
                </p:cTn>
              </p:par>
            </p:tnLst>
          </p:tmpl>
        </p:tmplLst>
      </p:bldP>
      <p:bldP spid="87" grpId="0" build="p">
        <p:tmplLst>
          <p:tmpl lvl="1">
            <p:tnLst>
              <p:par>
                <p:cTn presetID="2" presetClass="entr" presetSubtype="4" decel="100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build="p">
        <p:tmplLst>
          <p:tmpl lvl="1">
            <p:tnLst>
              <p:par>
                <p:cTn presetID="2" presetClass="entr" presetSubtype="4" decel="100000" fill="hold" nodeType="withEffect">
                  <p:stCondLst>
                    <p:cond delay="25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fill="hold"/>
                        <p:tgtEl>
                          <p:spTgt spid="88"/>
                        </p:tgtEl>
                        <p:attrNameLst>
                          <p:attrName>ppt_x</p:attrName>
                        </p:attrNameLst>
                      </p:cBhvr>
                      <p:tavLst>
                        <p:tav tm="0">
                          <p:val>
                            <p:strVal val="#ppt_x"/>
                          </p:val>
                        </p:tav>
                        <p:tav tm="100000">
                          <p:val>
                            <p:strVal val="#ppt_x"/>
                          </p:val>
                        </p:tav>
                      </p:tavLst>
                    </p:anim>
                    <p:anim calcmode="lin" valueType="num">
                      <p:cBhvr additive="base">
                        <p:cTn dur="500" fill="hold"/>
                        <p:tgtEl>
                          <p:spTgt spid="88"/>
                        </p:tgtEl>
                        <p:attrNameLst>
                          <p:attrName>ppt_y</p:attrName>
                        </p:attrNameLst>
                      </p:cBhvr>
                      <p:tavLst>
                        <p:tav tm="0">
                          <p:val>
                            <p:strVal val="1+#ppt_h/2"/>
                          </p:val>
                        </p:tav>
                        <p:tav tm="100000">
                          <p:val>
                            <p:strVal val="#ppt_y"/>
                          </p:val>
                        </p:tav>
                      </p:tavLst>
                    </p:anim>
                  </p:childTnLst>
                </p:cTn>
              </p:par>
            </p:tnLst>
          </p:tmpl>
        </p:tmplLst>
      </p:bldP>
      <p:bldP spid="89" grpId="0" animBg="1"/>
      <p:bldP spid="90" grpId="0"/>
      <p:bldP spid="94" grpId="0" build="allAtOnce">
        <p:tmplLst>
          <p:tmpl lvl="1">
            <p:tnLst>
              <p:par>
                <p:cTn presetID="2" presetClass="entr" presetSubtype="1" decel="100000" fill="hold" nodeType="with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fill="hold"/>
                        <p:tgtEl>
                          <p:spTgt spid="94"/>
                        </p:tgtEl>
                        <p:attrNameLst>
                          <p:attrName>ppt_x</p:attrName>
                        </p:attrNameLst>
                      </p:cBhvr>
                      <p:tavLst>
                        <p:tav tm="0">
                          <p:val>
                            <p:strVal val="#ppt_x"/>
                          </p:val>
                        </p:tav>
                        <p:tav tm="100000">
                          <p:val>
                            <p:strVal val="#ppt_x"/>
                          </p:val>
                        </p:tav>
                      </p:tavLst>
                    </p:anim>
                    <p:anim calcmode="lin" valueType="num">
                      <p:cBhvr additive="base">
                        <p:cTn dur="500" fill="hold"/>
                        <p:tgtEl>
                          <p:spTgt spid="94"/>
                        </p:tgtEl>
                        <p:attrNameLst>
                          <p:attrName>ppt_y</p:attrName>
                        </p:attrNameLst>
                      </p:cBhvr>
                      <p:tavLst>
                        <p:tav tm="0">
                          <p:val>
                            <p:strVal val="0-#ppt_h/2"/>
                          </p:val>
                        </p:tav>
                        <p:tav tm="100000">
                          <p:val>
                            <p:strVal val="#ppt_y"/>
                          </p:val>
                        </p:tav>
                      </p:tavLst>
                    </p:anim>
                  </p:childTnLst>
                </p:cTn>
              </p:par>
            </p:tnLst>
          </p:tmpl>
        </p:tmplLst>
      </p:bldP>
      <p:bldP spid="96" grpId="0" build="p">
        <p:tmplLst>
          <p:tmpl lvl="1">
            <p:tnLst>
              <p:par>
                <p:cTn presetID="2" presetClass="entr" presetSubtype="4" decel="10000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fill="hold"/>
                        <p:tgtEl>
                          <p:spTgt spid="96"/>
                        </p:tgtEl>
                        <p:attrNameLst>
                          <p:attrName>ppt_x</p:attrName>
                        </p:attrNameLst>
                      </p:cBhvr>
                      <p:tavLst>
                        <p:tav tm="0">
                          <p:val>
                            <p:strVal val="#ppt_x"/>
                          </p:val>
                        </p:tav>
                        <p:tav tm="100000">
                          <p:val>
                            <p:strVal val="#ppt_x"/>
                          </p:val>
                        </p:tav>
                      </p:tavLst>
                    </p:anim>
                    <p:anim calcmode="lin" valueType="num">
                      <p:cBhvr additive="base">
                        <p:cTn dur="500" fill="hold"/>
                        <p:tgtEl>
                          <p:spTgt spid="96"/>
                        </p:tgtEl>
                        <p:attrNameLst>
                          <p:attrName>ppt_y</p:attrName>
                        </p:attrNameLst>
                      </p:cBhvr>
                      <p:tavLst>
                        <p:tav tm="0">
                          <p:val>
                            <p:strVal val="1+#ppt_h/2"/>
                          </p:val>
                        </p:tav>
                        <p:tav tm="100000">
                          <p:val>
                            <p:strVal val="#ppt_y"/>
                          </p:val>
                        </p:tav>
                      </p:tavLst>
                    </p:anim>
                  </p:childTnLst>
                </p:cTn>
              </p:par>
            </p:tnLst>
          </p:tmpl>
        </p:tmplLst>
      </p:bldP>
      <p:bldP spid="97" grpId="0" build="p">
        <p:tmplLst>
          <p:tmpl lvl="1">
            <p:tnLst>
              <p:par>
                <p:cTn presetID="2" presetClass="entr" presetSubtype="4" decel="100000" fill="hold" nodeType="withEffect">
                  <p:stCondLst>
                    <p:cond delay="25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fill="hold"/>
                        <p:tgtEl>
                          <p:spTgt spid="97"/>
                        </p:tgtEl>
                        <p:attrNameLst>
                          <p:attrName>ppt_x</p:attrName>
                        </p:attrNameLst>
                      </p:cBhvr>
                      <p:tavLst>
                        <p:tav tm="0">
                          <p:val>
                            <p:strVal val="#ppt_x"/>
                          </p:val>
                        </p:tav>
                        <p:tav tm="100000">
                          <p:val>
                            <p:strVal val="#ppt_x"/>
                          </p:val>
                        </p:tav>
                      </p:tavLst>
                    </p:anim>
                    <p:anim calcmode="lin" valueType="num">
                      <p:cBhvr additive="base">
                        <p:cTn dur="500" fill="hold"/>
                        <p:tgtEl>
                          <p:spTgt spid="97"/>
                        </p:tgtEl>
                        <p:attrNameLst>
                          <p:attrName>ppt_y</p:attrName>
                        </p:attrNameLst>
                      </p:cBhvr>
                      <p:tavLst>
                        <p:tav tm="0">
                          <p:val>
                            <p:strVal val="1+#ppt_h/2"/>
                          </p:val>
                        </p:tav>
                        <p:tav tm="100000">
                          <p:val>
                            <p:strVal val="#ppt_y"/>
                          </p:val>
                        </p:tav>
                      </p:tavLst>
                    </p:anim>
                  </p:childTnLst>
                </p:cTn>
              </p:par>
            </p:tnLst>
          </p:tmpl>
        </p:tmplLst>
      </p:bldP>
      <p:bldP spid="98" grpId="0" animBg="1"/>
      <p:bldP spid="99" grpId="0"/>
      <p:bldP spid="103" grpId="0" build="allAtOnce">
        <p:tmplLst>
          <p:tmpl lvl="1">
            <p:tnLst>
              <p:par>
                <p:cTn presetID="2" presetClass="entr" presetSubtype="1" decel="100000" fill="hold" nodeType="withEffect">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fill="hold"/>
                        <p:tgtEl>
                          <p:spTgt spid="103"/>
                        </p:tgtEl>
                        <p:attrNameLst>
                          <p:attrName>ppt_x</p:attrName>
                        </p:attrNameLst>
                      </p:cBhvr>
                      <p:tavLst>
                        <p:tav tm="0">
                          <p:val>
                            <p:strVal val="#ppt_x"/>
                          </p:val>
                        </p:tav>
                        <p:tav tm="100000">
                          <p:val>
                            <p:strVal val="#ppt_x"/>
                          </p:val>
                        </p:tav>
                      </p:tavLst>
                    </p:anim>
                    <p:anim calcmode="lin" valueType="num">
                      <p:cBhvr additive="base">
                        <p:cTn dur="500" fill="hold"/>
                        <p:tgtEl>
                          <p:spTgt spid="103"/>
                        </p:tgtEl>
                        <p:attrNameLst>
                          <p:attrName>ppt_y</p:attrName>
                        </p:attrNameLst>
                      </p:cBhvr>
                      <p:tavLst>
                        <p:tav tm="0">
                          <p:val>
                            <p:strVal val="0-#ppt_h/2"/>
                          </p:val>
                        </p:tav>
                        <p:tav tm="100000">
                          <p:val>
                            <p:strVal val="#ppt_y"/>
                          </p:val>
                        </p:tav>
                      </p:tavLst>
                    </p:anim>
                  </p:childTnLst>
                </p:cTn>
              </p:par>
            </p:tnLst>
          </p:tmpl>
        </p:tmplLst>
      </p:bldP>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9" name="平行四辺形 8"/>
          <p:cNvSpPr/>
          <p:nvPr userDrawn="1"/>
        </p:nvSpPr>
        <p:spPr>
          <a:xfrm>
            <a:off x="2302446" y="3353513"/>
            <a:ext cx="13465496" cy="3302155"/>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hasCustomPrompt="1"/>
          </p:nvPr>
        </p:nvSpPr>
        <p:spPr>
          <a:xfrm>
            <a:off x="4427035" y="4207396"/>
            <a:ext cx="10044763" cy="1189757"/>
          </a:xfrm>
          <a:prstGeom prst="rect">
            <a:avLst/>
          </a:prstGeom>
        </p:spPr>
        <p:txBody>
          <a:bodyPr/>
          <a:lstStyle>
            <a:lvl1pPr algn="l">
              <a:lnSpc>
                <a:spcPts val="9000"/>
              </a:lnSpc>
              <a:defRPr sz="9600" baseline="0">
                <a:solidFill>
                  <a:schemeClr val="bg1"/>
                </a:solidFill>
                <a:latin typeface="Bebas Neue Regular" pitchFamily="50" charset="0"/>
              </a:defRPr>
            </a:lvl1pPr>
          </a:lstStyle>
          <a:p>
            <a:r>
              <a:rPr lang="en-US" altLang="ja-JP" dirty="0" smtClean="0"/>
              <a:t>TITLE HERE</a:t>
            </a:r>
            <a:endParaRPr lang="en-US" dirty="0"/>
          </a:p>
        </p:txBody>
      </p:sp>
      <p:pic>
        <p:nvPicPr>
          <p:cNvPr id="8" name="図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7133902">
            <a:off x="-1044000" y="5180019"/>
            <a:ext cx="8782393" cy="1360425"/>
          </a:xfrm>
          <a:prstGeom prst="rect">
            <a:avLst/>
          </a:prstGeom>
        </p:spPr>
      </p:pic>
      <p:pic>
        <p:nvPicPr>
          <p:cNvPr id="10" name="図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7933902">
            <a:off x="10188000" y="3739857"/>
            <a:ext cx="8782393" cy="1360425"/>
          </a:xfrm>
          <a:prstGeom prst="rect">
            <a:avLst/>
          </a:prstGeom>
        </p:spPr>
      </p:pic>
      <p:sp>
        <p:nvSpPr>
          <p:cNvPr id="7" name="サブタイトル 2"/>
          <p:cNvSpPr>
            <a:spLocks noGrp="1"/>
          </p:cNvSpPr>
          <p:nvPr>
            <p:ph type="subTitle" idx="1" hasCustomPrompt="1"/>
          </p:nvPr>
        </p:nvSpPr>
        <p:spPr>
          <a:xfrm>
            <a:off x="4407613" y="5222285"/>
            <a:ext cx="9992177" cy="785311"/>
          </a:xfrm>
          <a:prstGeom prst="rect">
            <a:avLst/>
          </a:prstGeom>
        </p:spPr>
        <p:txBody>
          <a:bodyPr/>
          <a:lstStyle>
            <a:lvl1pPr marL="0" indent="0" algn="l">
              <a:buNone/>
              <a:defRPr sz="5400" baseline="0">
                <a:solidFill>
                  <a:schemeClr val="bg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1" name="テキスト プレースホルダー 3"/>
          <p:cNvSpPr>
            <a:spLocks noGrp="1"/>
          </p:cNvSpPr>
          <p:nvPr>
            <p:ph type="body" sz="quarter" idx="10" hasCustomPrompt="1"/>
          </p:nvPr>
        </p:nvSpPr>
        <p:spPr>
          <a:xfrm>
            <a:off x="8495134" y="8383860"/>
            <a:ext cx="9577064" cy="1656358"/>
          </a:xfrm>
          <a:prstGeom prst="rect">
            <a:avLst/>
          </a:prstGeom>
        </p:spPr>
        <p:txBody>
          <a:bodyPr anchor="b">
            <a:normAutofit/>
          </a:bodyPr>
          <a:lstStyle>
            <a:lvl1pPr marL="0" indent="0" algn="r">
              <a:buNone/>
              <a:defRPr sz="2000" baseline="0">
                <a:solidFill>
                  <a:schemeClr val="tx1">
                    <a:alpha val="80000"/>
                  </a:schemeClr>
                </a:solidFill>
                <a:latin typeface="+mn-lt"/>
              </a:defRPr>
            </a:lvl1pPr>
          </a:lstStyle>
          <a:p>
            <a:pPr lvl="0"/>
            <a:r>
              <a:rPr lang="en-US" dirty="0" smtClean="0"/>
              <a:t>Information Here</a:t>
            </a:r>
            <a:endParaRPr lang="en-US" dirty="0"/>
          </a:p>
        </p:txBody>
      </p:sp>
      <p:sp>
        <p:nvSpPr>
          <p:cNvPr id="12" name="テキスト プレースホルダー 3"/>
          <p:cNvSpPr>
            <a:spLocks noGrp="1"/>
          </p:cNvSpPr>
          <p:nvPr>
            <p:ph type="body" sz="quarter" idx="11" hasCustomPrompt="1"/>
          </p:nvPr>
        </p:nvSpPr>
        <p:spPr>
          <a:xfrm>
            <a:off x="4425889" y="6727676"/>
            <a:ext cx="8893781" cy="504056"/>
          </a:xfrm>
          <a:prstGeom prst="rect">
            <a:avLst/>
          </a:prstGeom>
        </p:spPr>
        <p:txBody>
          <a:bodyPr anchor="ctr">
            <a:normAutofit/>
          </a:bodyPr>
          <a:lstStyle>
            <a:lvl1pPr marL="0" indent="0" algn="l">
              <a:buNone/>
              <a:defRPr sz="2000" baseline="0">
                <a:solidFill>
                  <a:schemeClr val="tx1">
                    <a:alpha val="80000"/>
                  </a:schemeClr>
                </a:solidFill>
                <a:latin typeface="+mn-lt"/>
              </a:defRPr>
            </a:lvl1pPr>
          </a:lstStyle>
          <a:p>
            <a:pPr lvl="0"/>
            <a:r>
              <a:rPr lang="en-US" dirty="0" smtClean="0"/>
              <a:t>Information Here</a:t>
            </a:r>
            <a:endParaRPr lang="en-US" dirty="0"/>
          </a:p>
        </p:txBody>
      </p:sp>
    </p:spTree>
    <p:extLst>
      <p:ext uri="{BB962C8B-B14F-4D97-AF65-F5344CB8AC3E}">
        <p14:creationId xmlns:p14="http://schemas.microsoft.com/office/powerpoint/2010/main" val="28698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1" grpId="0" build="p">
        <p:tmplLst>
          <p:tmpl lvl="1">
            <p:tnLst>
              <p:par>
                <p:cTn presetID="10" presetClass="entr" presetSubtype="0" fill="hold" nodeType="withEffect">
                  <p:stCondLst>
                    <p:cond delay="7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grpSp>
        <p:nvGrpSpPr>
          <p:cNvPr id="27" name="グループ化 26"/>
          <p:cNvGrpSpPr/>
          <p:nvPr userDrawn="1"/>
        </p:nvGrpSpPr>
        <p:grpSpPr>
          <a:xfrm>
            <a:off x="12311558" y="5540049"/>
            <a:ext cx="4464496" cy="3419875"/>
            <a:chOff x="1438350" y="5540049"/>
            <a:chExt cx="4464496" cy="3419875"/>
          </a:xfrm>
        </p:grpSpPr>
        <p:sp>
          <p:nvSpPr>
            <p:cNvPr id="28" name="正方形/長方形 27"/>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二等辺三角形 28"/>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3" name="グループ化 22"/>
          <p:cNvGrpSpPr/>
          <p:nvPr userDrawn="1"/>
        </p:nvGrpSpPr>
        <p:grpSpPr>
          <a:xfrm>
            <a:off x="6911038" y="5540049"/>
            <a:ext cx="4464496" cy="3419875"/>
            <a:chOff x="1438350" y="5540049"/>
            <a:chExt cx="4464496" cy="3419875"/>
          </a:xfrm>
        </p:grpSpPr>
        <p:sp>
          <p:nvSpPr>
            <p:cNvPr id="25" name="正方形/長方形 24"/>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二等辺三角形 25"/>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グループ化 5"/>
          <p:cNvGrpSpPr/>
          <p:nvPr userDrawn="1"/>
        </p:nvGrpSpPr>
        <p:grpSpPr>
          <a:xfrm>
            <a:off x="1438350" y="5540049"/>
            <a:ext cx="4464496" cy="3419875"/>
            <a:chOff x="1438350" y="5540049"/>
            <a:chExt cx="4464496" cy="3419875"/>
          </a:xfrm>
        </p:grpSpPr>
        <p:sp>
          <p:nvSpPr>
            <p:cNvPr id="20" name="正方形/長方形 19"/>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二等辺三角形 20"/>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8" name="正方形/長方形 7"/>
          <p:cNvSpPr/>
          <p:nvPr userDrawn="1"/>
        </p:nvSpPr>
        <p:spPr>
          <a:xfrm>
            <a:off x="159" y="5089494"/>
            <a:ext cx="18286254" cy="108012"/>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円/楕円 3"/>
          <p:cNvSpPr/>
          <p:nvPr userDrawn="1"/>
        </p:nvSpPr>
        <p:spPr>
          <a:xfrm>
            <a:off x="3382566" y="4855468"/>
            <a:ext cx="576064" cy="576064"/>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円/楕円 9"/>
          <p:cNvSpPr/>
          <p:nvPr userDrawn="1"/>
        </p:nvSpPr>
        <p:spPr>
          <a:xfrm>
            <a:off x="8854381" y="4855468"/>
            <a:ext cx="576064" cy="576064"/>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円/楕円 11"/>
          <p:cNvSpPr/>
          <p:nvPr userDrawn="1"/>
        </p:nvSpPr>
        <p:spPr>
          <a:xfrm>
            <a:off x="14255774" y="4855468"/>
            <a:ext cx="576064" cy="576064"/>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テキスト プレースホルダー 11"/>
          <p:cNvSpPr>
            <a:spLocks noGrp="1"/>
          </p:cNvSpPr>
          <p:nvPr>
            <p:ph type="body" sz="quarter" idx="33" hasCustomPrompt="1"/>
          </p:nvPr>
        </p:nvSpPr>
        <p:spPr>
          <a:xfrm>
            <a:off x="1510358" y="3037266"/>
            <a:ext cx="4392488" cy="1728192"/>
          </a:xfrm>
        </p:spPr>
        <p:txBody>
          <a:bodyPr anchor="ctr">
            <a:noAutofit/>
          </a:bodyPr>
          <a:lstStyle>
            <a:lvl1pPr algn="ctr">
              <a:defRPr sz="15000">
                <a:solidFill>
                  <a:schemeClr val="bg2">
                    <a:alpha val="50000"/>
                  </a:schemeClr>
                </a:solidFill>
                <a:latin typeface="+mj-lt"/>
              </a:defRPr>
            </a:lvl1pPr>
          </a:lstStyle>
          <a:p>
            <a:pPr lvl="0"/>
            <a:r>
              <a:rPr lang="en-US" altLang="ja-JP" dirty="0" smtClean="0"/>
              <a:t>0000</a:t>
            </a:r>
            <a:endParaRPr lang="en-US" dirty="0"/>
          </a:p>
        </p:txBody>
      </p:sp>
      <p:sp>
        <p:nvSpPr>
          <p:cNvPr id="15" name="テキスト プレースホルダー 11"/>
          <p:cNvSpPr>
            <a:spLocks noGrp="1"/>
          </p:cNvSpPr>
          <p:nvPr>
            <p:ph type="body" sz="quarter" idx="34" hasCustomPrompt="1"/>
          </p:nvPr>
        </p:nvSpPr>
        <p:spPr>
          <a:xfrm>
            <a:off x="6946169" y="3037266"/>
            <a:ext cx="4392488" cy="1728192"/>
          </a:xfrm>
        </p:spPr>
        <p:txBody>
          <a:bodyPr anchor="ctr">
            <a:noAutofit/>
          </a:bodyPr>
          <a:lstStyle>
            <a:lvl1pPr algn="ctr">
              <a:defRPr sz="15000">
                <a:solidFill>
                  <a:schemeClr val="bg2">
                    <a:alpha val="50000"/>
                  </a:schemeClr>
                </a:solidFill>
                <a:latin typeface="+mj-lt"/>
              </a:defRPr>
            </a:lvl1pPr>
          </a:lstStyle>
          <a:p>
            <a:pPr lvl="0"/>
            <a:r>
              <a:rPr lang="en-US" altLang="ja-JP" dirty="0" smtClean="0"/>
              <a:t>0000</a:t>
            </a:r>
            <a:endParaRPr lang="en-US" dirty="0"/>
          </a:p>
        </p:txBody>
      </p:sp>
      <p:sp>
        <p:nvSpPr>
          <p:cNvPr id="16" name="テキスト プレースホルダー 11"/>
          <p:cNvSpPr>
            <a:spLocks noGrp="1"/>
          </p:cNvSpPr>
          <p:nvPr>
            <p:ph type="body" sz="quarter" idx="35" hasCustomPrompt="1"/>
          </p:nvPr>
        </p:nvSpPr>
        <p:spPr>
          <a:xfrm>
            <a:off x="12383566" y="3037266"/>
            <a:ext cx="4392488" cy="1728192"/>
          </a:xfrm>
        </p:spPr>
        <p:txBody>
          <a:bodyPr anchor="ctr">
            <a:noAutofit/>
          </a:bodyPr>
          <a:lstStyle>
            <a:lvl1pPr algn="ctr">
              <a:defRPr sz="15000">
                <a:solidFill>
                  <a:schemeClr val="bg2">
                    <a:alpha val="50000"/>
                  </a:schemeClr>
                </a:solidFill>
                <a:latin typeface="+mj-lt"/>
              </a:defRPr>
            </a:lvl1pPr>
          </a:lstStyle>
          <a:p>
            <a:pPr lvl="0"/>
            <a:r>
              <a:rPr lang="en-US" altLang="ja-JP" dirty="0" smtClean="0"/>
              <a:t>0000</a:t>
            </a:r>
            <a:endParaRPr lang="en-US" dirty="0"/>
          </a:p>
        </p:txBody>
      </p:sp>
      <p:sp>
        <p:nvSpPr>
          <p:cNvPr id="19" name="テキスト プレースホルダー 11"/>
          <p:cNvSpPr>
            <a:spLocks noGrp="1"/>
          </p:cNvSpPr>
          <p:nvPr>
            <p:ph type="body" sz="quarter" idx="15" hasCustomPrompt="1"/>
          </p:nvPr>
        </p:nvSpPr>
        <p:spPr>
          <a:xfrm>
            <a:off x="1510358" y="6007596"/>
            <a:ext cx="4320480" cy="2808312"/>
          </a:xfrm>
        </p:spPr>
        <p:txBody>
          <a:bodyPr anchor="ctr">
            <a:noAutofit/>
          </a:bodyPr>
          <a:lstStyle>
            <a:lvl1pPr marL="342900" indent="-342900" algn="l">
              <a:buClr>
                <a:schemeClr val="accent1"/>
              </a:buClr>
              <a:buFont typeface="Wingdings" panose="05000000000000000000" pitchFamily="2" charset="2"/>
              <a:buChar char="q"/>
              <a:defRPr sz="2400">
                <a:solidFill>
                  <a:schemeClr val="bg1"/>
                </a:solidFill>
                <a:latin typeface="+mn-lt"/>
              </a:defRPr>
            </a:lvl1pPr>
          </a:lstStyle>
          <a:p>
            <a:pPr lvl="0"/>
            <a:r>
              <a:rPr lang="en-US" altLang="ja-JP" dirty="0" smtClean="0"/>
              <a:t>Item</a:t>
            </a:r>
          </a:p>
          <a:p>
            <a:pPr lvl="0"/>
            <a:r>
              <a:rPr lang="en-US" altLang="ja-JP" dirty="0" smtClean="0"/>
              <a:t>Item</a:t>
            </a:r>
            <a:endParaRPr lang="en-US" dirty="0"/>
          </a:p>
        </p:txBody>
      </p:sp>
      <p:sp>
        <p:nvSpPr>
          <p:cNvPr id="22" name="テキスト プレースホルダー 11"/>
          <p:cNvSpPr>
            <a:spLocks noGrp="1"/>
          </p:cNvSpPr>
          <p:nvPr>
            <p:ph type="body" sz="quarter" idx="37" hasCustomPrompt="1"/>
          </p:nvPr>
        </p:nvSpPr>
        <p:spPr>
          <a:xfrm>
            <a:off x="6982965" y="6007596"/>
            <a:ext cx="4320481" cy="2808312"/>
          </a:xfrm>
        </p:spPr>
        <p:txBody>
          <a:bodyPr anchor="ctr">
            <a:noAutofit/>
          </a:bodyPr>
          <a:lstStyle>
            <a:lvl1pPr marL="342900" indent="-342900" algn="l">
              <a:buClr>
                <a:schemeClr val="accent1"/>
              </a:buClr>
              <a:buFont typeface="Wingdings" panose="05000000000000000000" pitchFamily="2" charset="2"/>
              <a:buChar char="q"/>
              <a:defRPr sz="2400">
                <a:solidFill>
                  <a:schemeClr val="bg1"/>
                </a:solidFill>
                <a:latin typeface="+mn-lt"/>
              </a:defRPr>
            </a:lvl1pPr>
          </a:lstStyle>
          <a:p>
            <a:pPr lvl="0"/>
            <a:r>
              <a:rPr lang="en-US" altLang="ja-JP" dirty="0" smtClean="0"/>
              <a:t>Item </a:t>
            </a:r>
          </a:p>
          <a:p>
            <a:pPr lvl="0"/>
            <a:r>
              <a:rPr lang="en-US" altLang="ja-JP" dirty="0" smtClean="0"/>
              <a:t>Item</a:t>
            </a:r>
            <a:endParaRPr lang="en-US" dirty="0" smtClean="0"/>
          </a:p>
        </p:txBody>
      </p:sp>
      <p:sp>
        <p:nvSpPr>
          <p:cNvPr id="24" name="テキスト プレースホルダー 11"/>
          <p:cNvSpPr>
            <a:spLocks noGrp="1"/>
          </p:cNvSpPr>
          <p:nvPr>
            <p:ph type="body" sz="quarter" idx="39" hasCustomPrompt="1"/>
          </p:nvPr>
        </p:nvSpPr>
        <p:spPr>
          <a:xfrm>
            <a:off x="12383566" y="6007596"/>
            <a:ext cx="4320480" cy="2808312"/>
          </a:xfrm>
        </p:spPr>
        <p:txBody>
          <a:bodyPr anchor="ctr">
            <a:noAutofit/>
          </a:bodyPr>
          <a:lstStyle>
            <a:lvl1pPr marL="342900" indent="-342900" algn="l">
              <a:buClr>
                <a:schemeClr val="accent1"/>
              </a:buClr>
              <a:buFont typeface="Wingdings" panose="05000000000000000000" pitchFamily="2" charset="2"/>
              <a:buChar char="q"/>
              <a:defRPr sz="2400">
                <a:solidFill>
                  <a:schemeClr val="bg1"/>
                </a:solidFill>
                <a:latin typeface="+mn-lt"/>
              </a:defRPr>
            </a:lvl1pPr>
          </a:lstStyle>
          <a:p>
            <a:pPr lvl="0"/>
            <a:r>
              <a:rPr lang="en-US" altLang="ja-JP" dirty="0" smtClean="0"/>
              <a:t>Item</a:t>
            </a:r>
          </a:p>
          <a:p>
            <a:pPr lvl="0"/>
            <a:r>
              <a:rPr lang="en-US" altLang="ja-JP" dirty="0" smtClean="0"/>
              <a:t>Item</a:t>
            </a:r>
            <a:endParaRPr lang="en-US" dirty="0"/>
          </a:p>
        </p:txBody>
      </p:sp>
    </p:spTree>
    <p:extLst>
      <p:ext uri="{BB962C8B-B14F-4D97-AF65-F5344CB8AC3E}">
        <p14:creationId xmlns:p14="http://schemas.microsoft.com/office/powerpoint/2010/main" val="10016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additive="base">
                                        <p:cTn id="1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additive="base">
                                        <p:cTn id="2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500"/>
                                  </p:stCondLst>
                                  <p:childTnLst>
                                    <p:set>
                                      <p:cBhvr>
                                        <p:cTn id="25" dur="1" fill="hold">
                                          <p:stCondLst>
                                            <p:cond delay="0"/>
                                          </p:stCondLst>
                                        </p:cTn>
                                        <p:tgtEl>
                                          <p:spTgt spid="19">
                                            <p:txEl>
                                              <p:pRg st="1" end="1"/>
                                            </p:txEl>
                                          </p:spTgt>
                                        </p:tgtEl>
                                        <p:attrNameLst>
                                          <p:attrName>style.visibility</p:attrName>
                                        </p:attrNameLst>
                                      </p:cBhvr>
                                      <p:to>
                                        <p:strVal val="visible"/>
                                      </p:to>
                                    </p:set>
                                    <p:anim calcmode="lin" valueType="num">
                                      <p:cBhvr additive="base">
                                        <p:cTn id="26"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1" decel="100000" fill="hold" grpId="0" nodeType="afterEffect">
                                  <p:stCondLst>
                                    <p:cond delay="50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4" decel="100000" fill="hold" grpId="0" nodeType="withEffect">
                                  <p:stCondLst>
                                    <p:cond delay="75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750"/>
                                  </p:stCondLst>
                                  <p:childTnLst>
                                    <p:set>
                                      <p:cBhvr>
                                        <p:cTn id="46" dur="1" fill="hold">
                                          <p:stCondLst>
                                            <p:cond delay="0"/>
                                          </p:stCondLst>
                                        </p:cTn>
                                        <p:tgtEl>
                                          <p:spTgt spid="22">
                                            <p:txEl>
                                              <p:pRg st="1" end="1"/>
                                            </p:txEl>
                                          </p:spTgt>
                                        </p:tgtEl>
                                        <p:attrNameLst>
                                          <p:attrName>style.visibility</p:attrName>
                                        </p:attrNameLst>
                                      </p:cBhvr>
                                      <p:to>
                                        <p:strVal val="visible"/>
                                      </p:to>
                                    </p:set>
                                    <p:anim calcmode="lin" valueType="num">
                                      <p:cBhvr additive="base">
                                        <p:cTn id="4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75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1" decel="100000" fill="hold" grpId="0" nodeType="afterEffect">
                                  <p:stCondLst>
                                    <p:cond delay="500"/>
                                  </p:stCondLst>
                                  <p:childTnLst>
                                    <p:set>
                                      <p:cBhvr>
                                        <p:cTn id="55" dur="1" fill="hold">
                                          <p:stCondLst>
                                            <p:cond delay="0"/>
                                          </p:stCondLst>
                                        </p:cTn>
                                        <p:tgtEl>
                                          <p:spTgt spid="16">
                                            <p:txEl>
                                              <p:pRg st="0" end="0"/>
                                            </p:txEl>
                                          </p:spTgt>
                                        </p:tgtEl>
                                        <p:attrNameLst>
                                          <p:attrName>style.visibility</p:attrName>
                                        </p:attrNameLst>
                                      </p:cBhvr>
                                      <p:to>
                                        <p:strVal val="visible"/>
                                      </p:to>
                                    </p:set>
                                    <p:anim calcmode="lin" valueType="num">
                                      <p:cBhvr additive="base">
                                        <p:cTn id="56"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
                                            <p:txEl>
                                              <p:pRg st="0" end="0"/>
                                            </p:txEl>
                                          </p:spTgt>
                                        </p:tgtEl>
                                        <p:attrNameLst>
                                          <p:attrName>ppt_y</p:attrName>
                                        </p:attrNameLst>
                                      </p:cBhvr>
                                      <p:tavLst>
                                        <p:tav tm="0">
                                          <p:val>
                                            <p:strVal val="0-#ppt_h/2"/>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75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additive="base">
                                        <p:cTn id="6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750"/>
                                  </p:stCondLst>
                                  <p:childTnLst>
                                    <p:set>
                                      <p:cBhvr>
                                        <p:cTn id="67" dur="1" fill="hold">
                                          <p:stCondLst>
                                            <p:cond delay="0"/>
                                          </p:stCondLst>
                                        </p:cTn>
                                        <p:tgtEl>
                                          <p:spTgt spid="24">
                                            <p:txEl>
                                              <p:pRg st="1" end="1"/>
                                            </p:txEl>
                                          </p:spTgt>
                                        </p:tgtEl>
                                        <p:attrNameLst>
                                          <p:attrName>style.visibility</p:attrName>
                                        </p:attrNameLst>
                                      </p:cBhvr>
                                      <p:to>
                                        <p:strVal val="visible"/>
                                      </p:to>
                                    </p:set>
                                    <p:anim calcmode="lin" valueType="num">
                                      <p:cBhvr additive="base">
                                        <p:cTn id="6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70" presetID="2" presetClass="entr" presetSubtype="4" decel="100000" fill="hold" nodeType="withEffect">
                                  <p:stCondLst>
                                    <p:cond delay="75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4" grpId="0" animBg="1"/>
      <p:bldP spid="10" grpId="0" animBg="1"/>
      <p:bldP spid="12" grpId="0" animBg="1"/>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1" decel="10000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1" decel="100000"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19"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2" grpId="0" build="allAtOnce">
        <p:tmplLst>
          <p:tmpl lvl="1">
            <p:tnLst>
              <p:par>
                <p:cTn presetID="2" presetClass="entr" presetSubtype="4" decel="100000" fill="hold" nodeType="withEffect">
                  <p:stCondLst>
                    <p:cond delay="7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4" grpId="0" build="allAtOnce">
        <p:tmplLst>
          <p:tmpl lvl="1">
            <p:tnLst>
              <p:par>
                <p:cTn presetID="2" presetClass="entr" presetSubtype="4"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Tree>
    <p:extLst>
      <p:ext uri="{BB962C8B-B14F-4D97-AF65-F5344CB8AC3E}">
        <p14:creationId xmlns:p14="http://schemas.microsoft.com/office/powerpoint/2010/main" val="70811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 No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3" name="テキスト プレースホルダー 11"/>
          <p:cNvSpPr>
            <a:spLocks noGrp="1"/>
          </p:cNvSpPr>
          <p:nvPr>
            <p:ph type="body" sz="quarter" idx="15" hasCustomPrompt="1"/>
          </p:nvPr>
        </p:nvSpPr>
        <p:spPr>
          <a:xfrm>
            <a:off x="934294" y="3127276"/>
            <a:ext cx="16417824" cy="4536504"/>
          </a:xfrm>
        </p:spPr>
        <p:txBody>
          <a:bodyPr anchor="ctr">
            <a:noAutofit/>
          </a:bodyPr>
          <a:lstStyle>
            <a:lvl1pPr algn="l">
              <a:spcBef>
                <a:spcPts val="1100"/>
              </a:spcBef>
              <a:defRPr sz="2400">
                <a:solidFill>
                  <a:schemeClr val="bg1"/>
                </a:solidFill>
                <a:latin typeface="+mn-lt"/>
              </a:defRPr>
            </a:lvl1pPr>
          </a:lstStyle>
          <a:p>
            <a:pPr lvl="0"/>
            <a:r>
              <a:rPr lang="en-US" altLang="ja-JP" dirty="0" smtClean="0"/>
              <a:t>Text Here</a:t>
            </a:r>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Tree>
    <p:extLst>
      <p:ext uri="{BB962C8B-B14F-4D97-AF65-F5344CB8AC3E}">
        <p14:creationId xmlns:p14="http://schemas.microsoft.com/office/powerpoint/2010/main" val="35156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8" name="テキスト プレースホルダー 11"/>
          <p:cNvSpPr>
            <a:spLocks noGrp="1"/>
          </p:cNvSpPr>
          <p:nvPr>
            <p:ph type="body" sz="quarter" idx="14" hasCustomPrompt="1"/>
          </p:nvPr>
        </p:nvSpPr>
        <p:spPr>
          <a:xfrm>
            <a:off x="934294" y="3847356"/>
            <a:ext cx="16344031"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5" hasCustomPrompt="1"/>
          </p:nvPr>
        </p:nvSpPr>
        <p:spPr>
          <a:xfrm>
            <a:off x="934294" y="4495428"/>
            <a:ext cx="16344031" cy="2304256"/>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8503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9" decel="100000" fill="hold" grpId="0" nodeType="afterEffect">
                                  <p:stCondLst>
                                    <p:cond delay="250"/>
                                  </p:stCondLst>
                                  <p:iterate type="wd">
                                    <p:tmPct val="1000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build="p">
        <p:tmplLst>
          <p:tmpl lvl="1">
            <p:tnLst>
              <p:par>
                <p:cTn presetID="2" presetClass="entr" presetSubtype="9" decel="100000" fill="hold" nodeType="after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8" name="テキスト プレースホルダー 11"/>
          <p:cNvSpPr>
            <a:spLocks noGrp="1"/>
          </p:cNvSpPr>
          <p:nvPr>
            <p:ph type="body" sz="quarter" idx="14" hasCustomPrompt="1"/>
          </p:nvPr>
        </p:nvSpPr>
        <p:spPr>
          <a:xfrm>
            <a:off x="934294" y="2839244"/>
            <a:ext cx="16344031"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5" hasCustomPrompt="1"/>
          </p:nvPr>
        </p:nvSpPr>
        <p:spPr>
          <a:xfrm>
            <a:off x="934294" y="3487316"/>
            <a:ext cx="16344031" cy="230425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6" hasCustomPrompt="1"/>
          </p:nvPr>
        </p:nvSpPr>
        <p:spPr>
          <a:xfrm>
            <a:off x="936079" y="6079604"/>
            <a:ext cx="16344031"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936079" y="6727676"/>
            <a:ext cx="16344031" cy="230425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3186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2" decel="100000" fill="hold" grpId="0" nodeType="afterEffect">
                                  <p:stCondLst>
                                    <p:cond delay="25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decel="100000"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build="p">
        <p:tmplLst>
          <p:tmpl lvl="1">
            <p:tnLst>
              <p:par>
                <p:cTn presetID="2" presetClass="entr" presetSubtype="2" decel="10000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477838" y="2335213"/>
            <a:ext cx="17559088" cy="4176712"/>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9088" h="4176712">
                <a:moveTo>
                  <a:pt x="2400300" y="0"/>
                </a:moveTo>
                <a:lnTo>
                  <a:pt x="17559088" y="0"/>
                </a:lnTo>
                <a:lnTo>
                  <a:pt x="15146088" y="4176712"/>
                </a:lnTo>
                <a:lnTo>
                  <a:pt x="0" y="4164012"/>
                </a:lnTo>
                <a:lnTo>
                  <a:pt x="2400300"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934294" y="7015708"/>
            <a:ext cx="16345816"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663780"/>
            <a:ext cx="16345816" cy="1690059"/>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0" name="コンテンツ プレースホルダー 11"/>
          <p:cNvSpPr>
            <a:spLocks noGrp="1"/>
          </p:cNvSpPr>
          <p:nvPr>
            <p:ph sz="quarter" idx="11" hasCustomPrompt="1"/>
          </p:nvPr>
        </p:nvSpPr>
        <p:spPr>
          <a:xfrm rot="7200000">
            <a:off x="-1408193" y="4143471"/>
            <a:ext cx="6761799"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11" name="コンテンツ プレースホルダー 11"/>
          <p:cNvSpPr>
            <a:spLocks noGrp="1"/>
          </p:cNvSpPr>
          <p:nvPr>
            <p:ph sz="quarter" idx="19" hasCustomPrompt="1"/>
          </p:nvPr>
        </p:nvSpPr>
        <p:spPr>
          <a:xfrm rot="18000000">
            <a:off x="12961272" y="4143471"/>
            <a:ext cx="6761799"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Tree>
    <p:extLst>
      <p:ext uri="{BB962C8B-B14F-4D97-AF65-F5344CB8AC3E}">
        <p14:creationId xmlns:p14="http://schemas.microsoft.com/office/powerpoint/2010/main" val="92837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500"/>
                                        <p:tgtEl>
                                          <p:spTgt spid="11">
                                            <p:bg/>
                                          </p:spTgt>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3250"/>
                            </p:stCondLst>
                            <p:childTnLst>
                              <p:par>
                                <p:cTn id="28" presetID="2" presetClass="entr" presetSubtype="2"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Images - 2 Columns - Vertical">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967791" y="2465756"/>
            <a:ext cx="8507452" cy="3829871"/>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0" name="コンテンツ プレースホルダー 11"/>
          <p:cNvSpPr>
            <a:spLocks noGrp="1"/>
          </p:cNvSpPr>
          <p:nvPr>
            <p:ph sz="quarter" idx="11" hasCustomPrompt="1"/>
          </p:nvPr>
        </p:nvSpPr>
        <p:spPr>
          <a:xfrm rot="7200000">
            <a:off x="-560717" y="4068879"/>
            <a:ext cx="5886804"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11" name="コンテンツ プレースホルダー 11"/>
          <p:cNvSpPr>
            <a:spLocks noGrp="1"/>
          </p:cNvSpPr>
          <p:nvPr>
            <p:ph sz="quarter" idx="19" hasCustomPrompt="1"/>
          </p:nvPr>
        </p:nvSpPr>
        <p:spPr>
          <a:xfrm rot="18000000">
            <a:off x="5133364" y="3764587"/>
            <a:ext cx="5886804"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14" name="図プレースホルダー 5"/>
          <p:cNvSpPr>
            <a:spLocks noGrp="1"/>
          </p:cNvSpPr>
          <p:nvPr>
            <p:ph type="pic" sz="quarter" idx="21" hasCustomPrompt="1"/>
          </p:nvPr>
        </p:nvSpPr>
        <p:spPr>
          <a:xfrm>
            <a:off x="9094782" y="3140794"/>
            <a:ext cx="8507452" cy="3829871"/>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12" name="テキスト プレースホルダー 11"/>
          <p:cNvSpPr>
            <a:spLocks noGrp="1"/>
          </p:cNvSpPr>
          <p:nvPr>
            <p:ph type="body" sz="quarter" idx="14" hasCustomPrompt="1"/>
          </p:nvPr>
        </p:nvSpPr>
        <p:spPr>
          <a:xfrm>
            <a:off x="934294" y="6655667"/>
            <a:ext cx="6048672"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303740"/>
            <a:ext cx="6048672" cy="129614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4" hasCustomPrompt="1"/>
          </p:nvPr>
        </p:nvSpPr>
        <p:spPr>
          <a:xfrm>
            <a:off x="9142413" y="7345096"/>
            <a:ext cx="6048672"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5" hasCustomPrompt="1"/>
          </p:nvPr>
        </p:nvSpPr>
        <p:spPr>
          <a:xfrm>
            <a:off x="9142413" y="7993169"/>
            <a:ext cx="6048672" cy="129614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6" name="コンテンツ プレースホルダー 11"/>
          <p:cNvSpPr>
            <a:spLocks noGrp="1"/>
          </p:cNvSpPr>
          <p:nvPr>
            <p:ph sz="quarter" idx="23" hasCustomPrompt="1"/>
          </p:nvPr>
        </p:nvSpPr>
        <p:spPr>
          <a:xfrm rot="18000000">
            <a:off x="13260355" y="4439625"/>
            <a:ext cx="5886804"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15" name="コンテンツ プレースホルダー 11"/>
          <p:cNvSpPr>
            <a:spLocks noGrp="1"/>
          </p:cNvSpPr>
          <p:nvPr>
            <p:ph sz="quarter" idx="22" hasCustomPrompt="1"/>
          </p:nvPr>
        </p:nvSpPr>
        <p:spPr>
          <a:xfrm rot="7200000">
            <a:off x="7566274" y="4743917"/>
            <a:ext cx="5886804"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Tree>
    <p:extLst>
      <p:ext uri="{BB962C8B-B14F-4D97-AF65-F5344CB8AC3E}">
        <p14:creationId xmlns:p14="http://schemas.microsoft.com/office/powerpoint/2010/main" val="277506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500"/>
                                        <p:tgtEl>
                                          <p:spTgt spid="11">
                                            <p:bg/>
                                          </p:spTgt>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3250"/>
                            </p:stCondLst>
                            <p:childTnLst>
                              <p:par>
                                <p:cTn id="28" presetID="2" presetClass="entr" presetSubtype="2"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bg/>
                                          </p:spTgt>
                                        </p:tgtEl>
                                        <p:attrNameLst>
                                          <p:attrName>style.visibility</p:attrName>
                                        </p:attrNameLst>
                                      </p:cBhvr>
                                      <p:to>
                                        <p:strVal val="visible"/>
                                      </p:to>
                                    </p:set>
                                    <p:animEffect transition="in" filter="fade">
                                      <p:cBhvr>
                                        <p:cTn id="39" dur="500"/>
                                        <p:tgtEl>
                                          <p:spTgt spid="15">
                                            <p:bg/>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500"/>
                                        <p:tgtEl>
                                          <p:spTgt spid="15">
                                            <p:txEl>
                                              <p:pRg st="0" end="0"/>
                                            </p:txEl>
                                          </p:spTgt>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250"/>
                            </p:stCondLst>
                            <p:childTnLst>
                              <p:par>
                                <p:cTn id="48" presetID="10" presetClass="entr" presetSubtype="0" fill="hold" grpId="0" nodeType="afterEffect">
                                  <p:stCondLst>
                                    <p:cond delay="0"/>
                                  </p:stCondLst>
                                  <p:childTnLst>
                                    <p:set>
                                      <p:cBhvr>
                                        <p:cTn id="49" dur="1" fill="hold">
                                          <p:stCondLst>
                                            <p:cond delay="0"/>
                                          </p:stCondLst>
                                        </p:cTn>
                                        <p:tgtEl>
                                          <p:spTgt spid="16">
                                            <p:bg/>
                                          </p:spTgt>
                                        </p:tgtEl>
                                        <p:attrNameLst>
                                          <p:attrName>style.visibility</p:attrName>
                                        </p:attrNameLst>
                                      </p:cBhvr>
                                      <p:to>
                                        <p:strVal val="visible"/>
                                      </p:to>
                                    </p:set>
                                    <p:animEffect transition="in" filter="fade">
                                      <p:cBhvr>
                                        <p:cTn id="50" dur="500"/>
                                        <p:tgtEl>
                                          <p:spTgt spid="16">
                                            <p:bg/>
                                          </p:spTgt>
                                        </p:tgtEl>
                                      </p:cBhvr>
                                    </p:animEffect>
                                  </p:childTnLst>
                                </p:cTn>
                              </p:par>
                            </p:childTnLst>
                          </p:cTn>
                        </p:par>
                        <p:par>
                          <p:cTn id="51" fill="hold">
                            <p:stCondLst>
                              <p:cond delay="5750"/>
                            </p:stCondLst>
                            <p:childTnLst>
                              <p:par>
                                <p:cTn id="52" presetID="10" presetClass="entr" presetSubtype="0"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fade">
                                      <p:cBhvr>
                                        <p:cTn id="54" dur="500"/>
                                        <p:tgtEl>
                                          <p:spTgt spid="16">
                                            <p:txEl>
                                              <p:pRg st="0" end="0"/>
                                            </p:txEl>
                                          </p:spTgt>
                                        </p:tgtEl>
                                      </p:cBhvr>
                                    </p:animEffect>
                                  </p:childTnLst>
                                </p:cTn>
                              </p:par>
                            </p:childTnLst>
                          </p:cTn>
                        </p:par>
                        <p:par>
                          <p:cTn id="55" fill="hold">
                            <p:stCondLst>
                              <p:cond delay="6250"/>
                            </p:stCondLst>
                            <p:childTnLst>
                              <p:par>
                                <p:cTn id="56" presetID="2" presetClass="entr" presetSubtype="2" decel="100000" fill="hold" grpId="0"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 calcmode="lin" valueType="num">
                                      <p:cBhvr additive="base">
                                        <p:cTn id="58"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8">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250"/>
                                  </p:stCondLst>
                                  <p:childTnLst>
                                    <p:set>
                                      <p:cBhvr>
                                        <p:cTn id="61" dur="1" fill="hold">
                                          <p:stCondLst>
                                            <p:cond delay="0"/>
                                          </p:stCondLst>
                                        </p:cTn>
                                        <p:tgtEl>
                                          <p:spTgt spid="20">
                                            <p:txEl>
                                              <p:pRg st="0" end="0"/>
                                            </p:txEl>
                                          </p:spTgt>
                                        </p:tgtEl>
                                        <p:attrNameLst>
                                          <p:attrName>style.visibility</p:attrName>
                                        </p:attrNameLst>
                                      </p:cBhvr>
                                      <p:to>
                                        <p:strVal val="visible"/>
                                      </p:to>
                                    </p:set>
                                    <p:anim calcmode="lin" valueType="num">
                                      <p:cBhvr additive="base">
                                        <p:cTn id="6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animBg="1"/>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16" grpId="0" build="p"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5" grpId="0" build="p" animBg="1">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1228407" y="253776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21" name="図プレースホルダー 5"/>
          <p:cNvSpPr>
            <a:spLocks noGrp="1"/>
          </p:cNvSpPr>
          <p:nvPr>
            <p:ph type="pic" sz="quarter" idx="21" hasCustomPrompt="1"/>
          </p:nvPr>
        </p:nvSpPr>
        <p:spPr>
          <a:xfrm>
            <a:off x="5686822" y="2543482"/>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2" name="図プレースホルダー 5"/>
          <p:cNvSpPr>
            <a:spLocks noGrp="1"/>
          </p:cNvSpPr>
          <p:nvPr>
            <p:ph type="pic" sz="quarter" idx="22" hasCustomPrompt="1"/>
          </p:nvPr>
        </p:nvSpPr>
        <p:spPr>
          <a:xfrm>
            <a:off x="10151318" y="2543482"/>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3" name="図プレースホルダー 5"/>
          <p:cNvSpPr>
            <a:spLocks noGrp="1"/>
          </p:cNvSpPr>
          <p:nvPr>
            <p:ph type="pic" sz="quarter" idx="23" hasCustomPrompt="1"/>
          </p:nvPr>
        </p:nvSpPr>
        <p:spPr>
          <a:xfrm>
            <a:off x="14615814" y="2543482"/>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4" name="図プレースホルダー 5"/>
          <p:cNvSpPr>
            <a:spLocks noGrp="1"/>
          </p:cNvSpPr>
          <p:nvPr>
            <p:ph type="pic" sz="quarter" idx="24" hasCustomPrompt="1"/>
          </p:nvPr>
        </p:nvSpPr>
        <p:spPr>
          <a:xfrm>
            <a:off x="-1992791" y="5824800"/>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baseline="0"/>
            </a:lvl1pPr>
          </a:lstStyle>
          <a:p>
            <a:r>
              <a:rPr lang="en-US" dirty="0" smtClean="0"/>
              <a:t>                       Add Image</a:t>
            </a:r>
            <a:endParaRPr lang="en-US" dirty="0"/>
          </a:p>
        </p:txBody>
      </p:sp>
      <p:sp>
        <p:nvSpPr>
          <p:cNvPr id="25" name="図プレースホルダー 5"/>
          <p:cNvSpPr>
            <a:spLocks noGrp="1"/>
          </p:cNvSpPr>
          <p:nvPr>
            <p:ph type="pic" sz="quarter" idx="25" hasCustomPrompt="1"/>
          </p:nvPr>
        </p:nvSpPr>
        <p:spPr>
          <a:xfrm>
            <a:off x="2446462" y="582468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6" name="図プレースホルダー 5"/>
          <p:cNvSpPr>
            <a:spLocks noGrp="1"/>
          </p:cNvSpPr>
          <p:nvPr>
            <p:ph type="pic" sz="quarter" idx="26" hasCustomPrompt="1"/>
          </p:nvPr>
        </p:nvSpPr>
        <p:spPr>
          <a:xfrm>
            <a:off x="6910958" y="582468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7" name="図プレースホルダー 5"/>
          <p:cNvSpPr>
            <a:spLocks noGrp="1"/>
          </p:cNvSpPr>
          <p:nvPr>
            <p:ph type="pic" sz="quarter" idx="27" hasCustomPrompt="1"/>
          </p:nvPr>
        </p:nvSpPr>
        <p:spPr>
          <a:xfrm>
            <a:off x="11369373" y="582468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7" name="テキスト プレースホルダー 6"/>
          <p:cNvSpPr>
            <a:spLocks noGrp="1"/>
          </p:cNvSpPr>
          <p:nvPr>
            <p:ph type="body" sz="quarter" idx="28" hasCustomPrompt="1"/>
          </p:nvPr>
        </p:nvSpPr>
        <p:spPr>
          <a:xfrm rot="7200000">
            <a:off x="573" y="3548208"/>
            <a:ext cx="4682798" cy="8636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altLang="ja-JP" dirty="0" smtClean="0"/>
              <a:t> </a:t>
            </a:r>
            <a:endParaRPr lang="en-US" dirty="0"/>
          </a:p>
        </p:txBody>
      </p:sp>
      <p:sp>
        <p:nvSpPr>
          <p:cNvPr id="28" name="テキスト プレースホルダー 6"/>
          <p:cNvSpPr>
            <a:spLocks noGrp="1"/>
          </p:cNvSpPr>
          <p:nvPr>
            <p:ph type="body" sz="quarter" idx="29" hasCustomPrompt="1"/>
          </p:nvPr>
        </p:nvSpPr>
        <p:spPr>
          <a:xfrm rot="18000000">
            <a:off x="13932000" y="6860576"/>
            <a:ext cx="4682798" cy="8636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altLang="ja-JP" dirty="0" smtClean="0"/>
              <a:t> </a:t>
            </a:r>
            <a:endParaRPr lang="en-US" dirty="0"/>
          </a:p>
        </p:txBody>
      </p:sp>
    </p:spTree>
    <p:extLst>
      <p:ext uri="{BB962C8B-B14F-4D97-AF65-F5344CB8AC3E}">
        <p14:creationId xmlns:p14="http://schemas.microsoft.com/office/powerpoint/2010/main" val="2753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500"/>
                                        <p:tgtEl>
                                          <p:spTgt spid="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par>
                          <p:cTn id="15" fill="hold">
                            <p:stCondLst>
                              <p:cond delay="1000"/>
                            </p:stCondLst>
                            <p:childTnLst>
                              <p:par>
                                <p:cTn id="16" presetID="2" presetClass="entr" presetSubtype="8" decel="10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decel="10000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decel="10000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0-#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decel="1000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decel="10000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decel="10000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0-#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8">
                                            <p:bg/>
                                          </p:spTgt>
                                        </p:tgtEl>
                                        <p:attrNameLst>
                                          <p:attrName>style.visibility</p:attrName>
                                        </p:attrNameLst>
                                      </p:cBhvr>
                                      <p:to>
                                        <p:strVal val="visible"/>
                                      </p:to>
                                    </p:set>
                                    <p:animEffect transition="in" filter="fade">
                                      <p:cBhvr>
                                        <p:cTn id="58" dur="500"/>
                                        <p:tgtEl>
                                          <p:spTgt spid="28">
                                            <p:bg/>
                                          </p:spTgt>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animBg="1"/>
      <p:bldP spid="22" grpId="0" animBg="1"/>
      <p:bldP spid="23" grpId="0" animBg="1"/>
      <p:bldP spid="24" grpId="0" animBg="1"/>
      <p:bldP spid="25" grpId="0" animBg="1"/>
      <p:bldP spid="26" grpId="0" animBg="1"/>
      <p:bldP spid="27" grpId="0" animBg="1"/>
      <p:bldP spid="7" grpId="0" build="allAtOnce" animBg="1">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28" grpId="0" build="p"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pic>
        <p:nvPicPr>
          <p:cNvPr id="9" name="図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94305" y="1903140"/>
            <a:ext cx="3576493" cy="7416824"/>
          </a:xfrm>
          <a:prstGeom prst="rect">
            <a:avLst/>
          </a:prstGeom>
          <a:effectLst>
            <a:outerShdw blurRad="63500" sx="102000" sy="102000" algn="ctr" rotWithShape="0">
              <a:prstClr val="black">
                <a:alpha val="40000"/>
              </a:prstClr>
            </a:outerShdw>
          </a:effectLst>
        </p:spPr>
      </p:pic>
      <p:sp>
        <p:nvSpPr>
          <p:cNvPr id="12" name="テキスト プレースホルダー 11"/>
          <p:cNvSpPr>
            <a:spLocks noGrp="1"/>
          </p:cNvSpPr>
          <p:nvPr>
            <p:ph type="body" sz="quarter" idx="14" hasCustomPrompt="1"/>
          </p:nvPr>
        </p:nvSpPr>
        <p:spPr>
          <a:xfrm>
            <a:off x="6118870" y="4063380"/>
            <a:ext cx="11159455"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5" hasCustomPrompt="1"/>
          </p:nvPr>
        </p:nvSpPr>
        <p:spPr>
          <a:xfrm>
            <a:off x="6118870" y="4711452"/>
            <a:ext cx="11159455" cy="302433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8" name="図プレースホルダー 7"/>
          <p:cNvSpPr>
            <a:spLocks noGrp="1"/>
          </p:cNvSpPr>
          <p:nvPr>
            <p:ph type="pic" sz="quarter" idx="19" hasCustomPrompt="1"/>
          </p:nvPr>
        </p:nvSpPr>
        <p:spPr>
          <a:xfrm>
            <a:off x="2142024" y="2843984"/>
            <a:ext cx="3085200" cy="5526000"/>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Tree>
    <p:extLst>
      <p:ext uri="{BB962C8B-B14F-4D97-AF65-F5344CB8AC3E}">
        <p14:creationId xmlns:p14="http://schemas.microsoft.com/office/powerpoint/2010/main" val="213652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8" decel="76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76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additive="base">
                                        <p:cTn id="2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8" grpId="0" animBg="1"/>
    </p:bldLst>
  </p:timing>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70139" y="2795004"/>
            <a:ext cx="9230101" cy="6308936"/>
          </a:xfrm>
          <a:prstGeom prst="rect">
            <a:avLst/>
          </a:prstGeom>
        </p:spPr>
      </p:pic>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8" name="図プレースホルダー 7"/>
          <p:cNvSpPr>
            <a:spLocks noGrp="1"/>
          </p:cNvSpPr>
          <p:nvPr>
            <p:ph type="pic" sz="quarter" idx="19" hasCustomPrompt="1"/>
          </p:nvPr>
        </p:nvSpPr>
        <p:spPr>
          <a:xfrm>
            <a:off x="4657591" y="3055268"/>
            <a:ext cx="7056784" cy="4608512"/>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13" name="テキスト プレースホルダー 12"/>
          <p:cNvSpPr>
            <a:spLocks noGrp="1"/>
          </p:cNvSpPr>
          <p:nvPr>
            <p:ph type="body" sz="quarter" idx="20" hasCustomPrompt="1"/>
          </p:nvPr>
        </p:nvSpPr>
        <p:spPr>
          <a:xfrm>
            <a:off x="739389" y="4279404"/>
            <a:ext cx="4164813" cy="5619016"/>
          </a:xfrm>
          <a:blipFill>
            <a:blip r:embed="rId3"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20" name="図プレースホルダー 7"/>
          <p:cNvSpPr>
            <a:spLocks noGrp="1"/>
          </p:cNvSpPr>
          <p:nvPr>
            <p:ph type="pic" sz="quarter" idx="22" hasCustomPrompt="1"/>
          </p:nvPr>
        </p:nvSpPr>
        <p:spPr>
          <a:xfrm>
            <a:off x="1324290" y="4723200"/>
            <a:ext cx="2970000" cy="3942000"/>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19" name="テキスト プレースホルダー 18"/>
          <p:cNvSpPr>
            <a:spLocks noGrp="1"/>
          </p:cNvSpPr>
          <p:nvPr>
            <p:ph type="body" sz="quarter" idx="21" hasCustomPrompt="1"/>
          </p:nvPr>
        </p:nvSpPr>
        <p:spPr>
          <a:xfrm>
            <a:off x="3765232" y="5431532"/>
            <a:ext cx="2425646" cy="4072775"/>
          </a:xfrm>
          <a:blipFill>
            <a:blip r:embed="rId4"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21" name="図プレースホルダー 7"/>
          <p:cNvSpPr>
            <a:spLocks noGrp="1"/>
          </p:cNvSpPr>
          <p:nvPr>
            <p:ph type="pic" sz="quarter" idx="23" hasCustomPrompt="1"/>
          </p:nvPr>
        </p:nvSpPr>
        <p:spPr>
          <a:xfrm>
            <a:off x="4151870" y="5922000"/>
            <a:ext cx="1648800" cy="2952000"/>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22" name="テキスト プレースホルダー 11"/>
          <p:cNvSpPr>
            <a:spLocks noGrp="1"/>
          </p:cNvSpPr>
          <p:nvPr>
            <p:ph type="body" sz="quarter" idx="14" hasCustomPrompt="1"/>
          </p:nvPr>
        </p:nvSpPr>
        <p:spPr>
          <a:xfrm>
            <a:off x="12167542" y="4783882"/>
            <a:ext cx="5616624" cy="1439738"/>
          </a:xfrm>
        </p:spPr>
        <p:txBody>
          <a:bodyPr anchor="b">
            <a:noAutofit/>
          </a:bodyPr>
          <a:lstStyle>
            <a:lvl1pPr>
              <a:lnSpc>
                <a:spcPts val="4000"/>
              </a:lnSpc>
              <a:defRPr sz="4400">
                <a:solidFill>
                  <a:schemeClr val="accent1"/>
                </a:solidFill>
                <a:latin typeface="Bebas Neue Regular" pitchFamily="50" charset="0"/>
              </a:defRPr>
            </a:lvl1pPr>
          </a:lstStyle>
          <a:p>
            <a:pPr lvl="0"/>
            <a:r>
              <a:rPr lang="en-US" altLang="ja-JP" dirty="0" smtClean="0"/>
              <a:t>Text Here</a:t>
            </a:r>
          </a:p>
          <a:p>
            <a:pPr lvl="0"/>
            <a:r>
              <a:rPr lang="en-US" dirty="0" smtClean="0"/>
              <a:t>TEXT HERE</a:t>
            </a:r>
            <a:endParaRPr lang="en-US" dirty="0"/>
          </a:p>
        </p:txBody>
      </p:sp>
      <p:sp>
        <p:nvSpPr>
          <p:cNvPr id="23" name="テキスト プレースホルダー 11"/>
          <p:cNvSpPr>
            <a:spLocks noGrp="1"/>
          </p:cNvSpPr>
          <p:nvPr>
            <p:ph type="body" sz="quarter" idx="15" hasCustomPrompt="1"/>
          </p:nvPr>
        </p:nvSpPr>
        <p:spPr>
          <a:xfrm>
            <a:off x="12167542" y="6151612"/>
            <a:ext cx="5616624" cy="302433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1397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fade">
                                      <p:cBhvr>
                                        <p:cTn id="18" dur="500"/>
                                        <p:tgtEl>
                                          <p:spTgt spid="1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9">
                                            <p:bg/>
                                          </p:spTgt>
                                        </p:tgtEl>
                                        <p:attrNameLst>
                                          <p:attrName>style.visibility</p:attrName>
                                        </p:attrNameLst>
                                      </p:cBhvr>
                                      <p:to>
                                        <p:strVal val="visible"/>
                                      </p:to>
                                    </p:set>
                                    <p:animEffect transition="in" filter="fade">
                                      <p:cBhvr>
                                        <p:cTn id="28" dur="500"/>
                                        <p:tgtEl>
                                          <p:spTgt spid="19">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500"/>
                                        <p:tgtEl>
                                          <p:spTgt spid="19">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000"/>
                            </p:stCondLst>
                            <p:childTnLst>
                              <p:par>
                                <p:cTn id="36" presetID="2" presetClass="entr" presetSubtype="2" decel="100000" fill="hold" grpId="0" nodeType="afterEffect">
                                  <p:stCondLst>
                                    <p:cond delay="25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additive="base">
                                        <p:cTn id="38"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750"/>
                            </p:stCondLst>
                            <p:childTnLst>
                              <p:par>
                                <p:cTn id="41" presetID="2" presetClass="entr" presetSubtype="2" decel="100000" fill="hold" grpId="0" nodeType="afterEffect">
                                  <p:stCondLst>
                                    <p:cond delay="250"/>
                                  </p:stCondLst>
                                  <p:childTnLst>
                                    <p:set>
                                      <p:cBhvr>
                                        <p:cTn id="42" dur="1" fill="hold">
                                          <p:stCondLst>
                                            <p:cond delay="0"/>
                                          </p:stCondLst>
                                        </p:cTn>
                                        <p:tgtEl>
                                          <p:spTgt spid="22">
                                            <p:txEl>
                                              <p:pRg st="1" end="1"/>
                                            </p:txEl>
                                          </p:spTgt>
                                        </p:tgtEl>
                                        <p:attrNameLst>
                                          <p:attrName>style.visibility</p:attrName>
                                        </p:attrNameLst>
                                      </p:cBhvr>
                                      <p:to>
                                        <p:strVal val="visible"/>
                                      </p:to>
                                    </p:set>
                                    <p:anim calcmode="lin" valueType="num">
                                      <p:cBhvr additive="base">
                                        <p:cTn id="43" dur="500" fill="hold"/>
                                        <p:tgtEl>
                                          <p:spTgt spid="22">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2">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visible"/>
                                      </p:to>
                                    </p:set>
                                    <p:anim calcmode="lin" valueType="num">
                                      <p:cBhvr additive="base">
                                        <p:cTn id="4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3" grpId="0" build="allAtOnce" animBg="1">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animBg="1"/>
      <p:bldP spid="19" grpId="0" build="allAtOnce" animBg="1">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animBg="1"/>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9" name="平行四辺形 8"/>
          <p:cNvSpPr/>
          <p:nvPr userDrawn="1"/>
        </p:nvSpPr>
        <p:spPr>
          <a:xfrm>
            <a:off x="1278000" y="6439644"/>
            <a:ext cx="13465496" cy="2131359"/>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hasCustomPrompt="1"/>
          </p:nvPr>
        </p:nvSpPr>
        <p:spPr>
          <a:xfrm>
            <a:off x="2648411" y="6690047"/>
            <a:ext cx="10441160" cy="1189757"/>
          </a:xfrm>
          <a:prstGeom prst="rect">
            <a:avLst/>
          </a:prstGeom>
        </p:spPr>
        <p:txBody>
          <a:bodyPr/>
          <a:lstStyle>
            <a:lvl1pPr algn="l">
              <a:lnSpc>
                <a:spcPts val="9000"/>
              </a:lnSpc>
              <a:defRPr sz="8000" baseline="0">
                <a:solidFill>
                  <a:schemeClr val="bg1"/>
                </a:solidFill>
                <a:latin typeface="+mj-lt"/>
              </a:defRPr>
            </a:lvl1pPr>
          </a:lstStyle>
          <a:p>
            <a:r>
              <a:rPr lang="en-US" altLang="ja-JP" dirty="0" smtClean="0"/>
              <a:t>TITLE HERE</a:t>
            </a:r>
            <a:endParaRPr lang="en-US" dirty="0"/>
          </a:p>
        </p:txBody>
      </p:sp>
      <p:pic>
        <p:nvPicPr>
          <p:cNvPr id="8" name="図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7133902">
            <a:off x="36000" y="6889991"/>
            <a:ext cx="4792775" cy="1360425"/>
          </a:xfrm>
          <a:prstGeom prst="rect">
            <a:avLst/>
          </a:prstGeom>
        </p:spPr>
      </p:pic>
      <p:pic>
        <p:nvPicPr>
          <p:cNvPr id="10" name="図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7933902">
            <a:off x="11124000" y="6889991"/>
            <a:ext cx="4792776" cy="1360425"/>
          </a:xfrm>
          <a:prstGeom prst="rect">
            <a:avLst/>
          </a:prstGeom>
        </p:spPr>
      </p:pic>
      <p:sp>
        <p:nvSpPr>
          <p:cNvPr id="7" name="サブタイトル 2"/>
          <p:cNvSpPr>
            <a:spLocks noGrp="1"/>
          </p:cNvSpPr>
          <p:nvPr>
            <p:ph type="subTitle" idx="1" hasCustomPrompt="1"/>
          </p:nvPr>
        </p:nvSpPr>
        <p:spPr>
          <a:xfrm>
            <a:off x="2662486" y="7663780"/>
            <a:ext cx="10441160" cy="785311"/>
          </a:xfrm>
          <a:prstGeom prst="rect">
            <a:avLst/>
          </a:prstGeom>
        </p:spPr>
        <p:txBody>
          <a:bodyPr/>
          <a:lstStyle>
            <a:lvl1pPr marL="0" indent="0" algn="l">
              <a:buNone/>
              <a:defRPr sz="3600" baseline="0">
                <a:solidFill>
                  <a:schemeClr val="bg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Tree>
    <p:extLst>
      <p:ext uri="{BB962C8B-B14F-4D97-AF65-F5344CB8AC3E}">
        <p14:creationId xmlns:p14="http://schemas.microsoft.com/office/powerpoint/2010/main" val="121271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C 1">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4214" y="2335188"/>
            <a:ext cx="10534916" cy="7200800"/>
          </a:xfrm>
          <a:prstGeom prst="rect">
            <a:avLst/>
          </a:prstGeom>
        </p:spPr>
      </p:pic>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8" name="図プレースホルダー 7"/>
          <p:cNvSpPr>
            <a:spLocks noGrp="1"/>
          </p:cNvSpPr>
          <p:nvPr>
            <p:ph type="pic" sz="quarter" idx="19" hasCustomPrompt="1"/>
          </p:nvPr>
        </p:nvSpPr>
        <p:spPr>
          <a:xfrm>
            <a:off x="1388090" y="2695228"/>
            <a:ext cx="8136904" cy="5184576"/>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15" name="テキスト プレースホルダー 11"/>
          <p:cNvSpPr>
            <a:spLocks noGrp="1"/>
          </p:cNvSpPr>
          <p:nvPr>
            <p:ph type="body" sz="quarter" idx="14" hasCustomPrompt="1"/>
          </p:nvPr>
        </p:nvSpPr>
        <p:spPr>
          <a:xfrm>
            <a:off x="10151318" y="2551212"/>
            <a:ext cx="7127007" cy="3708201"/>
          </a:xfrm>
        </p:spPr>
        <p:txBody>
          <a:bodyPr anchor="b">
            <a:noAutofit/>
          </a:bodyPr>
          <a:lstStyle>
            <a:lvl1pPr>
              <a:lnSpc>
                <a:spcPts val="7000"/>
              </a:lnSpc>
              <a:defRPr sz="8000" baseline="0">
                <a:solidFill>
                  <a:schemeClr val="bg1"/>
                </a:solidFill>
                <a:latin typeface="+mj-lt"/>
              </a:defRPr>
            </a:lvl1pPr>
          </a:lstStyle>
          <a:p>
            <a:pPr lvl="0"/>
            <a:r>
              <a:rPr lang="en-US" altLang="ja-JP" dirty="0" smtClean="0"/>
              <a:t>Text Here</a:t>
            </a:r>
            <a:br>
              <a:rPr lang="en-US" altLang="ja-JP" dirty="0" smtClean="0"/>
            </a:br>
            <a:r>
              <a:rPr lang="en-US" dirty="0" smtClean="0"/>
              <a:t>TEXT HERE</a:t>
            </a:r>
            <a:endParaRPr lang="en-US" dirty="0"/>
          </a:p>
        </p:txBody>
      </p:sp>
      <p:sp>
        <p:nvSpPr>
          <p:cNvPr id="16" name="テキスト プレースホルダー 11"/>
          <p:cNvSpPr>
            <a:spLocks noGrp="1"/>
          </p:cNvSpPr>
          <p:nvPr>
            <p:ph type="body" sz="quarter" idx="15" hasCustomPrompt="1"/>
          </p:nvPr>
        </p:nvSpPr>
        <p:spPr>
          <a:xfrm>
            <a:off x="10151318" y="6259835"/>
            <a:ext cx="7127007" cy="2952328"/>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10838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 presetClass="entr" presetSubtype="3" decel="100000" fill="hold" grpId="0" nodeType="afterEffect">
                                  <p:stCondLst>
                                    <p:cond delay="250"/>
                                  </p:stCondLst>
                                  <p:iterate type="wd">
                                    <p:tmPct val="10000"/>
                                  </p:iterate>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additive="base">
                                        <p:cTn id="2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5" grpId="0" build="p">
        <p:tmplLst>
          <p:tmpl lvl="1">
            <p:tnLst>
              <p:par>
                <p:cTn presetID="2" presetClass="entr" presetSubtype="3" decel="100000" fill="hold" nodeType="afterEffect">
                  <p:stCondLst>
                    <p:cond delay="25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4" decel="10000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ocial Network">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25" name="円/楕円 24"/>
          <p:cNvSpPr/>
          <p:nvPr userDrawn="1"/>
        </p:nvSpPr>
        <p:spPr>
          <a:xfrm>
            <a:off x="11159430" y="2407196"/>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図プレースホルダー 5"/>
          <p:cNvSpPr>
            <a:spLocks noGrp="1"/>
          </p:cNvSpPr>
          <p:nvPr>
            <p:ph type="pic" sz="quarter" idx="39" hasCustomPrompt="1"/>
          </p:nvPr>
        </p:nvSpPr>
        <p:spPr>
          <a:xfrm>
            <a:off x="11485152" y="2713231"/>
            <a:ext cx="630070" cy="630070"/>
          </a:xfrm>
        </p:spPr>
        <p:txBody>
          <a:bodyPr>
            <a:normAutofit/>
          </a:bodyPr>
          <a:lstStyle>
            <a:lvl1pPr>
              <a:defRPr sz="1100"/>
            </a:lvl1pPr>
          </a:lstStyle>
          <a:p>
            <a:r>
              <a:rPr lang="en-US" dirty="0" smtClean="0"/>
              <a:t>ICON</a:t>
            </a:r>
          </a:p>
        </p:txBody>
      </p:sp>
      <p:sp>
        <p:nvSpPr>
          <p:cNvPr id="29" name="円/楕円 28"/>
          <p:cNvSpPr/>
          <p:nvPr userDrawn="1"/>
        </p:nvSpPr>
        <p:spPr>
          <a:xfrm>
            <a:off x="13391678" y="3451312"/>
            <a:ext cx="2124236" cy="212423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図プレースホルダー 5"/>
          <p:cNvSpPr>
            <a:spLocks noGrp="1"/>
          </p:cNvSpPr>
          <p:nvPr>
            <p:ph type="pic" sz="quarter" idx="40" hasCustomPrompt="1"/>
          </p:nvPr>
        </p:nvSpPr>
        <p:spPr>
          <a:xfrm>
            <a:off x="13922737" y="3973370"/>
            <a:ext cx="1062118" cy="1062118"/>
          </a:xfrm>
        </p:spPr>
        <p:txBody>
          <a:bodyPr>
            <a:normAutofit/>
          </a:bodyPr>
          <a:lstStyle>
            <a:lvl1pPr>
              <a:defRPr sz="1100"/>
            </a:lvl1pPr>
          </a:lstStyle>
          <a:p>
            <a:r>
              <a:rPr lang="en-US" dirty="0" smtClean="0"/>
              <a:t>ICON</a:t>
            </a:r>
          </a:p>
        </p:txBody>
      </p:sp>
      <p:sp>
        <p:nvSpPr>
          <p:cNvPr id="36" name="円/楕円 35"/>
          <p:cNvSpPr/>
          <p:nvPr userDrawn="1"/>
        </p:nvSpPr>
        <p:spPr>
          <a:xfrm>
            <a:off x="11545856" y="5760796"/>
            <a:ext cx="1845822" cy="184582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図プレースホルダー 5"/>
          <p:cNvSpPr>
            <a:spLocks noGrp="1"/>
          </p:cNvSpPr>
          <p:nvPr>
            <p:ph type="pic" sz="quarter" idx="41" hasCustomPrompt="1"/>
          </p:nvPr>
        </p:nvSpPr>
        <p:spPr>
          <a:xfrm>
            <a:off x="12023526" y="6225026"/>
            <a:ext cx="922911" cy="922911"/>
          </a:xfrm>
        </p:spPr>
        <p:txBody>
          <a:bodyPr>
            <a:normAutofit/>
          </a:bodyPr>
          <a:lstStyle>
            <a:lvl1pPr>
              <a:defRPr sz="1100"/>
            </a:lvl1pPr>
          </a:lstStyle>
          <a:p>
            <a:r>
              <a:rPr lang="en-US" dirty="0" smtClean="0"/>
              <a:t>ICON</a:t>
            </a:r>
          </a:p>
        </p:txBody>
      </p:sp>
      <p:sp>
        <p:nvSpPr>
          <p:cNvPr id="49" name="円/楕円 48"/>
          <p:cNvSpPr/>
          <p:nvPr userDrawn="1"/>
        </p:nvSpPr>
        <p:spPr>
          <a:xfrm>
            <a:off x="3814614" y="2136484"/>
            <a:ext cx="2124236" cy="212423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図プレースホルダー 5"/>
          <p:cNvSpPr>
            <a:spLocks noGrp="1"/>
          </p:cNvSpPr>
          <p:nvPr>
            <p:ph type="pic" sz="quarter" idx="42" hasCustomPrompt="1"/>
          </p:nvPr>
        </p:nvSpPr>
        <p:spPr>
          <a:xfrm>
            <a:off x="4345673" y="2667543"/>
            <a:ext cx="1062118" cy="1062118"/>
          </a:xfrm>
        </p:spPr>
        <p:txBody>
          <a:bodyPr>
            <a:normAutofit/>
          </a:bodyPr>
          <a:lstStyle>
            <a:lvl1pPr>
              <a:defRPr sz="1100"/>
            </a:lvl1pPr>
          </a:lstStyle>
          <a:p>
            <a:r>
              <a:rPr lang="en-US" dirty="0" smtClean="0"/>
              <a:t>ICON</a:t>
            </a:r>
          </a:p>
        </p:txBody>
      </p:sp>
      <p:sp>
        <p:nvSpPr>
          <p:cNvPr id="51" name="円/楕円 50"/>
          <p:cNvSpPr/>
          <p:nvPr userDrawn="1"/>
        </p:nvSpPr>
        <p:spPr>
          <a:xfrm>
            <a:off x="1294334" y="3279140"/>
            <a:ext cx="1448866" cy="144886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図プレースホルダー 5"/>
          <p:cNvSpPr>
            <a:spLocks noGrp="1"/>
          </p:cNvSpPr>
          <p:nvPr>
            <p:ph type="pic" sz="quarter" idx="43" hasCustomPrompt="1"/>
          </p:nvPr>
        </p:nvSpPr>
        <p:spPr>
          <a:xfrm>
            <a:off x="1641567" y="3610964"/>
            <a:ext cx="741593" cy="741593"/>
          </a:xfrm>
        </p:spPr>
        <p:txBody>
          <a:bodyPr>
            <a:normAutofit/>
          </a:bodyPr>
          <a:lstStyle>
            <a:lvl1pPr>
              <a:defRPr sz="1100"/>
            </a:lvl1pPr>
          </a:lstStyle>
          <a:p>
            <a:r>
              <a:rPr lang="en-US" dirty="0" smtClean="0"/>
              <a:t>ICON</a:t>
            </a:r>
          </a:p>
        </p:txBody>
      </p:sp>
      <p:sp>
        <p:nvSpPr>
          <p:cNvPr id="53" name="円/楕円 52"/>
          <p:cNvSpPr/>
          <p:nvPr userDrawn="1"/>
        </p:nvSpPr>
        <p:spPr>
          <a:xfrm>
            <a:off x="1726382" y="4927476"/>
            <a:ext cx="2592288" cy="259228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図プレースホルダー 5"/>
          <p:cNvSpPr>
            <a:spLocks noGrp="1"/>
          </p:cNvSpPr>
          <p:nvPr>
            <p:ph type="pic" sz="quarter" idx="44" hasCustomPrompt="1"/>
          </p:nvPr>
        </p:nvSpPr>
        <p:spPr>
          <a:xfrm>
            <a:off x="2374454" y="5575548"/>
            <a:ext cx="1296144" cy="1296144"/>
          </a:xfrm>
        </p:spPr>
        <p:txBody>
          <a:bodyPr>
            <a:normAutofit/>
          </a:bodyPr>
          <a:lstStyle>
            <a:lvl1pPr>
              <a:defRPr sz="1100"/>
            </a:lvl1pPr>
          </a:lstStyle>
          <a:p>
            <a:r>
              <a:rPr lang="en-US" dirty="0" smtClean="0"/>
              <a:t>ICON</a:t>
            </a:r>
          </a:p>
        </p:txBody>
      </p:sp>
      <p:sp>
        <p:nvSpPr>
          <p:cNvPr id="55" name="円/楕円 54"/>
          <p:cNvSpPr/>
          <p:nvPr userDrawn="1"/>
        </p:nvSpPr>
        <p:spPr>
          <a:xfrm>
            <a:off x="5063606" y="619428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図プレースホルダー 5"/>
          <p:cNvSpPr>
            <a:spLocks noGrp="1"/>
          </p:cNvSpPr>
          <p:nvPr>
            <p:ph type="pic" sz="quarter" idx="45" hasCustomPrompt="1"/>
          </p:nvPr>
        </p:nvSpPr>
        <p:spPr>
          <a:xfrm>
            <a:off x="5389328" y="6500319"/>
            <a:ext cx="630070" cy="630070"/>
          </a:xfrm>
        </p:spPr>
        <p:txBody>
          <a:bodyPr>
            <a:normAutofit/>
          </a:bodyPr>
          <a:lstStyle>
            <a:lvl1pPr>
              <a:defRPr sz="1100"/>
            </a:lvl1pPr>
          </a:lstStyle>
          <a:p>
            <a:r>
              <a:rPr lang="en-US" dirty="0" smtClean="0"/>
              <a:t>ICON</a:t>
            </a:r>
          </a:p>
        </p:txBody>
      </p:sp>
      <p:sp>
        <p:nvSpPr>
          <p:cNvPr id="59" name="円/楕円 58"/>
          <p:cNvSpPr/>
          <p:nvPr userDrawn="1"/>
        </p:nvSpPr>
        <p:spPr>
          <a:xfrm>
            <a:off x="15829358" y="5499274"/>
            <a:ext cx="1495578" cy="149557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図プレースホルダー 5"/>
          <p:cNvSpPr>
            <a:spLocks noGrp="1"/>
          </p:cNvSpPr>
          <p:nvPr>
            <p:ph type="pic" sz="quarter" idx="47" hasCustomPrompt="1"/>
          </p:nvPr>
        </p:nvSpPr>
        <p:spPr>
          <a:xfrm>
            <a:off x="16196642" y="5877317"/>
            <a:ext cx="768254" cy="768254"/>
          </a:xfrm>
        </p:spPr>
        <p:txBody>
          <a:bodyPr>
            <a:normAutofit/>
          </a:bodyPr>
          <a:lstStyle>
            <a:lvl1pPr>
              <a:defRPr sz="1100"/>
            </a:lvl1pPr>
          </a:lstStyle>
          <a:p>
            <a:r>
              <a:rPr lang="en-US" dirty="0" smtClean="0"/>
              <a:t>ICON</a:t>
            </a:r>
          </a:p>
        </p:txBody>
      </p:sp>
      <p:sp>
        <p:nvSpPr>
          <p:cNvPr id="61" name="円/楕円 60"/>
          <p:cNvSpPr/>
          <p:nvPr userDrawn="1"/>
        </p:nvSpPr>
        <p:spPr>
          <a:xfrm>
            <a:off x="14569218" y="1911567"/>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図プレースホルダー 5"/>
          <p:cNvSpPr>
            <a:spLocks noGrp="1"/>
          </p:cNvSpPr>
          <p:nvPr>
            <p:ph type="pic" sz="quarter" idx="48" hasCustomPrompt="1"/>
          </p:nvPr>
        </p:nvSpPr>
        <p:spPr>
          <a:xfrm>
            <a:off x="14894940" y="2217602"/>
            <a:ext cx="630070" cy="630070"/>
          </a:xfrm>
        </p:spPr>
        <p:txBody>
          <a:bodyPr>
            <a:normAutofit/>
          </a:bodyPr>
          <a:lstStyle>
            <a:lvl1pPr>
              <a:defRPr sz="1100"/>
            </a:lvl1pPr>
          </a:lstStyle>
          <a:p>
            <a:r>
              <a:rPr lang="en-US" dirty="0" smtClean="0"/>
              <a:t>ICON</a:t>
            </a:r>
          </a:p>
        </p:txBody>
      </p:sp>
      <p:sp>
        <p:nvSpPr>
          <p:cNvPr id="63" name="テキスト プレースホルダー 11"/>
          <p:cNvSpPr>
            <a:spLocks noGrp="1"/>
          </p:cNvSpPr>
          <p:nvPr>
            <p:ph type="body" sz="quarter" idx="14" hasCustomPrompt="1"/>
          </p:nvPr>
        </p:nvSpPr>
        <p:spPr>
          <a:xfrm>
            <a:off x="2230438" y="7879804"/>
            <a:ext cx="13789532"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15" hasCustomPrompt="1"/>
          </p:nvPr>
        </p:nvSpPr>
        <p:spPr>
          <a:xfrm>
            <a:off x="2230438" y="8527876"/>
            <a:ext cx="13789532" cy="936104"/>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cxnSp>
        <p:nvCxnSpPr>
          <p:cNvPr id="21" name="直線コネクタ 20"/>
          <p:cNvCxnSpPr>
            <a:endCxn id="4" idx="1"/>
          </p:cNvCxnSpPr>
          <p:nvPr userDrawn="1"/>
        </p:nvCxnSpPr>
        <p:spPr>
          <a:xfrm>
            <a:off x="5938850" y="3631332"/>
            <a:ext cx="3132348" cy="137860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 name="正方形/長方形 3"/>
          <p:cNvSpPr/>
          <p:nvPr userDrawn="1"/>
        </p:nvSpPr>
        <p:spPr>
          <a:xfrm>
            <a:off x="9071198" y="4855468"/>
            <a:ext cx="288032" cy="308945"/>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直線コネクタ 45"/>
          <p:cNvCxnSpPr>
            <a:endCxn id="4" idx="1"/>
          </p:cNvCxnSpPr>
          <p:nvPr userDrawn="1"/>
        </p:nvCxnSpPr>
        <p:spPr>
          <a:xfrm flipV="1">
            <a:off x="4318670" y="5009941"/>
            <a:ext cx="4752528" cy="978666"/>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endCxn id="4" idx="1"/>
          </p:cNvCxnSpPr>
          <p:nvPr userDrawn="1"/>
        </p:nvCxnSpPr>
        <p:spPr>
          <a:xfrm>
            <a:off x="2743200" y="4178863"/>
            <a:ext cx="6327998" cy="83107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endCxn id="4" idx="1"/>
          </p:cNvCxnSpPr>
          <p:nvPr userDrawn="1"/>
        </p:nvCxnSpPr>
        <p:spPr>
          <a:xfrm flipV="1">
            <a:off x="6323746" y="5009941"/>
            <a:ext cx="2747452" cy="150171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25" idx="3"/>
            <a:endCxn id="4" idx="3"/>
          </p:cNvCxnSpPr>
          <p:nvPr userDrawn="1"/>
        </p:nvCxnSpPr>
        <p:spPr>
          <a:xfrm flipH="1">
            <a:off x="9359230" y="3482793"/>
            <a:ext cx="1984743" cy="152714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4" idx="3"/>
          </p:cNvCxnSpPr>
          <p:nvPr userDrawn="1"/>
        </p:nvCxnSpPr>
        <p:spPr>
          <a:xfrm flipH="1">
            <a:off x="9359230" y="2839244"/>
            <a:ext cx="5209988" cy="2170697"/>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H="1">
            <a:off x="9359230" y="4594402"/>
            <a:ext cx="4032448" cy="41553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H="1" flipV="1">
            <a:off x="9359230" y="5009943"/>
            <a:ext cx="6470128" cy="106966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H="1" flipV="1">
            <a:off x="9359232" y="5009940"/>
            <a:ext cx="2304254" cy="118434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7" name="テキスト プレースホルダー 18"/>
          <p:cNvSpPr>
            <a:spLocks noGrp="1"/>
          </p:cNvSpPr>
          <p:nvPr>
            <p:ph type="body" sz="quarter" idx="21" hasCustomPrompt="1"/>
          </p:nvPr>
        </p:nvSpPr>
        <p:spPr>
          <a:xfrm>
            <a:off x="7571136" y="2332612"/>
            <a:ext cx="3156246" cy="5299487"/>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28" name="図プレースホルダー 7"/>
          <p:cNvSpPr>
            <a:spLocks noGrp="1"/>
          </p:cNvSpPr>
          <p:nvPr>
            <p:ph type="pic" sz="quarter" idx="23" hasCustomPrompt="1"/>
          </p:nvPr>
        </p:nvSpPr>
        <p:spPr>
          <a:xfrm>
            <a:off x="8069705" y="2958548"/>
            <a:ext cx="2145415" cy="3841136"/>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Tree>
    <p:extLst>
      <p:ext uri="{BB962C8B-B14F-4D97-AF65-F5344CB8AC3E}">
        <p14:creationId xmlns:p14="http://schemas.microsoft.com/office/powerpoint/2010/main" val="19047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bg/>
                                          </p:spTgt>
                                        </p:tgtEl>
                                        <p:attrNameLst>
                                          <p:attrName>style.visibility</p:attrName>
                                        </p:attrNameLst>
                                      </p:cBhvr>
                                      <p:to>
                                        <p:strVal val="visible"/>
                                      </p:to>
                                    </p:set>
                                    <p:animEffect transition="in" filter="fade">
                                      <p:cBhvr>
                                        <p:cTn id="11" dur="500"/>
                                        <p:tgtEl>
                                          <p:spTgt spid="2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fade">
                                      <p:cBhvr>
                                        <p:cTn id="14" dur="500"/>
                                        <p:tgtEl>
                                          <p:spTgt spid="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5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50"/>
                                        <p:tgtEl>
                                          <p:spTgt spid="26"/>
                                        </p:tgtEl>
                                      </p:cBhvr>
                                    </p:animEffect>
                                  </p:childTnLst>
                                </p:cTn>
                              </p:par>
                              <p:par>
                                <p:cTn id="25" presetID="10" presetClass="entr" presetSubtype="0" fill="hold" grpId="0" nodeType="withEffect">
                                  <p:stCondLst>
                                    <p:cond delay="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par>
                                <p:cTn id="28" presetID="10" presetClass="entr" presetSubtype="0" fill="hold" grpId="0" nodeType="withEffect">
                                  <p:stCondLst>
                                    <p:cond delay="5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50"/>
                                        <p:tgtEl>
                                          <p:spTgt spid="33"/>
                                        </p:tgtEl>
                                      </p:cBhvr>
                                    </p:animEffect>
                                  </p:childTnLst>
                                </p:cTn>
                              </p:par>
                              <p:par>
                                <p:cTn id="31" presetID="10" presetClass="entr" presetSubtype="0" fill="hold" grpId="0" nodeType="withEffect">
                                  <p:stCondLst>
                                    <p:cond delay="1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250"/>
                                        <p:tgtEl>
                                          <p:spTgt spid="36"/>
                                        </p:tgtEl>
                                      </p:cBhvr>
                                    </p:animEffect>
                                  </p:childTnLst>
                                </p:cTn>
                              </p:par>
                              <p:par>
                                <p:cTn id="34" presetID="10" presetClass="entr" presetSubtype="0" fill="hold" grpId="0" nodeType="withEffect">
                                  <p:stCondLst>
                                    <p:cond delay="1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250"/>
                                        <p:tgtEl>
                                          <p:spTgt spid="39"/>
                                        </p:tgtEl>
                                      </p:cBhvr>
                                    </p:animEffect>
                                  </p:childTnLst>
                                </p:cTn>
                              </p:par>
                              <p:par>
                                <p:cTn id="37" presetID="10" presetClass="entr" presetSubtype="0" fill="hold" grpId="0" nodeType="withEffect">
                                  <p:stCondLst>
                                    <p:cond delay="15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250"/>
                                        <p:tgtEl>
                                          <p:spTgt spid="49"/>
                                        </p:tgtEl>
                                      </p:cBhvr>
                                    </p:animEffect>
                                  </p:childTnLst>
                                </p:cTn>
                              </p:par>
                              <p:par>
                                <p:cTn id="40" presetID="10" presetClass="entr" presetSubtype="0" fill="hold" grpId="0" nodeType="withEffect">
                                  <p:stCondLst>
                                    <p:cond delay="15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250"/>
                                        <p:tgtEl>
                                          <p:spTgt spid="50"/>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250"/>
                                        <p:tgtEl>
                                          <p:spTgt spid="51"/>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50"/>
                                        <p:tgtEl>
                                          <p:spTgt spid="52"/>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50"/>
                                        <p:tgtEl>
                                          <p:spTgt spid="53"/>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250"/>
                                        <p:tgtEl>
                                          <p:spTgt spid="54"/>
                                        </p:tgtEl>
                                      </p:cBhvr>
                                    </p:animEffect>
                                  </p:childTnLst>
                                </p:cTn>
                              </p:par>
                              <p:par>
                                <p:cTn id="55" presetID="10" presetClass="entr" presetSubtype="0" fill="hold" grpId="0" nodeType="withEffect">
                                  <p:stCondLst>
                                    <p:cond delay="3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250"/>
                                        <p:tgtEl>
                                          <p:spTgt spid="55"/>
                                        </p:tgtEl>
                                      </p:cBhvr>
                                    </p:animEffect>
                                  </p:childTnLst>
                                </p:cTn>
                              </p:par>
                              <p:par>
                                <p:cTn id="58" presetID="10" presetClass="entr" presetSubtype="0" fill="hold" grpId="0" nodeType="withEffect">
                                  <p:stCondLst>
                                    <p:cond delay="30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50"/>
                                        <p:tgtEl>
                                          <p:spTgt spid="56"/>
                                        </p:tgtEl>
                                      </p:cBhvr>
                                    </p:animEffect>
                                  </p:childTnLst>
                                </p:cTn>
                              </p:par>
                              <p:par>
                                <p:cTn id="61" presetID="10" presetClass="entr" presetSubtype="0" fill="hold" grpId="0" nodeType="withEffect">
                                  <p:stCondLst>
                                    <p:cond delay="35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250"/>
                                        <p:tgtEl>
                                          <p:spTgt spid="59"/>
                                        </p:tgtEl>
                                      </p:cBhvr>
                                    </p:animEffect>
                                  </p:childTnLst>
                                </p:cTn>
                              </p:par>
                              <p:par>
                                <p:cTn id="64" presetID="10" presetClass="entr" presetSubtype="0" fill="hold" grpId="0" nodeType="withEffect">
                                  <p:stCondLst>
                                    <p:cond delay="35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250"/>
                                        <p:tgtEl>
                                          <p:spTgt spid="60"/>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250"/>
                                        <p:tgtEl>
                                          <p:spTgt spid="61"/>
                                        </p:tgtEl>
                                      </p:cBhvr>
                                    </p:animEffect>
                                  </p:childTnLst>
                                </p:cTn>
                              </p:par>
                              <p:par>
                                <p:cTn id="70" presetID="10" presetClass="entr" presetSubtype="0" fill="hold" grpId="0" nodeType="withEffect">
                                  <p:stCondLst>
                                    <p:cond delay="40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250"/>
                                        <p:tgtEl>
                                          <p:spTgt spid="62"/>
                                        </p:tgtEl>
                                      </p:cBhvr>
                                    </p:animEffect>
                                  </p:childTnLst>
                                </p:cTn>
                              </p:par>
                            </p:childTnLst>
                          </p:cTn>
                        </p:par>
                        <p:par>
                          <p:cTn id="73" fill="hold">
                            <p:stCondLst>
                              <p:cond delay="1650"/>
                            </p:stCondLst>
                            <p:childTnLst>
                              <p:par>
                                <p:cTn id="74" presetID="22" presetClass="entr" presetSubtype="2"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right)">
                                      <p:cBhvr>
                                        <p:cTn id="76" dur="500"/>
                                        <p:tgtEl>
                                          <p:spTgt spid="21"/>
                                        </p:tgtEl>
                                      </p:cBhvr>
                                    </p:animEffect>
                                  </p:childTnLst>
                                </p:cTn>
                              </p:par>
                              <p:par>
                                <p:cTn id="77" presetID="22" presetClass="entr" presetSubtype="2"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right)">
                                      <p:cBhvr>
                                        <p:cTn id="79" dur="500"/>
                                        <p:tgtEl>
                                          <p:spTgt spid="46"/>
                                        </p:tgtEl>
                                      </p:cBhvr>
                                    </p:animEffect>
                                  </p:childTnLst>
                                </p:cTn>
                              </p:par>
                              <p:par>
                                <p:cTn id="80" presetID="22" presetClass="entr" presetSubtype="2"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right)">
                                      <p:cBhvr>
                                        <p:cTn id="82" dur="500"/>
                                        <p:tgtEl>
                                          <p:spTgt spid="57"/>
                                        </p:tgtEl>
                                      </p:cBhvr>
                                    </p:animEffect>
                                  </p:childTnLst>
                                </p:cTn>
                              </p:par>
                              <p:par>
                                <p:cTn id="83" presetID="22" presetClass="entr" presetSubtype="2"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right)">
                                      <p:cBhvr>
                                        <p:cTn id="85" dur="500"/>
                                        <p:tgtEl>
                                          <p:spTgt spid="66"/>
                                        </p:tgtEl>
                                      </p:cBhvr>
                                    </p:animEffect>
                                  </p:childTnLst>
                                </p:cTn>
                              </p:par>
                              <p:par>
                                <p:cTn id="86" presetID="22" presetClass="entr" presetSubtype="8"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left)">
                                      <p:cBhvr>
                                        <p:cTn id="88" dur="500"/>
                                        <p:tgtEl>
                                          <p:spTgt spid="68"/>
                                        </p:tgtEl>
                                      </p:cBhvr>
                                    </p:animEffect>
                                  </p:childTnLst>
                                </p:cTn>
                              </p:par>
                              <p:par>
                                <p:cTn id="89" presetID="22" presetClass="entr" presetSubtype="8"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par>
                                <p:cTn id="92" presetID="22" presetClass="entr" presetSubtype="8" fill="hold"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500"/>
                                        <p:tgtEl>
                                          <p:spTgt spid="73"/>
                                        </p:tgtEl>
                                      </p:cBhvr>
                                    </p:animEffect>
                                  </p:childTnLst>
                                </p:cTn>
                              </p:par>
                              <p:par>
                                <p:cTn id="95" presetID="22" presetClass="entr" presetSubtype="8" fill="hold"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wipe(left)">
                                      <p:cBhvr>
                                        <p:cTn id="97" dur="500"/>
                                        <p:tgtEl>
                                          <p:spTgt spid="77"/>
                                        </p:tgtEl>
                                      </p:cBhvr>
                                    </p:animEffect>
                                  </p:childTnLst>
                                </p:cTn>
                              </p:par>
                              <p:par>
                                <p:cTn id="98" presetID="22" presetClass="entr" presetSubtype="8"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wipe(left)">
                                      <p:cBhvr>
                                        <p:cTn id="100" dur="500"/>
                                        <p:tgtEl>
                                          <p:spTgt spid="81"/>
                                        </p:tgtEl>
                                      </p:cBhvr>
                                    </p:animEffect>
                                  </p:childTnLst>
                                </p:cTn>
                              </p:par>
                            </p:childTnLst>
                          </p:cTn>
                        </p:par>
                        <p:par>
                          <p:cTn id="101" fill="hold">
                            <p:stCondLst>
                              <p:cond delay="2150"/>
                            </p:stCondLst>
                            <p:childTnLst>
                              <p:par>
                                <p:cTn id="102" presetID="2" presetClass="entr" presetSubtype="4" decel="100000" fill="hold" grpId="0" nodeType="afterEffect">
                                  <p:stCondLst>
                                    <p:cond delay="250"/>
                                  </p:stCondLst>
                                  <p:childTnLst>
                                    <p:set>
                                      <p:cBhvr>
                                        <p:cTn id="103" dur="1" fill="hold">
                                          <p:stCondLst>
                                            <p:cond delay="0"/>
                                          </p:stCondLst>
                                        </p:cTn>
                                        <p:tgtEl>
                                          <p:spTgt spid="63">
                                            <p:txEl>
                                              <p:pRg st="0" end="0"/>
                                            </p:txEl>
                                          </p:spTgt>
                                        </p:tgtEl>
                                        <p:attrNameLst>
                                          <p:attrName>style.visibility</p:attrName>
                                        </p:attrNameLst>
                                      </p:cBhvr>
                                      <p:to>
                                        <p:strVal val="visible"/>
                                      </p:to>
                                    </p:set>
                                    <p:anim calcmode="lin" valueType="num">
                                      <p:cBhvr additive="base">
                                        <p:cTn id="10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06" presetID="2" presetClass="entr" presetSubtype="4" decel="100000" fill="hold" grpId="0" nodeType="withEffect">
                                  <p:stCondLst>
                                    <p:cond delay="500"/>
                                  </p:stCondLst>
                                  <p:childTnLst>
                                    <p:set>
                                      <p:cBhvr>
                                        <p:cTn id="107" dur="1" fill="hold">
                                          <p:stCondLst>
                                            <p:cond delay="0"/>
                                          </p:stCondLst>
                                        </p:cTn>
                                        <p:tgtEl>
                                          <p:spTgt spid="64">
                                            <p:txEl>
                                              <p:pRg st="0" end="0"/>
                                            </p:txEl>
                                          </p:spTgt>
                                        </p:tgtEl>
                                        <p:attrNameLst>
                                          <p:attrName>style.visibility</p:attrName>
                                        </p:attrNameLst>
                                      </p:cBhvr>
                                      <p:to>
                                        <p:strVal val="visible"/>
                                      </p:to>
                                    </p:set>
                                    <p:anim calcmode="lin" valueType="num">
                                      <p:cBhvr additive="base">
                                        <p:cTn id="108"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5" grpId="0" animBg="1"/>
      <p:bldP spid="26" grpId="0"/>
      <p:bldP spid="29" grpId="0" animBg="1"/>
      <p:bldP spid="33" grpId="0"/>
      <p:bldP spid="36" grpId="0" animBg="1"/>
      <p:bldP spid="39" grpId="0"/>
      <p:bldP spid="49" grpId="0" animBg="1"/>
      <p:bldP spid="50" grpId="0"/>
      <p:bldP spid="51" grpId="0" animBg="1"/>
      <p:bldP spid="52" grpId="0"/>
      <p:bldP spid="53" grpId="0" animBg="1"/>
      <p:bldP spid="54" grpId="0"/>
      <p:bldP spid="55" grpId="0" animBg="1"/>
      <p:bldP spid="56" grpId="0"/>
      <p:bldP spid="59" grpId="0" animBg="1"/>
      <p:bldP spid="60" grpId="0"/>
      <p:bldP spid="61" grpId="0" animBg="1"/>
      <p:bldP spid="62" grpId="0"/>
      <p:bldP spid="63" grpId="0" build="p">
        <p:tmplLst>
          <p:tmpl lvl="1">
            <p:tnLst>
              <p:par>
                <p:cTn presetID="2" presetClass="entr" presetSubtype="4"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27" grpId="0" build="allAtOnce"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Lst>
  </p:timing>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8" name="円/楕円 7"/>
          <p:cNvSpPr/>
          <p:nvPr userDrawn="1"/>
        </p:nvSpPr>
        <p:spPr>
          <a:xfrm>
            <a:off x="7738257" y="298326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図プレースホルダー 5"/>
          <p:cNvSpPr>
            <a:spLocks noGrp="1"/>
          </p:cNvSpPr>
          <p:nvPr>
            <p:ph type="pic" sz="quarter" idx="38" hasCustomPrompt="1"/>
          </p:nvPr>
        </p:nvSpPr>
        <p:spPr>
          <a:xfrm>
            <a:off x="8638357" y="3883360"/>
            <a:ext cx="1008112" cy="1008112"/>
          </a:xfrm>
        </p:spPr>
        <p:txBody>
          <a:bodyPr>
            <a:normAutofit/>
          </a:bodyPr>
          <a:lstStyle>
            <a:lvl1pPr>
              <a:defRPr sz="1100"/>
            </a:lvl1pPr>
          </a:lstStyle>
          <a:p>
            <a:r>
              <a:rPr lang="en-US" dirty="0" smtClean="0"/>
              <a:t>ICON</a:t>
            </a:r>
          </a:p>
        </p:txBody>
      </p:sp>
      <p:sp>
        <p:nvSpPr>
          <p:cNvPr id="10" name="円/楕円 9"/>
          <p:cNvSpPr/>
          <p:nvPr userDrawn="1"/>
        </p:nvSpPr>
        <p:spPr>
          <a:xfrm>
            <a:off x="5902846" y="593558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図プレースホルダー 5"/>
          <p:cNvSpPr>
            <a:spLocks noGrp="1"/>
          </p:cNvSpPr>
          <p:nvPr>
            <p:ph type="pic" sz="quarter" idx="39" hasCustomPrompt="1"/>
          </p:nvPr>
        </p:nvSpPr>
        <p:spPr>
          <a:xfrm>
            <a:off x="6802946" y="6835688"/>
            <a:ext cx="1008112" cy="1008112"/>
          </a:xfrm>
        </p:spPr>
        <p:txBody>
          <a:bodyPr>
            <a:normAutofit/>
          </a:bodyPr>
          <a:lstStyle>
            <a:lvl1pPr>
              <a:defRPr sz="1100"/>
            </a:lvl1pPr>
          </a:lstStyle>
          <a:p>
            <a:r>
              <a:rPr lang="en-US" dirty="0" smtClean="0"/>
              <a:t>ICON</a:t>
            </a:r>
          </a:p>
        </p:txBody>
      </p:sp>
      <p:sp>
        <p:nvSpPr>
          <p:cNvPr id="14" name="円/楕円 13"/>
          <p:cNvSpPr/>
          <p:nvPr userDrawn="1"/>
        </p:nvSpPr>
        <p:spPr>
          <a:xfrm>
            <a:off x="9503246" y="593558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図プレースホルダー 5"/>
          <p:cNvSpPr>
            <a:spLocks noGrp="1"/>
          </p:cNvSpPr>
          <p:nvPr>
            <p:ph type="pic" sz="quarter" idx="40" hasCustomPrompt="1"/>
          </p:nvPr>
        </p:nvSpPr>
        <p:spPr>
          <a:xfrm>
            <a:off x="10403346" y="6835688"/>
            <a:ext cx="1008112" cy="1008112"/>
          </a:xfrm>
        </p:spPr>
        <p:txBody>
          <a:bodyPr>
            <a:normAutofit/>
          </a:bodyPr>
          <a:lstStyle>
            <a:lvl1pPr>
              <a:defRPr sz="1100"/>
            </a:lvl1pPr>
          </a:lstStyle>
          <a:p>
            <a:r>
              <a:rPr lang="en-US" dirty="0" smtClean="0"/>
              <a:t>ICON</a:t>
            </a:r>
          </a:p>
        </p:txBody>
      </p:sp>
      <p:sp>
        <p:nvSpPr>
          <p:cNvPr id="16" name="テキスト プレースホルダー 11"/>
          <p:cNvSpPr>
            <a:spLocks noGrp="1"/>
          </p:cNvSpPr>
          <p:nvPr>
            <p:ph type="body" sz="quarter" idx="14" hasCustomPrompt="1"/>
          </p:nvPr>
        </p:nvSpPr>
        <p:spPr>
          <a:xfrm>
            <a:off x="11087422" y="2335188"/>
            <a:ext cx="4320480"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5" hasCustomPrompt="1"/>
          </p:nvPr>
        </p:nvSpPr>
        <p:spPr>
          <a:xfrm>
            <a:off x="11087422" y="2983260"/>
            <a:ext cx="4320480" cy="1871377"/>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41" hasCustomPrompt="1"/>
          </p:nvPr>
        </p:nvSpPr>
        <p:spPr>
          <a:xfrm>
            <a:off x="13103646" y="6209806"/>
            <a:ext cx="4320480"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2" hasCustomPrompt="1"/>
          </p:nvPr>
        </p:nvSpPr>
        <p:spPr>
          <a:xfrm>
            <a:off x="13103646" y="6857878"/>
            <a:ext cx="4320480" cy="1871377"/>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43" hasCustomPrompt="1"/>
          </p:nvPr>
        </p:nvSpPr>
        <p:spPr>
          <a:xfrm>
            <a:off x="1006302" y="4928307"/>
            <a:ext cx="4320480"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44" hasCustomPrompt="1"/>
          </p:nvPr>
        </p:nvSpPr>
        <p:spPr>
          <a:xfrm>
            <a:off x="1006302" y="5576379"/>
            <a:ext cx="4320480" cy="1871377"/>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cxnSp>
        <p:nvCxnSpPr>
          <p:cNvPr id="24" name="直線コネクタ 23"/>
          <p:cNvCxnSpPr/>
          <p:nvPr userDrawn="1"/>
        </p:nvCxnSpPr>
        <p:spPr>
          <a:xfrm>
            <a:off x="718270" y="5575548"/>
            <a:ext cx="4608512"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0" idx="1"/>
          </p:cNvCxnSpPr>
          <p:nvPr userDrawn="1"/>
        </p:nvCxnSpPr>
        <p:spPr>
          <a:xfrm flipH="1" flipV="1">
            <a:off x="5326782" y="5575548"/>
            <a:ext cx="987332" cy="77130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H="1">
            <a:off x="11087422" y="2983260"/>
            <a:ext cx="4868548" cy="4929"/>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8" idx="7"/>
          </p:cNvCxnSpPr>
          <p:nvPr userDrawn="1"/>
        </p:nvCxnSpPr>
        <p:spPr>
          <a:xfrm flipV="1">
            <a:off x="10135301" y="2988189"/>
            <a:ext cx="952121" cy="40633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14" idx="6"/>
          </p:cNvCxnSpPr>
          <p:nvPr userDrawn="1"/>
        </p:nvCxnSpPr>
        <p:spPr>
          <a:xfrm flipV="1">
            <a:off x="12311558" y="6864132"/>
            <a:ext cx="792088" cy="475612"/>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flipH="1">
            <a:off x="13103646" y="6864132"/>
            <a:ext cx="4752527"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2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2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250"/>
                            </p:stCondLst>
                            <p:childTnLst>
                              <p:par>
                                <p:cTn id="46" presetID="22" presetClass="entr" presetSubtype="2"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childTnLst>
                          </p:cTn>
                        </p:par>
                        <p:par>
                          <p:cTn id="49" fill="hold">
                            <p:stCondLst>
                              <p:cond delay="3750"/>
                            </p:stCondLst>
                            <p:childTnLst>
                              <p:par>
                                <p:cTn id="50" presetID="22" presetClass="entr" presetSubtype="2"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Effect transition="in" filter="fade">
                                      <p:cBhvr>
                                        <p:cTn id="56" dur="500"/>
                                        <p:tgtEl>
                                          <p:spTgt spid="21">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4750"/>
                            </p:stCondLst>
                            <p:childTnLst>
                              <p:par>
                                <p:cTn id="61" presetID="53" presetClass="entr" presetSubtype="16" fill="hold" grpId="0" nodeType="afterEffect">
                                  <p:stCondLst>
                                    <p:cond delay="25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16" fill="hold" grpId="0" nodeType="withEffect">
                                  <p:stCondLst>
                                    <p:cond delay="25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par>
                          <p:cTn id="75" fill="hold">
                            <p:stCondLst>
                              <p:cond delay="6000"/>
                            </p:stCondLst>
                            <p:childTnLst>
                              <p:par>
                                <p:cTn id="76" presetID="22" presetClass="entr" presetSubtype="8"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fade">
                                      <p:cBhvr>
                                        <p:cTn id="82" dur="500"/>
                                        <p:tgtEl>
                                          <p:spTgt spid="19">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fade">
                                      <p:cBhvr>
                                        <p:cTn id="8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9" grpId="0"/>
      <p:bldP spid="10" grpId="0" animBg="1"/>
      <p:bldP spid="12" grpId="0"/>
      <p:bldP spid="14" grpId="0" animBg="1"/>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oint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6" name="テキスト プレースホルダー 11"/>
          <p:cNvSpPr>
            <a:spLocks noGrp="1"/>
          </p:cNvSpPr>
          <p:nvPr>
            <p:ph type="body" sz="quarter" idx="14" hasCustomPrompt="1"/>
          </p:nvPr>
        </p:nvSpPr>
        <p:spPr>
          <a:xfrm>
            <a:off x="2302446" y="2695650"/>
            <a:ext cx="6192688"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5" hasCustomPrompt="1"/>
          </p:nvPr>
        </p:nvSpPr>
        <p:spPr>
          <a:xfrm>
            <a:off x="2302446" y="3343301"/>
            <a:ext cx="6192688" cy="216024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5" name="円/楕円 24"/>
          <p:cNvSpPr/>
          <p:nvPr userDrawn="1"/>
        </p:nvSpPr>
        <p:spPr>
          <a:xfrm>
            <a:off x="790278" y="2695228"/>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図プレースホルダー 5"/>
          <p:cNvSpPr>
            <a:spLocks noGrp="1"/>
          </p:cNvSpPr>
          <p:nvPr>
            <p:ph type="pic" sz="quarter" idx="39" hasCustomPrompt="1"/>
          </p:nvPr>
        </p:nvSpPr>
        <p:spPr>
          <a:xfrm>
            <a:off x="1116000" y="3001263"/>
            <a:ext cx="630070" cy="630070"/>
          </a:xfrm>
        </p:spPr>
        <p:txBody>
          <a:bodyPr>
            <a:normAutofit/>
          </a:bodyPr>
          <a:lstStyle>
            <a:lvl1pPr>
              <a:defRPr sz="1100"/>
            </a:lvl1pPr>
          </a:lstStyle>
          <a:p>
            <a:r>
              <a:rPr lang="en-US" dirty="0" smtClean="0"/>
              <a:t>ICON</a:t>
            </a:r>
          </a:p>
        </p:txBody>
      </p:sp>
      <p:cxnSp>
        <p:nvCxnSpPr>
          <p:cNvPr id="30" name="直線コネクタ 29"/>
          <p:cNvCxnSpPr>
            <a:endCxn id="25" idx="6"/>
          </p:cNvCxnSpPr>
          <p:nvPr userDrawn="1"/>
        </p:nvCxnSpPr>
        <p:spPr>
          <a:xfrm flipH="1">
            <a:off x="2050418" y="3325298"/>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31" name="テキスト プレースホルダー 11"/>
          <p:cNvSpPr>
            <a:spLocks noGrp="1"/>
          </p:cNvSpPr>
          <p:nvPr>
            <p:ph type="body" sz="quarter" idx="40" hasCustomPrompt="1"/>
          </p:nvPr>
        </p:nvSpPr>
        <p:spPr>
          <a:xfrm>
            <a:off x="2302446" y="6152033"/>
            <a:ext cx="6192688"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41" hasCustomPrompt="1"/>
          </p:nvPr>
        </p:nvSpPr>
        <p:spPr>
          <a:xfrm>
            <a:off x="2302446" y="6799684"/>
            <a:ext cx="6192688" cy="216024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34" name="円/楕円 33"/>
          <p:cNvSpPr/>
          <p:nvPr userDrawn="1"/>
        </p:nvSpPr>
        <p:spPr>
          <a:xfrm>
            <a:off x="790278" y="6151611"/>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図プレースホルダー 5"/>
          <p:cNvSpPr>
            <a:spLocks noGrp="1"/>
          </p:cNvSpPr>
          <p:nvPr>
            <p:ph type="pic" sz="quarter" idx="42" hasCustomPrompt="1"/>
          </p:nvPr>
        </p:nvSpPr>
        <p:spPr>
          <a:xfrm>
            <a:off x="1116000" y="6457646"/>
            <a:ext cx="630070" cy="630070"/>
          </a:xfrm>
        </p:spPr>
        <p:txBody>
          <a:bodyPr>
            <a:normAutofit/>
          </a:bodyPr>
          <a:lstStyle>
            <a:lvl1pPr>
              <a:defRPr sz="1100"/>
            </a:lvl1pPr>
          </a:lstStyle>
          <a:p>
            <a:r>
              <a:rPr lang="en-US" dirty="0" smtClean="0"/>
              <a:t>ICON</a:t>
            </a:r>
          </a:p>
        </p:txBody>
      </p:sp>
      <p:cxnSp>
        <p:nvCxnSpPr>
          <p:cNvPr id="37" name="直線コネクタ 36"/>
          <p:cNvCxnSpPr>
            <a:endCxn id="34" idx="6"/>
          </p:cNvCxnSpPr>
          <p:nvPr userDrawn="1"/>
        </p:nvCxnSpPr>
        <p:spPr>
          <a:xfrm flipH="1">
            <a:off x="2050418" y="6781681"/>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38" name="テキスト プレースホルダー 11"/>
          <p:cNvSpPr>
            <a:spLocks noGrp="1"/>
          </p:cNvSpPr>
          <p:nvPr>
            <p:ph type="body" sz="quarter" idx="43" hasCustomPrompt="1"/>
          </p:nvPr>
        </p:nvSpPr>
        <p:spPr>
          <a:xfrm>
            <a:off x="10943406" y="2623642"/>
            <a:ext cx="6192688"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4" hasCustomPrompt="1"/>
          </p:nvPr>
        </p:nvSpPr>
        <p:spPr>
          <a:xfrm>
            <a:off x="10943406" y="3271293"/>
            <a:ext cx="6192688" cy="216024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41" name="円/楕円 40"/>
          <p:cNvSpPr/>
          <p:nvPr userDrawn="1"/>
        </p:nvSpPr>
        <p:spPr>
          <a:xfrm>
            <a:off x="9431238" y="26232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図プレースホルダー 5"/>
          <p:cNvSpPr>
            <a:spLocks noGrp="1"/>
          </p:cNvSpPr>
          <p:nvPr>
            <p:ph type="pic" sz="quarter" idx="45" hasCustomPrompt="1"/>
          </p:nvPr>
        </p:nvSpPr>
        <p:spPr>
          <a:xfrm>
            <a:off x="9756000" y="2929255"/>
            <a:ext cx="630070" cy="630070"/>
          </a:xfrm>
        </p:spPr>
        <p:txBody>
          <a:bodyPr>
            <a:normAutofit/>
          </a:bodyPr>
          <a:lstStyle>
            <a:lvl1pPr>
              <a:defRPr sz="1100"/>
            </a:lvl1pPr>
          </a:lstStyle>
          <a:p>
            <a:r>
              <a:rPr lang="en-US" dirty="0" smtClean="0"/>
              <a:t>ICON</a:t>
            </a:r>
          </a:p>
        </p:txBody>
      </p:sp>
      <p:cxnSp>
        <p:nvCxnSpPr>
          <p:cNvPr id="43" name="直線コネクタ 42"/>
          <p:cNvCxnSpPr>
            <a:endCxn id="41" idx="6"/>
          </p:cNvCxnSpPr>
          <p:nvPr userDrawn="1"/>
        </p:nvCxnSpPr>
        <p:spPr>
          <a:xfrm flipH="1">
            <a:off x="10691378" y="3253290"/>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44" name="テキスト プレースホルダー 11"/>
          <p:cNvSpPr>
            <a:spLocks noGrp="1"/>
          </p:cNvSpPr>
          <p:nvPr>
            <p:ph type="body" sz="quarter" idx="46" hasCustomPrompt="1"/>
          </p:nvPr>
        </p:nvSpPr>
        <p:spPr>
          <a:xfrm>
            <a:off x="10943406" y="6080025"/>
            <a:ext cx="6192688"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47" hasCustomPrompt="1"/>
          </p:nvPr>
        </p:nvSpPr>
        <p:spPr>
          <a:xfrm>
            <a:off x="10943406" y="6727676"/>
            <a:ext cx="6192688" cy="216024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46" name="円/楕円 45"/>
          <p:cNvSpPr/>
          <p:nvPr userDrawn="1"/>
        </p:nvSpPr>
        <p:spPr>
          <a:xfrm>
            <a:off x="9431238" y="6079603"/>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図プレースホルダー 5"/>
          <p:cNvSpPr>
            <a:spLocks noGrp="1"/>
          </p:cNvSpPr>
          <p:nvPr>
            <p:ph type="pic" sz="quarter" idx="48" hasCustomPrompt="1"/>
          </p:nvPr>
        </p:nvSpPr>
        <p:spPr>
          <a:xfrm>
            <a:off x="9756000" y="6385638"/>
            <a:ext cx="630070" cy="630070"/>
          </a:xfrm>
        </p:spPr>
        <p:txBody>
          <a:bodyPr>
            <a:normAutofit/>
          </a:bodyPr>
          <a:lstStyle>
            <a:lvl1pPr>
              <a:defRPr sz="1100"/>
            </a:lvl1pPr>
          </a:lstStyle>
          <a:p>
            <a:r>
              <a:rPr lang="en-US" dirty="0" smtClean="0"/>
              <a:t>ICON</a:t>
            </a:r>
          </a:p>
        </p:txBody>
      </p:sp>
      <p:cxnSp>
        <p:nvCxnSpPr>
          <p:cNvPr id="48" name="直線コネクタ 47"/>
          <p:cNvCxnSpPr>
            <a:endCxn id="46" idx="6"/>
          </p:cNvCxnSpPr>
          <p:nvPr userDrawn="1"/>
        </p:nvCxnSpPr>
        <p:spPr>
          <a:xfrm flipH="1">
            <a:off x="10691378" y="6709673"/>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54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1500"/>
                            </p:stCondLst>
                            <p:childTnLst>
                              <p:par>
                                <p:cTn id="24" presetID="2" presetClass="entr" presetSubtype="2" decel="100000"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 calcmode="lin" valueType="num">
                                      <p:cBhvr additive="base">
                                        <p:cTn id="26"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2750"/>
                            </p:stCondLst>
                            <p:childTnLst>
                              <p:par>
                                <p:cTn id="44" presetID="22" presetClass="entr" presetSubtype="8"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3250"/>
                            </p:stCondLst>
                            <p:childTnLst>
                              <p:par>
                                <p:cTn id="48" presetID="2" presetClass="entr" presetSubtype="2" decel="100000" fill="hold" grpId="0" nodeType="after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 calcmode="lin" valueType="num">
                                      <p:cBhvr additive="base">
                                        <p:cTn id="50"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1">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4" decel="100000" fill="hold" grpId="0" nodeType="with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3750"/>
                            </p:stCondLst>
                            <p:childTnLst>
                              <p:par>
                                <p:cTn id="57" presetID="53" presetClass="entr" presetSubtype="16" fill="hold" grpId="0" nodeType="afterEffect">
                                  <p:stCondLst>
                                    <p:cond delay="25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grpId="0" nodeType="withEffect">
                                  <p:stCondLst>
                                    <p:cond delay="25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Effect transition="in" filter="fade">
                                      <p:cBhvr>
                                        <p:cTn id="66" dur="500"/>
                                        <p:tgtEl>
                                          <p:spTgt spid="42"/>
                                        </p:tgtEl>
                                      </p:cBhvr>
                                    </p:animEffect>
                                  </p:childTnLst>
                                </p:cTn>
                              </p:par>
                            </p:childTnLst>
                          </p:cTn>
                        </p:par>
                        <p:par>
                          <p:cTn id="67" fill="hold">
                            <p:stCondLst>
                              <p:cond delay="4500"/>
                            </p:stCondLst>
                            <p:childTnLst>
                              <p:par>
                                <p:cTn id="68" presetID="22" presetClass="entr" presetSubtype="8"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childTnLst>
                          </p:cTn>
                        </p:par>
                        <p:par>
                          <p:cTn id="71" fill="hold">
                            <p:stCondLst>
                              <p:cond delay="5000"/>
                            </p:stCondLst>
                            <p:childTnLst>
                              <p:par>
                                <p:cTn id="72" presetID="2" presetClass="entr" presetSubtype="2" decel="100000" fill="hold" grpId="0" nodeType="after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 calcmode="lin" valueType="num">
                                      <p:cBhvr additive="base">
                                        <p:cTn id="74"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38">
                                            <p:txEl>
                                              <p:pRg st="0" end="0"/>
                                            </p:txEl>
                                          </p:spTgt>
                                        </p:tgtEl>
                                        <p:attrNameLst>
                                          <p:attrName>ppt_y</p:attrName>
                                        </p:attrNameLst>
                                      </p:cBhvr>
                                      <p:tavLst>
                                        <p:tav tm="0">
                                          <p:val>
                                            <p:strVal val="#ppt_y"/>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40">
                                            <p:txEl>
                                              <p:pRg st="0" end="0"/>
                                            </p:txEl>
                                          </p:spTgt>
                                        </p:tgtEl>
                                        <p:attrNameLst>
                                          <p:attrName>style.visibility</p:attrName>
                                        </p:attrNameLst>
                                      </p:cBhvr>
                                      <p:to>
                                        <p:strVal val="visible"/>
                                      </p:to>
                                    </p:set>
                                    <p:anim calcmode="lin" valueType="num">
                                      <p:cBhvr additive="base">
                                        <p:cTn id="78"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250"/>
                                  </p:stCondLst>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ppt_w</p:attrName>
                                        </p:attrNameLst>
                                      </p:cBhvr>
                                      <p:tavLst>
                                        <p:tav tm="0">
                                          <p:val>
                                            <p:fltVal val="0"/>
                                          </p:val>
                                        </p:tav>
                                        <p:tav tm="100000">
                                          <p:val>
                                            <p:strVal val="#ppt_w"/>
                                          </p:val>
                                        </p:tav>
                                      </p:tavLst>
                                    </p:anim>
                                    <p:anim calcmode="lin" valueType="num">
                                      <p:cBhvr>
                                        <p:cTn id="84" dur="500" fill="hold"/>
                                        <p:tgtEl>
                                          <p:spTgt spid="46"/>
                                        </p:tgtEl>
                                        <p:attrNameLst>
                                          <p:attrName>ppt_h</p:attrName>
                                        </p:attrNameLst>
                                      </p:cBhvr>
                                      <p:tavLst>
                                        <p:tav tm="0">
                                          <p:val>
                                            <p:fltVal val="0"/>
                                          </p:val>
                                        </p:tav>
                                        <p:tav tm="100000">
                                          <p:val>
                                            <p:strVal val="#ppt_h"/>
                                          </p:val>
                                        </p:tav>
                                      </p:tavLst>
                                    </p:anim>
                                    <p:animEffect transition="in" filter="fade">
                                      <p:cBhvr>
                                        <p:cTn id="85" dur="500"/>
                                        <p:tgtEl>
                                          <p:spTgt spid="46"/>
                                        </p:tgtEl>
                                      </p:cBhvr>
                                    </p:animEffect>
                                  </p:childTnLst>
                                </p:cTn>
                              </p:par>
                              <p:par>
                                <p:cTn id="86" presetID="53" presetClass="entr" presetSubtype="16" fill="hold" grpId="0" nodeType="withEffect">
                                  <p:stCondLst>
                                    <p:cond delay="250"/>
                                  </p:stCondLst>
                                  <p:childTnLst>
                                    <p:set>
                                      <p:cBhvr>
                                        <p:cTn id="87" dur="1" fill="hold">
                                          <p:stCondLst>
                                            <p:cond delay="0"/>
                                          </p:stCondLst>
                                        </p:cTn>
                                        <p:tgtEl>
                                          <p:spTgt spid="47"/>
                                        </p:tgtEl>
                                        <p:attrNameLst>
                                          <p:attrName>style.visibility</p:attrName>
                                        </p:attrNameLst>
                                      </p:cBhvr>
                                      <p:to>
                                        <p:strVal val="visible"/>
                                      </p:to>
                                    </p:set>
                                    <p:anim calcmode="lin" valueType="num">
                                      <p:cBhvr>
                                        <p:cTn id="88" dur="500" fill="hold"/>
                                        <p:tgtEl>
                                          <p:spTgt spid="47"/>
                                        </p:tgtEl>
                                        <p:attrNameLst>
                                          <p:attrName>ppt_w</p:attrName>
                                        </p:attrNameLst>
                                      </p:cBhvr>
                                      <p:tavLst>
                                        <p:tav tm="0">
                                          <p:val>
                                            <p:fltVal val="0"/>
                                          </p:val>
                                        </p:tav>
                                        <p:tav tm="100000">
                                          <p:val>
                                            <p:strVal val="#ppt_w"/>
                                          </p:val>
                                        </p:tav>
                                      </p:tavLst>
                                    </p:anim>
                                    <p:anim calcmode="lin" valueType="num">
                                      <p:cBhvr>
                                        <p:cTn id="89" dur="500" fill="hold"/>
                                        <p:tgtEl>
                                          <p:spTgt spid="47"/>
                                        </p:tgtEl>
                                        <p:attrNameLst>
                                          <p:attrName>ppt_h</p:attrName>
                                        </p:attrNameLst>
                                      </p:cBhvr>
                                      <p:tavLst>
                                        <p:tav tm="0">
                                          <p:val>
                                            <p:fltVal val="0"/>
                                          </p:val>
                                        </p:tav>
                                        <p:tav tm="100000">
                                          <p:val>
                                            <p:strVal val="#ppt_h"/>
                                          </p:val>
                                        </p:tav>
                                      </p:tavLst>
                                    </p:anim>
                                    <p:animEffect transition="in" filter="fade">
                                      <p:cBhvr>
                                        <p:cTn id="90" dur="500"/>
                                        <p:tgtEl>
                                          <p:spTgt spid="47"/>
                                        </p:tgtEl>
                                      </p:cBhvr>
                                    </p:animEffect>
                                  </p:childTnLst>
                                </p:cTn>
                              </p:par>
                            </p:childTnLst>
                          </p:cTn>
                        </p:par>
                        <p:par>
                          <p:cTn id="91" fill="hold">
                            <p:stCondLst>
                              <p:cond delay="6250"/>
                            </p:stCondLst>
                            <p:childTnLst>
                              <p:par>
                                <p:cTn id="92" presetID="22" presetClass="entr" presetSubtype="8" fill="hold"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wipe(left)">
                                      <p:cBhvr>
                                        <p:cTn id="94" dur="500"/>
                                        <p:tgtEl>
                                          <p:spTgt spid="48"/>
                                        </p:tgtEl>
                                      </p:cBhvr>
                                    </p:animEffect>
                                  </p:childTnLst>
                                </p:cTn>
                              </p:par>
                            </p:childTnLst>
                          </p:cTn>
                        </p:par>
                        <p:par>
                          <p:cTn id="95" fill="hold">
                            <p:stCondLst>
                              <p:cond delay="6750"/>
                            </p:stCondLst>
                            <p:childTnLst>
                              <p:par>
                                <p:cTn id="96" presetID="2" presetClass="entr" presetSubtype="2" decel="100000" fill="hold" grpId="0" nodeType="afterEffect">
                                  <p:stCondLst>
                                    <p:cond delay="0"/>
                                  </p:stCondLst>
                                  <p:childTnLst>
                                    <p:set>
                                      <p:cBhvr>
                                        <p:cTn id="97" dur="1" fill="hold">
                                          <p:stCondLst>
                                            <p:cond delay="0"/>
                                          </p:stCondLst>
                                        </p:cTn>
                                        <p:tgtEl>
                                          <p:spTgt spid="44">
                                            <p:txEl>
                                              <p:pRg st="0" end="0"/>
                                            </p:txEl>
                                          </p:spTgt>
                                        </p:tgtEl>
                                        <p:attrNameLst>
                                          <p:attrName>style.visibility</p:attrName>
                                        </p:attrNameLst>
                                      </p:cBhvr>
                                      <p:to>
                                        <p:strVal val="visible"/>
                                      </p:to>
                                    </p:set>
                                    <p:anim calcmode="lin" valueType="num">
                                      <p:cBhvr additive="base">
                                        <p:cTn id="98"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4">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5">
                                            <p:txEl>
                                              <p:pRg st="0" end="0"/>
                                            </p:txEl>
                                          </p:spTgt>
                                        </p:tgtEl>
                                        <p:attrNameLst>
                                          <p:attrName>style.visibility</p:attrName>
                                        </p:attrNameLst>
                                      </p:cBhvr>
                                      <p:to>
                                        <p:strVal val="visible"/>
                                      </p:to>
                                    </p:set>
                                    <p:anim calcmode="lin" valueType="num">
                                      <p:cBhvr additive="base">
                                        <p:cTn id="102"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5" grpId="0" animBg="1"/>
      <p:bldP spid="26" grpId="0"/>
      <p:bldP spid="31" grpId="0" build="p">
        <p:tmplLst>
          <p:tmpl lvl="1">
            <p:tnLst>
              <p:par>
                <p:cTn presetID="2" presetClass="entr" presetSubtype="2"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4" grpId="0" animBg="1"/>
      <p:bldP spid="35" grpId="0"/>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animBg="1"/>
      <p:bldP spid="42" grpId="0"/>
      <p:bldP spid="44" grpId="0" build="p">
        <p:tmplLst>
          <p:tmpl lvl="1">
            <p:tnLst>
              <p:par>
                <p:cTn presetID="2" presetClass="entr" presetSubtype="2"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4"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47" grpId="0"/>
    </p:bldLst>
  </p:timing>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Point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6" name="テキスト プレースホルダー 11"/>
          <p:cNvSpPr>
            <a:spLocks noGrp="1"/>
          </p:cNvSpPr>
          <p:nvPr>
            <p:ph type="body" sz="quarter" idx="14" hasCustomPrompt="1"/>
          </p:nvPr>
        </p:nvSpPr>
        <p:spPr>
          <a:xfrm>
            <a:off x="1726382" y="2767658"/>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5" hasCustomPrompt="1"/>
          </p:nvPr>
        </p:nvSpPr>
        <p:spPr>
          <a:xfrm>
            <a:off x="1726382" y="3415309"/>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26" name="図プレースホルダー 5"/>
          <p:cNvSpPr>
            <a:spLocks noGrp="1"/>
          </p:cNvSpPr>
          <p:nvPr>
            <p:ph type="pic" sz="quarter" idx="39" hasCustomPrompt="1"/>
          </p:nvPr>
        </p:nvSpPr>
        <p:spPr>
          <a:xfrm>
            <a:off x="934294" y="2695228"/>
            <a:ext cx="811776" cy="811776"/>
          </a:xfrm>
        </p:spPr>
        <p:txBody>
          <a:bodyPr>
            <a:normAutofit/>
          </a:bodyPr>
          <a:lstStyle>
            <a:lvl1pPr>
              <a:defRPr sz="1100"/>
            </a:lvl1pPr>
          </a:lstStyle>
          <a:p>
            <a:r>
              <a:rPr lang="en-US" dirty="0" smtClean="0"/>
              <a:t>ICON</a:t>
            </a:r>
          </a:p>
        </p:txBody>
      </p:sp>
      <p:sp>
        <p:nvSpPr>
          <p:cNvPr id="54" name="テキスト プレースホルダー 11"/>
          <p:cNvSpPr>
            <a:spLocks noGrp="1"/>
          </p:cNvSpPr>
          <p:nvPr>
            <p:ph type="body" sz="quarter" idx="40" hasCustomPrompt="1"/>
          </p:nvPr>
        </p:nvSpPr>
        <p:spPr>
          <a:xfrm>
            <a:off x="7270998" y="2767657"/>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41" hasCustomPrompt="1"/>
          </p:nvPr>
        </p:nvSpPr>
        <p:spPr>
          <a:xfrm>
            <a:off x="7270998" y="3415308"/>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56" name="図プレースホルダー 5"/>
          <p:cNvSpPr>
            <a:spLocks noGrp="1"/>
          </p:cNvSpPr>
          <p:nvPr>
            <p:ph type="pic" sz="quarter" idx="42" hasCustomPrompt="1"/>
          </p:nvPr>
        </p:nvSpPr>
        <p:spPr>
          <a:xfrm>
            <a:off x="6478910" y="2695227"/>
            <a:ext cx="811776" cy="811776"/>
          </a:xfrm>
        </p:spPr>
        <p:txBody>
          <a:bodyPr>
            <a:normAutofit/>
          </a:bodyPr>
          <a:lstStyle>
            <a:lvl1pPr>
              <a:defRPr sz="1100"/>
            </a:lvl1pPr>
          </a:lstStyle>
          <a:p>
            <a:r>
              <a:rPr lang="en-US" dirty="0" smtClean="0"/>
              <a:t>ICON</a:t>
            </a:r>
          </a:p>
        </p:txBody>
      </p:sp>
      <p:sp>
        <p:nvSpPr>
          <p:cNvPr id="57" name="テキスト プレースホルダー 11"/>
          <p:cNvSpPr>
            <a:spLocks noGrp="1"/>
          </p:cNvSpPr>
          <p:nvPr>
            <p:ph type="body" sz="quarter" idx="43" hasCustomPrompt="1"/>
          </p:nvPr>
        </p:nvSpPr>
        <p:spPr>
          <a:xfrm>
            <a:off x="12815614" y="2767657"/>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4" hasCustomPrompt="1"/>
          </p:nvPr>
        </p:nvSpPr>
        <p:spPr>
          <a:xfrm>
            <a:off x="12815614" y="3415308"/>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59" name="図プレースホルダー 5"/>
          <p:cNvSpPr>
            <a:spLocks noGrp="1"/>
          </p:cNvSpPr>
          <p:nvPr>
            <p:ph type="pic" sz="quarter" idx="45" hasCustomPrompt="1"/>
          </p:nvPr>
        </p:nvSpPr>
        <p:spPr>
          <a:xfrm>
            <a:off x="12023526" y="2695227"/>
            <a:ext cx="811776" cy="811776"/>
          </a:xfrm>
        </p:spPr>
        <p:txBody>
          <a:bodyPr>
            <a:normAutofit/>
          </a:bodyPr>
          <a:lstStyle>
            <a:lvl1pPr>
              <a:defRPr sz="1100"/>
            </a:lvl1pPr>
          </a:lstStyle>
          <a:p>
            <a:r>
              <a:rPr lang="en-US" dirty="0" smtClean="0"/>
              <a:t>ICON</a:t>
            </a:r>
          </a:p>
        </p:txBody>
      </p:sp>
      <p:sp>
        <p:nvSpPr>
          <p:cNvPr id="60" name="テキスト プレースホルダー 11"/>
          <p:cNvSpPr>
            <a:spLocks noGrp="1"/>
          </p:cNvSpPr>
          <p:nvPr>
            <p:ph type="body" sz="quarter" idx="46" hasCustomPrompt="1"/>
          </p:nvPr>
        </p:nvSpPr>
        <p:spPr>
          <a:xfrm>
            <a:off x="1726382" y="6080025"/>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47" hasCustomPrompt="1"/>
          </p:nvPr>
        </p:nvSpPr>
        <p:spPr>
          <a:xfrm>
            <a:off x="1726382" y="6727676"/>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62" name="図プレースホルダー 5"/>
          <p:cNvSpPr>
            <a:spLocks noGrp="1"/>
          </p:cNvSpPr>
          <p:nvPr>
            <p:ph type="pic" sz="quarter" idx="48" hasCustomPrompt="1"/>
          </p:nvPr>
        </p:nvSpPr>
        <p:spPr>
          <a:xfrm>
            <a:off x="934294" y="6007595"/>
            <a:ext cx="811776" cy="811776"/>
          </a:xfrm>
        </p:spPr>
        <p:txBody>
          <a:bodyPr>
            <a:normAutofit/>
          </a:bodyPr>
          <a:lstStyle>
            <a:lvl1pPr>
              <a:defRPr sz="1100"/>
            </a:lvl1pPr>
          </a:lstStyle>
          <a:p>
            <a:r>
              <a:rPr lang="en-US" dirty="0" smtClean="0"/>
              <a:t>ICON</a:t>
            </a:r>
          </a:p>
        </p:txBody>
      </p:sp>
      <p:sp>
        <p:nvSpPr>
          <p:cNvPr id="63" name="テキスト プレースホルダー 11"/>
          <p:cNvSpPr>
            <a:spLocks noGrp="1"/>
          </p:cNvSpPr>
          <p:nvPr>
            <p:ph type="body" sz="quarter" idx="49" hasCustomPrompt="1"/>
          </p:nvPr>
        </p:nvSpPr>
        <p:spPr>
          <a:xfrm>
            <a:off x="7270998" y="6080024"/>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0" hasCustomPrompt="1"/>
          </p:nvPr>
        </p:nvSpPr>
        <p:spPr>
          <a:xfrm>
            <a:off x="7270998" y="6727675"/>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65" name="図プレースホルダー 5"/>
          <p:cNvSpPr>
            <a:spLocks noGrp="1"/>
          </p:cNvSpPr>
          <p:nvPr>
            <p:ph type="pic" sz="quarter" idx="51" hasCustomPrompt="1"/>
          </p:nvPr>
        </p:nvSpPr>
        <p:spPr>
          <a:xfrm>
            <a:off x="6478910" y="6007594"/>
            <a:ext cx="811776" cy="811776"/>
          </a:xfrm>
        </p:spPr>
        <p:txBody>
          <a:bodyPr>
            <a:normAutofit/>
          </a:bodyPr>
          <a:lstStyle>
            <a:lvl1pPr>
              <a:defRPr sz="1100"/>
            </a:lvl1pPr>
          </a:lstStyle>
          <a:p>
            <a:r>
              <a:rPr lang="en-US" dirty="0" smtClean="0"/>
              <a:t>ICON</a:t>
            </a:r>
          </a:p>
        </p:txBody>
      </p:sp>
      <p:sp>
        <p:nvSpPr>
          <p:cNvPr id="66" name="テキスト プレースホルダー 11"/>
          <p:cNvSpPr>
            <a:spLocks noGrp="1"/>
          </p:cNvSpPr>
          <p:nvPr>
            <p:ph type="body" sz="quarter" idx="52" hasCustomPrompt="1"/>
          </p:nvPr>
        </p:nvSpPr>
        <p:spPr>
          <a:xfrm>
            <a:off x="12815614" y="6080024"/>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3" hasCustomPrompt="1"/>
          </p:nvPr>
        </p:nvSpPr>
        <p:spPr>
          <a:xfrm>
            <a:off x="12815614" y="6727675"/>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68" name="図プレースホルダー 5"/>
          <p:cNvSpPr>
            <a:spLocks noGrp="1"/>
          </p:cNvSpPr>
          <p:nvPr>
            <p:ph type="pic" sz="quarter" idx="54" hasCustomPrompt="1"/>
          </p:nvPr>
        </p:nvSpPr>
        <p:spPr>
          <a:xfrm>
            <a:off x="12023526" y="6007594"/>
            <a:ext cx="811776" cy="811776"/>
          </a:xfrm>
        </p:spPr>
        <p:txBody>
          <a:bodyPr>
            <a:normAutofit/>
          </a:bodyPr>
          <a:lstStyle>
            <a:lvl1pPr>
              <a:defRPr sz="1100"/>
            </a:lvl1pPr>
          </a:lstStyle>
          <a:p>
            <a:r>
              <a:rPr lang="en-US" dirty="0" smtClean="0"/>
              <a:t>ICON</a:t>
            </a:r>
          </a:p>
        </p:txBody>
      </p:sp>
    </p:spTree>
    <p:extLst>
      <p:ext uri="{BB962C8B-B14F-4D97-AF65-F5344CB8AC3E}">
        <p14:creationId xmlns:p14="http://schemas.microsoft.com/office/powerpoint/2010/main" val="218279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250"/>
                            </p:stCondLst>
                            <p:childTnLst>
                              <p:par>
                                <p:cTn id="13" presetID="2" presetClass="entr" presetSubtype="2" decel="10000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2500"/>
                            </p:stCondLst>
                            <p:childTnLst>
                              <p:par>
                                <p:cTn id="26" presetID="2" presetClass="entr" presetSubtype="2" decel="100000" fill="hold" grpId="0" nodeType="afterEffect">
                                  <p:stCondLst>
                                    <p:cond delay="0"/>
                                  </p:stCondLst>
                                  <p:childTnLst>
                                    <p:set>
                                      <p:cBhvr>
                                        <p:cTn id="27" dur="1" fill="hold">
                                          <p:stCondLst>
                                            <p:cond delay="0"/>
                                          </p:stCondLst>
                                        </p:cTn>
                                        <p:tgtEl>
                                          <p:spTgt spid="54">
                                            <p:txEl>
                                              <p:pRg st="0" end="0"/>
                                            </p:txEl>
                                          </p:spTgt>
                                        </p:tgtEl>
                                        <p:attrNameLst>
                                          <p:attrName>style.visibility</p:attrName>
                                        </p:attrNameLst>
                                      </p:cBhvr>
                                      <p:to>
                                        <p:strVal val="visible"/>
                                      </p:to>
                                    </p:set>
                                    <p:anim calcmode="lin" valueType="num">
                                      <p:cBhvr additive="base">
                                        <p:cTn id="28"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55">
                                            <p:txEl>
                                              <p:pRg st="0" end="0"/>
                                            </p:txEl>
                                          </p:spTgt>
                                        </p:tgtEl>
                                        <p:attrNameLst>
                                          <p:attrName>style.visibility</p:attrName>
                                        </p:attrNameLst>
                                      </p:cBhvr>
                                      <p:to>
                                        <p:strVal val="visible"/>
                                      </p:to>
                                    </p:set>
                                    <p:anim calcmode="lin" valueType="num">
                                      <p:cBhvr additive="base">
                                        <p:cTn id="32"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25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par>
                          <p:cTn id="38" fill="hold">
                            <p:stCondLst>
                              <p:cond delay="3750"/>
                            </p:stCondLst>
                            <p:childTnLst>
                              <p:par>
                                <p:cTn id="39" presetID="2" presetClass="entr" presetSubtype="2" decel="100000" fill="hold" grpId="0" nodeType="afterEffect">
                                  <p:stCondLst>
                                    <p:cond delay="0"/>
                                  </p:stCondLst>
                                  <p:childTnLst>
                                    <p:set>
                                      <p:cBhvr>
                                        <p:cTn id="40" dur="1" fill="hold">
                                          <p:stCondLst>
                                            <p:cond delay="0"/>
                                          </p:stCondLst>
                                        </p:cTn>
                                        <p:tgtEl>
                                          <p:spTgt spid="57">
                                            <p:txEl>
                                              <p:pRg st="0" end="0"/>
                                            </p:txEl>
                                          </p:spTgt>
                                        </p:tgtEl>
                                        <p:attrNameLst>
                                          <p:attrName>style.visibility</p:attrName>
                                        </p:attrNameLst>
                                      </p:cBhvr>
                                      <p:to>
                                        <p:strVal val="visible"/>
                                      </p:to>
                                    </p:set>
                                    <p:anim calcmode="lin" valueType="num">
                                      <p:cBhvr additive="base">
                                        <p:cTn id="4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58">
                                            <p:txEl>
                                              <p:pRg st="0" end="0"/>
                                            </p:txEl>
                                          </p:spTgt>
                                        </p:tgtEl>
                                        <p:attrNameLst>
                                          <p:attrName>style.visibility</p:attrName>
                                        </p:attrNameLst>
                                      </p:cBhvr>
                                      <p:to>
                                        <p:strVal val="visible"/>
                                      </p:to>
                                    </p:set>
                                    <p:anim calcmode="lin" valueType="num">
                                      <p:cBhvr additive="base">
                                        <p:cTn id="45"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10" presetClass="entr" presetSubtype="0" fill="hold" grpId="0" nodeType="afterEffect">
                                  <p:stCondLst>
                                    <p:cond delay="25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par>
                          <p:cTn id="51" fill="hold">
                            <p:stCondLst>
                              <p:cond delay="5000"/>
                            </p:stCondLst>
                            <p:childTnLst>
                              <p:par>
                                <p:cTn id="52" presetID="2" presetClass="entr" presetSubtype="2" decel="100000" fill="hold" grpId="0" nodeType="after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 calcmode="lin" valueType="num">
                                      <p:cBhvr additive="base">
                                        <p:cTn id="54"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0">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61">
                                            <p:txEl>
                                              <p:pRg st="0" end="0"/>
                                            </p:txEl>
                                          </p:spTgt>
                                        </p:tgtEl>
                                        <p:attrNameLst>
                                          <p:attrName>style.visibility</p:attrName>
                                        </p:attrNameLst>
                                      </p:cBhvr>
                                      <p:to>
                                        <p:strVal val="visible"/>
                                      </p:to>
                                    </p:set>
                                    <p:anim calcmode="lin" valueType="num">
                                      <p:cBhvr additive="base">
                                        <p:cTn id="5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25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6250"/>
                            </p:stCondLst>
                            <p:childTnLst>
                              <p:par>
                                <p:cTn id="65" presetID="2" presetClass="entr" presetSubtype="2" decel="100000" fill="hold" grpId="0" nodeType="afterEffect">
                                  <p:stCondLst>
                                    <p:cond delay="0"/>
                                  </p:stCondLst>
                                  <p:childTnLst>
                                    <p:set>
                                      <p:cBhvr>
                                        <p:cTn id="66" dur="1" fill="hold">
                                          <p:stCondLst>
                                            <p:cond delay="0"/>
                                          </p:stCondLst>
                                        </p:cTn>
                                        <p:tgtEl>
                                          <p:spTgt spid="63">
                                            <p:txEl>
                                              <p:pRg st="0" end="0"/>
                                            </p:txEl>
                                          </p:spTgt>
                                        </p:tgtEl>
                                        <p:attrNameLst>
                                          <p:attrName>style.visibility</p:attrName>
                                        </p:attrNameLst>
                                      </p:cBhvr>
                                      <p:to>
                                        <p:strVal val="visible"/>
                                      </p:to>
                                    </p:set>
                                    <p:anim calcmode="lin" valueType="num">
                                      <p:cBhvr additive="base">
                                        <p:cTn id="67" dur="5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3">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64">
                                            <p:txEl>
                                              <p:pRg st="0" end="0"/>
                                            </p:txEl>
                                          </p:spTgt>
                                        </p:tgtEl>
                                        <p:attrNameLst>
                                          <p:attrName>style.visibility</p:attrName>
                                        </p:attrNameLst>
                                      </p:cBhvr>
                                      <p:to>
                                        <p:strVal val="visible"/>
                                      </p:to>
                                    </p:set>
                                    <p:anim calcmode="lin" valueType="num">
                                      <p:cBhvr additive="base">
                                        <p:cTn id="71"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750"/>
                            </p:stCondLst>
                            <p:childTnLst>
                              <p:par>
                                <p:cTn id="74" presetID="10" presetClass="entr" presetSubtype="0" fill="hold" grpId="0" nodeType="afterEffect">
                                  <p:stCondLst>
                                    <p:cond delay="25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childTnLst>
                          </p:cTn>
                        </p:par>
                        <p:par>
                          <p:cTn id="77" fill="hold">
                            <p:stCondLst>
                              <p:cond delay="7500"/>
                            </p:stCondLst>
                            <p:childTnLst>
                              <p:par>
                                <p:cTn id="78" presetID="2" presetClass="entr" presetSubtype="2" decel="100000" fill="hold" grpId="0" nodeType="afterEffect">
                                  <p:stCondLst>
                                    <p:cond delay="0"/>
                                  </p:stCondLst>
                                  <p:childTnLst>
                                    <p:set>
                                      <p:cBhvr>
                                        <p:cTn id="79" dur="1" fill="hold">
                                          <p:stCondLst>
                                            <p:cond delay="0"/>
                                          </p:stCondLst>
                                        </p:cTn>
                                        <p:tgtEl>
                                          <p:spTgt spid="66">
                                            <p:txEl>
                                              <p:pRg st="0" end="0"/>
                                            </p:txEl>
                                          </p:spTgt>
                                        </p:tgtEl>
                                        <p:attrNameLst>
                                          <p:attrName>style.visibility</p:attrName>
                                        </p:attrNameLst>
                                      </p:cBhvr>
                                      <p:to>
                                        <p:strVal val="visible"/>
                                      </p:to>
                                    </p:set>
                                    <p:anim calcmode="lin" valueType="num">
                                      <p:cBhvr additive="base">
                                        <p:cTn id="80" dur="500" fill="hold"/>
                                        <p:tgtEl>
                                          <p:spTgt spid="66">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66">
                                            <p:txEl>
                                              <p:pRg st="0" end="0"/>
                                            </p:txEl>
                                          </p:spTgt>
                                        </p:tgtEl>
                                        <p:attrNameLst>
                                          <p:attrName>ppt_y</p:attrName>
                                        </p:attrNameLst>
                                      </p:cBhvr>
                                      <p:tavLst>
                                        <p:tav tm="0">
                                          <p:val>
                                            <p:strVal val="#ppt_y"/>
                                          </p:val>
                                        </p:tav>
                                        <p:tav tm="100000">
                                          <p:val>
                                            <p:strVal val="#ppt_y"/>
                                          </p:val>
                                        </p:tav>
                                      </p:tavLst>
                                    </p:anim>
                                  </p:childTnLst>
                                </p:cTn>
                              </p:par>
                              <p:par>
                                <p:cTn id="82" presetID="2" presetClass="entr" presetSubtype="4" decel="100000" fill="hold" grpId="0" nodeType="withEffect">
                                  <p:stCondLst>
                                    <p:cond delay="0"/>
                                  </p:stCondLst>
                                  <p:childTnLst>
                                    <p:set>
                                      <p:cBhvr>
                                        <p:cTn id="83" dur="1" fill="hold">
                                          <p:stCondLst>
                                            <p:cond delay="0"/>
                                          </p:stCondLst>
                                        </p:cTn>
                                        <p:tgtEl>
                                          <p:spTgt spid="67">
                                            <p:txEl>
                                              <p:pRg st="0" end="0"/>
                                            </p:txEl>
                                          </p:spTgt>
                                        </p:tgtEl>
                                        <p:attrNameLst>
                                          <p:attrName>style.visibility</p:attrName>
                                        </p:attrNameLst>
                                      </p:cBhvr>
                                      <p:to>
                                        <p:strVal val="visible"/>
                                      </p:to>
                                    </p:set>
                                    <p:anim calcmode="lin" valueType="num">
                                      <p:cBhvr additive="base">
                                        <p:cTn id="84"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6" grpId="0"/>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4" decel="10000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ppt_x"/>
                          </p:val>
                        </p:tav>
                        <p:tav tm="100000">
                          <p:val>
                            <p:strVal val="#ppt_x"/>
                          </p:val>
                        </p:tav>
                      </p:tavLst>
                    </p:anim>
                    <p:anim calcmode="lin" valueType="num">
                      <p:cBhvr additive="base">
                        <p:cTn dur="500" fill="hold"/>
                        <p:tgtEl>
                          <p:spTgt spid="55"/>
                        </p:tgtEl>
                        <p:attrNameLst>
                          <p:attrName>ppt_y</p:attrName>
                        </p:attrNameLst>
                      </p:cBhvr>
                      <p:tavLst>
                        <p:tav tm="0">
                          <p:val>
                            <p:strVal val="1+#ppt_h/2"/>
                          </p:val>
                        </p:tav>
                        <p:tav tm="100000">
                          <p:val>
                            <p:strVal val="#ppt_y"/>
                          </p:val>
                        </p:tav>
                      </p:tavLst>
                    </p:anim>
                  </p:childTnLst>
                </p:cTn>
              </p:par>
            </p:tnLst>
          </p:tmpl>
        </p:tmplLst>
      </p:bldP>
      <p:bldP spid="56" grpId="0"/>
      <p:bldP spid="57" grpId="0" build="p">
        <p:tmplLst>
          <p:tmpl lvl="1">
            <p:tnLst>
              <p:par>
                <p:cTn presetID="2" presetClass="entr" presetSubtype="2"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p:bldP spid="60" grpId="0" build="p">
        <p:tmplLst>
          <p:tmpl lvl="1">
            <p:tnLst>
              <p:par>
                <p:cTn presetID="2" presetClass="entr" presetSubtype="2"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build="p">
        <p:tmplLst>
          <p:tmpl lvl="1">
            <p:tnLst>
              <p:par>
                <p:cTn presetID="2" presetClass="entr" presetSubtype="4"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1+#ppt_h/2"/>
                          </p:val>
                        </p:tav>
                        <p:tav tm="100000">
                          <p:val>
                            <p:strVal val="#ppt_y"/>
                          </p:val>
                        </p:tav>
                      </p:tavLst>
                    </p:anim>
                  </p:childTnLst>
                </p:cTn>
              </p:par>
            </p:tnLst>
          </p:tmpl>
        </p:tmplLst>
      </p:bldP>
      <p:bldP spid="62" grpId="0"/>
      <p:bldP spid="63" grpId="0" build="p">
        <p:tmplLst>
          <p:tmpl lvl="1">
            <p:tnLst>
              <p:par>
                <p:cTn presetID="2" presetClass="entr" presetSubtype="2" decel="10000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1+#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p:bldP spid="66" grpId="0" build="p">
        <p:tmplLst>
          <p:tmpl lvl="1">
            <p:tnLst>
              <p:par>
                <p:cTn presetID="2" presetClass="entr" presetSubtype="2"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1+#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P spid="67" grpId="0" build="p">
        <p:tmplLst>
          <p:tmpl lvl="1">
            <p:tnLst>
              <p:par>
                <p:cTn presetID="2" presetClass="entr" presetSubtype="4" decel="10000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ppt_x"/>
                          </p:val>
                        </p:tav>
                        <p:tav tm="100000">
                          <p:val>
                            <p:strVal val="#ppt_x"/>
                          </p:val>
                        </p:tav>
                      </p:tavLst>
                    </p:anim>
                    <p:anim calcmode="lin" valueType="num">
                      <p:cBhvr additive="base">
                        <p:cTn dur="500" fill="hold"/>
                        <p:tgtEl>
                          <p:spTgt spid="67"/>
                        </p:tgtEl>
                        <p:attrNameLst>
                          <p:attrName>ppt_y</p:attrName>
                        </p:attrNameLst>
                      </p:cBhvr>
                      <p:tavLst>
                        <p:tav tm="0">
                          <p:val>
                            <p:strVal val="1+#ppt_h/2"/>
                          </p:val>
                        </p:tav>
                        <p:tav tm="100000">
                          <p:val>
                            <p:strVal val="#ppt_y"/>
                          </p:val>
                        </p:tav>
                      </p:tavLst>
                    </p:anim>
                  </p:childTnLst>
                </p:cTn>
              </p:par>
            </p:tnLst>
          </p:tmpl>
        </p:tmplLst>
      </p:bldP>
      <p:bldP spid="68" grpId="0"/>
    </p:bldLst>
  </p:timing>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Points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8" name="テキスト プレースホルダー 11"/>
          <p:cNvSpPr>
            <a:spLocks noGrp="1"/>
          </p:cNvSpPr>
          <p:nvPr>
            <p:ph type="body" sz="quarter" idx="15" hasCustomPrompt="1"/>
          </p:nvPr>
        </p:nvSpPr>
        <p:spPr>
          <a:xfrm>
            <a:off x="8351118" y="233518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25" name="円/楕円 24"/>
          <p:cNvSpPr/>
          <p:nvPr userDrawn="1"/>
        </p:nvSpPr>
        <p:spPr>
          <a:xfrm>
            <a:off x="7054974" y="240719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図プレースホルダー 5"/>
          <p:cNvSpPr>
            <a:spLocks noGrp="1"/>
          </p:cNvSpPr>
          <p:nvPr>
            <p:ph type="pic" sz="quarter" idx="39" hasCustomPrompt="1"/>
          </p:nvPr>
        </p:nvSpPr>
        <p:spPr>
          <a:xfrm>
            <a:off x="7343006" y="2695227"/>
            <a:ext cx="576065" cy="576065"/>
          </a:xfrm>
        </p:spPr>
        <p:txBody>
          <a:bodyPr>
            <a:normAutofit/>
          </a:bodyPr>
          <a:lstStyle>
            <a:lvl1pPr>
              <a:defRPr sz="1100"/>
            </a:lvl1pPr>
          </a:lstStyle>
          <a:p>
            <a:r>
              <a:rPr lang="en-US" dirty="0" smtClean="0"/>
              <a:t>ICON</a:t>
            </a:r>
          </a:p>
        </p:txBody>
      </p:sp>
      <p:sp>
        <p:nvSpPr>
          <p:cNvPr id="27" name="テキスト プレースホルダー 11"/>
          <p:cNvSpPr>
            <a:spLocks noGrp="1"/>
          </p:cNvSpPr>
          <p:nvPr>
            <p:ph type="body" sz="quarter" idx="40" hasCustomPrompt="1"/>
          </p:nvPr>
        </p:nvSpPr>
        <p:spPr>
          <a:xfrm>
            <a:off x="8351118" y="377534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28" name="円/楕円 27"/>
          <p:cNvSpPr/>
          <p:nvPr userDrawn="1"/>
        </p:nvSpPr>
        <p:spPr>
          <a:xfrm>
            <a:off x="7054974" y="384735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図プレースホルダー 5"/>
          <p:cNvSpPr>
            <a:spLocks noGrp="1"/>
          </p:cNvSpPr>
          <p:nvPr>
            <p:ph type="pic" sz="quarter" idx="41" hasCustomPrompt="1"/>
          </p:nvPr>
        </p:nvSpPr>
        <p:spPr>
          <a:xfrm>
            <a:off x="7343006" y="4135387"/>
            <a:ext cx="576065" cy="576065"/>
          </a:xfrm>
        </p:spPr>
        <p:txBody>
          <a:bodyPr>
            <a:normAutofit/>
          </a:bodyPr>
          <a:lstStyle>
            <a:lvl1pPr>
              <a:defRPr sz="1100"/>
            </a:lvl1pPr>
          </a:lstStyle>
          <a:p>
            <a:r>
              <a:rPr lang="en-US" dirty="0" smtClean="0"/>
              <a:t>ICON</a:t>
            </a:r>
          </a:p>
        </p:txBody>
      </p:sp>
      <p:sp>
        <p:nvSpPr>
          <p:cNvPr id="33" name="テキスト プレースホルダー 11"/>
          <p:cNvSpPr>
            <a:spLocks noGrp="1"/>
          </p:cNvSpPr>
          <p:nvPr>
            <p:ph type="body" sz="quarter" idx="42" hasCustomPrompt="1"/>
          </p:nvPr>
        </p:nvSpPr>
        <p:spPr>
          <a:xfrm>
            <a:off x="8351118" y="521550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36" name="円/楕円 35"/>
          <p:cNvSpPr/>
          <p:nvPr userDrawn="1"/>
        </p:nvSpPr>
        <p:spPr>
          <a:xfrm>
            <a:off x="7054974" y="528751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図プレースホルダー 5"/>
          <p:cNvSpPr>
            <a:spLocks noGrp="1"/>
          </p:cNvSpPr>
          <p:nvPr>
            <p:ph type="pic" sz="quarter" idx="43" hasCustomPrompt="1"/>
          </p:nvPr>
        </p:nvSpPr>
        <p:spPr>
          <a:xfrm>
            <a:off x="7343006" y="5575547"/>
            <a:ext cx="576065" cy="576065"/>
          </a:xfrm>
        </p:spPr>
        <p:txBody>
          <a:bodyPr>
            <a:normAutofit/>
          </a:bodyPr>
          <a:lstStyle>
            <a:lvl1pPr>
              <a:defRPr sz="1100"/>
            </a:lvl1pPr>
          </a:lstStyle>
          <a:p>
            <a:r>
              <a:rPr lang="en-US" dirty="0" smtClean="0"/>
              <a:t>ICON</a:t>
            </a:r>
          </a:p>
        </p:txBody>
      </p:sp>
      <p:sp>
        <p:nvSpPr>
          <p:cNvPr id="49" name="テキスト プレースホルダー 11"/>
          <p:cNvSpPr>
            <a:spLocks noGrp="1"/>
          </p:cNvSpPr>
          <p:nvPr>
            <p:ph type="body" sz="quarter" idx="44" hasCustomPrompt="1"/>
          </p:nvPr>
        </p:nvSpPr>
        <p:spPr>
          <a:xfrm>
            <a:off x="8351118" y="665566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50" name="円/楕円 49"/>
          <p:cNvSpPr/>
          <p:nvPr userDrawn="1"/>
        </p:nvSpPr>
        <p:spPr>
          <a:xfrm>
            <a:off x="7054974" y="672767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図プレースホルダー 5"/>
          <p:cNvSpPr>
            <a:spLocks noGrp="1"/>
          </p:cNvSpPr>
          <p:nvPr>
            <p:ph type="pic" sz="quarter" idx="45" hasCustomPrompt="1"/>
          </p:nvPr>
        </p:nvSpPr>
        <p:spPr>
          <a:xfrm>
            <a:off x="7343006" y="7015707"/>
            <a:ext cx="576065" cy="576065"/>
          </a:xfrm>
        </p:spPr>
        <p:txBody>
          <a:bodyPr>
            <a:normAutofit/>
          </a:bodyPr>
          <a:lstStyle>
            <a:lvl1pPr>
              <a:defRPr sz="1100"/>
            </a:lvl1pPr>
          </a:lstStyle>
          <a:p>
            <a:r>
              <a:rPr lang="en-US" dirty="0" smtClean="0"/>
              <a:t>ICON</a:t>
            </a:r>
          </a:p>
        </p:txBody>
      </p:sp>
      <p:sp>
        <p:nvSpPr>
          <p:cNvPr id="52" name="テキスト プレースホルダー 11"/>
          <p:cNvSpPr>
            <a:spLocks noGrp="1"/>
          </p:cNvSpPr>
          <p:nvPr>
            <p:ph type="body" sz="quarter" idx="46" hasCustomPrompt="1"/>
          </p:nvPr>
        </p:nvSpPr>
        <p:spPr>
          <a:xfrm>
            <a:off x="8351118" y="809582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53" name="円/楕円 52"/>
          <p:cNvSpPr/>
          <p:nvPr userDrawn="1"/>
        </p:nvSpPr>
        <p:spPr>
          <a:xfrm>
            <a:off x="7054974" y="816783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図プレースホルダー 5"/>
          <p:cNvSpPr>
            <a:spLocks noGrp="1"/>
          </p:cNvSpPr>
          <p:nvPr>
            <p:ph type="pic" sz="quarter" idx="47" hasCustomPrompt="1"/>
          </p:nvPr>
        </p:nvSpPr>
        <p:spPr>
          <a:xfrm>
            <a:off x="7343006" y="8455867"/>
            <a:ext cx="576065" cy="576065"/>
          </a:xfrm>
        </p:spPr>
        <p:txBody>
          <a:bodyPr>
            <a:normAutofit/>
          </a:bodyPr>
          <a:lstStyle>
            <a:lvl1pPr>
              <a:defRPr sz="1100"/>
            </a:lvl1pPr>
          </a:lstStyle>
          <a:p>
            <a:r>
              <a:rPr lang="en-US" dirty="0" smtClean="0"/>
              <a:t>ICON</a:t>
            </a:r>
          </a:p>
        </p:txBody>
      </p:sp>
      <p:sp>
        <p:nvSpPr>
          <p:cNvPr id="55" name="テキスト プレースホルダー 11"/>
          <p:cNvSpPr>
            <a:spLocks noGrp="1"/>
          </p:cNvSpPr>
          <p:nvPr>
            <p:ph type="body" sz="quarter" idx="14" hasCustomPrompt="1"/>
          </p:nvPr>
        </p:nvSpPr>
        <p:spPr>
          <a:xfrm>
            <a:off x="862286" y="2695228"/>
            <a:ext cx="5976664" cy="6120680"/>
          </a:xfrm>
        </p:spPr>
        <p:txBody>
          <a:bodyPr anchor="ctr">
            <a:noAutofit/>
          </a:bodyPr>
          <a:lstStyle>
            <a:lvl1pPr>
              <a:lnSpc>
                <a:spcPts val="6000"/>
              </a:lnSpc>
              <a:defRPr sz="6600">
                <a:solidFill>
                  <a:schemeClr val="bg1"/>
                </a:solidFill>
                <a:latin typeface="+mj-lt"/>
              </a:defRPr>
            </a:lvl1pPr>
          </a:lstStyle>
          <a:p>
            <a:pPr lvl="0"/>
            <a:r>
              <a:rPr lang="en-US" altLang="ja-JP" dirty="0" smtClean="0"/>
              <a:t>Text Here</a:t>
            </a:r>
          </a:p>
        </p:txBody>
      </p:sp>
    </p:spTree>
    <p:extLst>
      <p:ext uri="{BB962C8B-B14F-4D97-AF65-F5344CB8AC3E}">
        <p14:creationId xmlns:p14="http://schemas.microsoft.com/office/powerpoint/2010/main" val="26544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55">
                                            <p:txEl>
                                              <p:pRg st="0" end="0"/>
                                            </p:txEl>
                                          </p:spTgt>
                                        </p:tgtEl>
                                        <p:attrNameLst>
                                          <p:attrName>style.visibility</p:attrName>
                                        </p:attrNameLst>
                                      </p:cBhvr>
                                      <p:to>
                                        <p:strVal val="visible"/>
                                      </p:to>
                                    </p:set>
                                    <p:anim calcmode="lin" valueType="num">
                                      <p:cBhvr additive="base">
                                        <p:cTn id="11"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50"/>
                            </p:stCondLst>
                            <p:childTnLst>
                              <p:par>
                                <p:cTn id="14" presetID="5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2" presetClass="entr" presetSubtype="2" decel="100000"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550"/>
                            </p:stCondLst>
                            <p:childTnLst>
                              <p:par>
                                <p:cTn id="29" presetID="53" presetClass="entr" presetSubtype="16" fill="hold" grpId="0" nodeType="after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2" presetClass="entr" presetSubtype="2" decel="100000" fill="hold" grpId="0" nodeType="withEffect">
                                  <p:stCondLst>
                                    <p:cond delay="25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additive="base">
                                        <p:cTn id="41"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300"/>
                            </p:stCondLst>
                            <p:childTnLst>
                              <p:par>
                                <p:cTn id="44" presetID="53" presetClass="entr" presetSubtype="16" fill="hold" grpId="0" nodeType="afterEffect">
                                  <p:stCondLst>
                                    <p:cond delay="25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2" presetClass="entr" presetSubtype="2" decel="100000" fill="hold" grpId="0" nodeType="withEffect">
                                  <p:stCondLst>
                                    <p:cond delay="250"/>
                                  </p:stCondLst>
                                  <p:childTnLst>
                                    <p:set>
                                      <p:cBhvr>
                                        <p:cTn id="55" dur="1" fill="hold">
                                          <p:stCondLst>
                                            <p:cond delay="0"/>
                                          </p:stCondLst>
                                        </p:cTn>
                                        <p:tgtEl>
                                          <p:spTgt spid="33">
                                            <p:txEl>
                                              <p:pRg st="0" end="0"/>
                                            </p:txEl>
                                          </p:spTgt>
                                        </p:tgtEl>
                                        <p:attrNameLst>
                                          <p:attrName>style.visibility</p:attrName>
                                        </p:attrNameLst>
                                      </p:cBhvr>
                                      <p:to>
                                        <p:strVal val="visible"/>
                                      </p:to>
                                    </p:set>
                                    <p:anim calcmode="lin" valueType="num">
                                      <p:cBhvr additive="base">
                                        <p:cTn id="56"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3050"/>
                            </p:stCondLst>
                            <p:childTnLst>
                              <p:par>
                                <p:cTn id="59" presetID="53" presetClass="entr" presetSubtype="16" fill="hold" grpId="0" nodeType="afterEffect">
                                  <p:stCondLst>
                                    <p:cond delay="2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Effect transition="in" filter="fade">
                                      <p:cBhvr>
                                        <p:cTn id="63" dur="500"/>
                                        <p:tgtEl>
                                          <p:spTgt spid="50"/>
                                        </p:tgtEl>
                                      </p:cBhvr>
                                    </p:animEffect>
                                  </p:childTnLst>
                                </p:cTn>
                              </p:par>
                              <p:par>
                                <p:cTn id="64" presetID="53" presetClass="entr" presetSubtype="16" fill="hold" grpId="0" nodeType="withEffect">
                                  <p:stCondLst>
                                    <p:cond delay="2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2" presetClass="entr" presetSubtype="2" decel="100000" fill="hold" grpId="0" nodeType="withEffect">
                                  <p:stCondLst>
                                    <p:cond delay="250"/>
                                  </p:stCondLst>
                                  <p:childTnLst>
                                    <p:set>
                                      <p:cBhvr>
                                        <p:cTn id="70" dur="1" fill="hold">
                                          <p:stCondLst>
                                            <p:cond delay="0"/>
                                          </p:stCondLst>
                                        </p:cTn>
                                        <p:tgtEl>
                                          <p:spTgt spid="49">
                                            <p:txEl>
                                              <p:pRg st="0" end="0"/>
                                            </p:txEl>
                                          </p:spTgt>
                                        </p:tgtEl>
                                        <p:attrNameLst>
                                          <p:attrName>style.visibility</p:attrName>
                                        </p:attrNameLst>
                                      </p:cBhvr>
                                      <p:to>
                                        <p:strVal val="visible"/>
                                      </p:to>
                                    </p:set>
                                    <p:anim calcmode="lin" valueType="num">
                                      <p:cBhvr additive="base">
                                        <p:cTn id="71"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3800"/>
                            </p:stCondLst>
                            <p:childTnLst>
                              <p:par>
                                <p:cTn id="74" presetID="53" presetClass="entr" presetSubtype="16" fill="hold" grpId="0" nodeType="afterEffect">
                                  <p:stCondLst>
                                    <p:cond delay="25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par>
                                <p:cTn id="79" presetID="53" presetClass="entr" presetSubtype="16" fill="hold" grpId="0" nodeType="withEffect">
                                  <p:stCondLst>
                                    <p:cond delay="250"/>
                                  </p:stCondLst>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fltVal val="0"/>
                                          </p:val>
                                        </p:tav>
                                        <p:tav tm="100000">
                                          <p:val>
                                            <p:strVal val="#ppt_h"/>
                                          </p:val>
                                        </p:tav>
                                      </p:tavLst>
                                    </p:anim>
                                    <p:animEffect transition="in" filter="fade">
                                      <p:cBhvr>
                                        <p:cTn id="83" dur="500"/>
                                        <p:tgtEl>
                                          <p:spTgt spid="54"/>
                                        </p:tgtEl>
                                      </p:cBhvr>
                                    </p:animEffect>
                                  </p:childTnLst>
                                </p:cTn>
                              </p:par>
                              <p:par>
                                <p:cTn id="84" presetID="2" presetClass="entr" presetSubtype="2" decel="100000" fill="hold" grpId="0" nodeType="withEffect">
                                  <p:stCondLst>
                                    <p:cond delay="250"/>
                                  </p:stCondLst>
                                  <p:childTnLst>
                                    <p:set>
                                      <p:cBhvr>
                                        <p:cTn id="85" dur="1" fill="hold">
                                          <p:stCondLst>
                                            <p:cond delay="0"/>
                                          </p:stCondLst>
                                        </p:cTn>
                                        <p:tgtEl>
                                          <p:spTgt spid="52">
                                            <p:txEl>
                                              <p:pRg st="0" end="0"/>
                                            </p:txEl>
                                          </p:spTgt>
                                        </p:tgtEl>
                                        <p:attrNameLst>
                                          <p:attrName>style.visibility</p:attrName>
                                        </p:attrNameLst>
                                      </p:cBhvr>
                                      <p:to>
                                        <p:strVal val="visible"/>
                                      </p:to>
                                    </p:set>
                                    <p:anim calcmode="lin" valueType="num">
                                      <p:cBhvr additive="base">
                                        <p:cTn id="86"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8" grpId="0" build="p">
        <p:tmplLst>
          <p:tmpl lvl="1">
            <p:tnLst>
              <p:par>
                <p:cTn presetID="2" presetClass="entr" presetSubtype="2"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5" grpId="0" animBg="1"/>
      <p:bldP spid="26" grpId="0"/>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animBg="1"/>
      <p:bldP spid="29" grpId="0"/>
      <p:bldP spid="33" grpId="0" build="p">
        <p:tmplLst>
          <p:tmpl lvl="1">
            <p:tnLst>
              <p:par>
                <p:cTn presetID="2" presetClass="entr" presetSubtype="2" decel="10000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6" grpId="0" animBg="1"/>
      <p:bldP spid="39" grpId="0"/>
      <p:bldP spid="49" grpId="0" build="p">
        <p:tmplLst>
          <p:tmpl lvl="1">
            <p:tnLst>
              <p:par>
                <p:cTn presetID="2" presetClass="entr" presetSubtype="2"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animBg="1"/>
      <p:bldP spid="51" grpId="0"/>
      <p:bldP spid="52" grpId="0" build="p">
        <p:tmplLst>
          <p:tmpl lvl="1">
            <p:tnLst>
              <p:par>
                <p:cTn presetID="2" presetClass="entr" presetSubtype="2" decel="10000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p:bldP spid="55"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0-#ppt_h/2"/>
                          </p:val>
                        </p:tav>
                        <p:tav tm="100000">
                          <p:val>
                            <p:strVal val="#ppt_y"/>
                          </p:val>
                        </p:tav>
                      </p:tavLst>
                    </p:anim>
                  </p:childTnLst>
                </p:cTn>
              </p:par>
            </p:tnLst>
          </p:tmpl>
        </p:tmplLst>
      </p:bldP>
    </p:bldLst>
  </p:timing>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8" name="円/楕円 7"/>
          <p:cNvSpPr/>
          <p:nvPr userDrawn="1"/>
        </p:nvSpPr>
        <p:spPr>
          <a:xfrm>
            <a:off x="3922766" y="409938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図プレースホルダー 5"/>
          <p:cNvSpPr>
            <a:spLocks noGrp="1"/>
          </p:cNvSpPr>
          <p:nvPr>
            <p:ph type="pic" sz="quarter" idx="45" hasCustomPrompt="1"/>
          </p:nvPr>
        </p:nvSpPr>
        <p:spPr>
          <a:xfrm>
            <a:off x="4248488" y="4405419"/>
            <a:ext cx="630070" cy="630070"/>
          </a:xfrm>
        </p:spPr>
        <p:txBody>
          <a:bodyPr>
            <a:normAutofit/>
          </a:bodyPr>
          <a:lstStyle>
            <a:lvl1pPr>
              <a:defRPr sz="1100"/>
            </a:lvl1pPr>
          </a:lstStyle>
          <a:p>
            <a:r>
              <a:rPr lang="en-US" dirty="0" smtClean="0"/>
              <a:t>ICON</a:t>
            </a:r>
          </a:p>
        </p:txBody>
      </p:sp>
      <p:sp>
        <p:nvSpPr>
          <p:cNvPr id="12" name="テキスト プレースホルダー 7"/>
          <p:cNvSpPr>
            <a:spLocks noGrp="1"/>
          </p:cNvSpPr>
          <p:nvPr>
            <p:ph type="body" sz="quarter" idx="28" hasCustomPrompt="1"/>
          </p:nvPr>
        </p:nvSpPr>
        <p:spPr>
          <a:xfrm>
            <a:off x="1330478" y="4099384"/>
            <a:ext cx="1260000" cy="1260000"/>
          </a:xfrm>
          <a:prstGeom prst="ellipse">
            <a:avLst/>
          </a:prstGeom>
          <a:blipFill>
            <a:blip r:embed="rId2">
              <a:extLst>
                <a:ext uri="{28A0092B-C50C-407E-A947-70E740481C1C}">
                  <a14:useLocalDpi xmlns:a14="http://schemas.microsoft.com/office/drawing/2010/main" val="0"/>
                </a:ext>
              </a:extLst>
            </a:blip>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smtClean="0"/>
              <a:t>TEXT</a:t>
            </a:r>
            <a:endParaRPr lang="en-US" dirty="0"/>
          </a:p>
        </p:txBody>
      </p:sp>
      <p:cxnSp>
        <p:nvCxnSpPr>
          <p:cNvPr id="14" name="直線コネクタ 13"/>
          <p:cNvCxnSpPr>
            <a:stCxn id="12" idx="6"/>
            <a:endCxn id="8" idx="2"/>
          </p:cNvCxnSpPr>
          <p:nvPr userDrawn="1"/>
        </p:nvCxnSpPr>
        <p:spPr>
          <a:xfrm>
            <a:off x="2590478" y="4729384"/>
            <a:ext cx="1332288"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8" idx="6"/>
            <a:endCxn id="21" idx="2"/>
          </p:cNvCxnSpPr>
          <p:nvPr userDrawn="1"/>
        </p:nvCxnSpPr>
        <p:spPr>
          <a:xfrm flipV="1">
            <a:off x="5182906" y="4729384"/>
            <a:ext cx="1335002"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1" name="円/楕円 20"/>
          <p:cNvSpPr/>
          <p:nvPr userDrawn="1"/>
        </p:nvSpPr>
        <p:spPr>
          <a:xfrm>
            <a:off x="6517908" y="409931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図プレースホルダー 5"/>
          <p:cNvSpPr>
            <a:spLocks noGrp="1"/>
          </p:cNvSpPr>
          <p:nvPr>
            <p:ph type="pic" sz="quarter" idx="46" hasCustomPrompt="1"/>
          </p:nvPr>
        </p:nvSpPr>
        <p:spPr>
          <a:xfrm>
            <a:off x="6843630" y="4405349"/>
            <a:ext cx="630070" cy="630070"/>
          </a:xfrm>
        </p:spPr>
        <p:txBody>
          <a:bodyPr>
            <a:normAutofit/>
          </a:bodyPr>
          <a:lstStyle>
            <a:lvl1pPr>
              <a:defRPr sz="1100"/>
            </a:lvl1pPr>
          </a:lstStyle>
          <a:p>
            <a:r>
              <a:rPr lang="en-US" dirty="0" smtClean="0"/>
              <a:t>ICON</a:t>
            </a:r>
          </a:p>
        </p:txBody>
      </p:sp>
      <p:cxnSp>
        <p:nvCxnSpPr>
          <p:cNvPr id="24" name="直線コネクタ 23"/>
          <p:cNvCxnSpPr>
            <a:stCxn id="21" idx="6"/>
            <a:endCxn id="25" idx="2"/>
          </p:cNvCxnSpPr>
          <p:nvPr userDrawn="1"/>
        </p:nvCxnSpPr>
        <p:spPr>
          <a:xfrm>
            <a:off x="7778048" y="4729384"/>
            <a:ext cx="1368152"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5" name="円/楕円 24"/>
          <p:cNvSpPr/>
          <p:nvPr userDrawn="1"/>
        </p:nvSpPr>
        <p:spPr>
          <a:xfrm>
            <a:off x="9146200" y="409931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図プレースホルダー 5"/>
          <p:cNvSpPr>
            <a:spLocks noGrp="1"/>
          </p:cNvSpPr>
          <p:nvPr>
            <p:ph type="pic" sz="quarter" idx="47" hasCustomPrompt="1"/>
          </p:nvPr>
        </p:nvSpPr>
        <p:spPr>
          <a:xfrm>
            <a:off x="9471922" y="4405349"/>
            <a:ext cx="630070" cy="630070"/>
          </a:xfrm>
        </p:spPr>
        <p:txBody>
          <a:bodyPr>
            <a:normAutofit/>
          </a:bodyPr>
          <a:lstStyle>
            <a:lvl1pPr>
              <a:defRPr sz="1100"/>
            </a:lvl1pPr>
          </a:lstStyle>
          <a:p>
            <a:r>
              <a:rPr lang="en-US" dirty="0" smtClean="0"/>
              <a:t>ICON</a:t>
            </a:r>
          </a:p>
        </p:txBody>
      </p:sp>
      <p:cxnSp>
        <p:nvCxnSpPr>
          <p:cNvPr id="30" name="直線コネクタ 29"/>
          <p:cNvCxnSpPr>
            <a:stCxn id="25" idx="6"/>
            <a:endCxn id="31" idx="2"/>
          </p:cNvCxnSpPr>
          <p:nvPr userDrawn="1"/>
        </p:nvCxnSpPr>
        <p:spPr>
          <a:xfrm flipV="1">
            <a:off x="10406340" y="4720993"/>
            <a:ext cx="1365298" cy="839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userDrawn="1"/>
        </p:nvSpPr>
        <p:spPr>
          <a:xfrm>
            <a:off x="11771638" y="4090923"/>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図プレースホルダー 5"/>
          <p:cNvSpPr>
            <a:spLocks noGrp="1"/>
          </p:cNvSpPr>
          <p:nvPr>
            <p:ph type="pic" sz="quarter" idx="48" hasCustomPrompt="1"/>
          </p:nvPr>
        </p:nvSpPr>
        <p:spPr>
          <a:xfrm>
            <a:off x="12097360" y="4396958"/>
            <a:ext cx="630070" cy="630070"/>
          </a:xfrm>
        </p:spPr>
        <p:txBody>
          <a:bodyPr>
            <a:normAutofit/>
          </a:bodyPr>
          <a:lstStyle>
            <a:lvl1pPr>
              <a:defRPr sz="1100"/>
            </a:lvl1pPr>
          </a:lstStyle>
          <a:p>
            <a:r>
              <a:rPr lang="en-US" dirty="0" smtClean="0"/>
              <a:t>ICON</a:t>
            </a:r>
          </a:p>
        </p:txBody>
      </p:sp>
      <p:sp>
        <p:nvSpPr>
          <p:cNvPr id="34" name="円/楕円 33"/>
          <p:cNvSpPr/>
          <p:nvPr userDrawn="1"/>
        </p:nvSpPr>
        <p:spPr>
          <a:xfrm>
            <a:off x="5290918" y="6088065"/>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図プレースホルダー 5"/>
          <p:cNvSpPr>
            <a:spLocks noGrp="1"/>
          </p:cNvSpPr>
          <p:nvPr>
            <p:ph type="pic" sz="quarter" idx="49" hasCustomPrompt="1"/>
          </p:nvPr>
        </p:nvSpPr>
        <p:spPr>
          <a:xfrm>
            <a:off x="5616640" y="6394100"/>
            <a:ext cx="630070" cy="630070"/>
          </a:xfrm>
        </p:spPr>
        <p:txBody>
          <a:bodyPr>
            <a:normAutofit/>
          </a:bodyPr>
          <a:lstStyle>
            <a:lvl1pPr>
              <a:defRPr sz="1100"/>
            </a:lvl1pPr>
          </a:lstStyle>
          <a:p>
            <a:r>
              <a:rPr lang="en-US" dirty="0" smtClean="0"/>
              <a:t>ICON</a:t>
            </a:r>
          </a:p>
        </p:txBody>
      </p:sp>
      <p:cxnSp>
        <p:nvCxnSpPr>
          <p:cNvPr id="36" name="直線コネクタ 35"/>
          <p:cNvCxnSpPr>
            <a:stCxn id="34" idx="6"/>
            <a:endCxn id="37" idx="2"/>
          </p:cNvCxnSpPr>
          <p:nvPr userDrawn="1"/>
        </p:nvCxnSpPr>
        <p:spPr>
          <a:xfrm flipV="1">
            <a:off x="6551058" y="6718065"/>
            <a:ext cx="1335002"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7" name="円/楕円 36"/>
          <p:cNvSpPr/>
          <p:nvPr userDrawn="1"/>
        </p:nvSpPr>
        <p:spPr>
          <a:xfrm>
            <a:off x="7886060" y="6087995"/>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図プレースホルダー 5"/>
          <p:cNvSpPr>
            <a:spLocks noGrp="1"/>
          </p:cNvSpPr>
          <p:nvPr>
            <p:ph type="pic" sz="quarter" idx="50" hasCustomPrompt="1"/>
          </p:nvPr>
        </p:nvSpPr>
        <p:spPr>
          <a:xfrm>
            <a:off x="8211782" y="6394030"/>
            <a:ext cx="630070" cy="630070"/>
          </a:xfrm>
        </p:spPr>
        <p:txBody>
          <a:bodyPr>
            <a:normAutofit/>
          </a:bodyPr>
          <a:lstStyle>
            <a:lvl1pPr>
              <a:defRPr sz="1100"/>
            </a:lvl1pPr>
          </a:lstStyle>
          <a:p>
            <a:r>
              <a:rPr lang="en-US" dirty="0" smtClean="0"/>
              <a:t>ICON</a:t>
            </a:r>
          </a:p>
        </p:txBody>
      </p:sp>
      <p:cxnSp>
        <p:nvCxnSpPr>
          <p:cNvPr id="39" name="直線コネクタ 38"/>
          <p:cNvCxnSpPr>
            <a:stCxn id="37" idx="6"/>
            <a:endCxn id="40" idx="2"/>
          </p:cNvCxnSpPr>
          <p:nvPr userDrawn="1"/>
        </p:nvCxnSpPr>
        <p:spPr>
          <a:xfrm>
            <a:off x="9146200" y="6718065"/>
            <a:ext cx="1368152"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0" name="円/楕円 39"/>
          <p:cNvSpPr/>
          <p:nvPr userDrawn="1"/>
        </p:nvSpPr>
        <p:spPr>
          <a:xfrm>
            <a:off x="10514352" y="6087995"/>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図プレースホルダー 5"/>
          <p:cNvSpPr>
            <a:spLocks noGrp="1"/>
          </p:cNvSpPr>
          <p:nvPr>
            <p:ph type="pic" sz="quarter" idx="51" hasCustomPrompt="1"/>
          </p:nvPr>
        </p:nvSpPr>
        <p:spPr>
          <a:xfrm>
            <a:off x="10840074" y="6394030"/>
            <a:ext cx="630070" cy="630070"/>
          </a:xfrm>
        </p:spPr>
        <p:txBody>
          <a:bodyPr>
            <a:normAutofit/>
          </a:bodyPr>
          <a:lstStyle>
            <a:lvl1pPr>
              <a:defRPr sz="1100"/>
            </a:lvl1pPr>
          </a:lstStyle>
          <a:p>
            <a:r>
              <a:rPr lang="en-US" dirty="0" smtClean="0"/>
              <a:t>ICON</a:t>
            </a:r>
          </a:p>
        </p:txBody>
      </p:sp>
      <p:cxnSp>
        <p:nvCxnSpPr>
          <p:cNvPr id="42" name="直線コネクタ 41"/>
          <p:cNvCxnSpPr>
            <a:stCxn id="40" idx="6"/>
            <a:endCxn id="43" idx="2"/>
          </p:cNvCxnSpPr>
          <p:nvPr userDrawn="1"/>
        </p:nvCxnSpPr>
        <p:spPr>
          <a:xfrm flipV="1">
            <a:off x="11774492" y="6709674"/>
            <a:ext cx="1365298" cy="839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3" name="円/楕円 42"/>
          <p:cNvSpPr/>
          <p:nvPr userDrawn="1"/>
        </p:nvSpPr>
        <p:spPr>
          <a:xfrm>
            <a:off x="13139790" y="607960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図プレースホルダー 5"/>
          <p:cNvSpPr>
            <a:spLocks noGrp="1"/>
          </p:cNvSpPr>
          <p:nvPr>
            <p:ph type="pic" sz="quarter" idx="52" hasCustomPrompt="1"/>
          </p:nvPr>
        </p:nvSpPr>
        <p:spPr>
          <a:xfrm>
            <a:off x="13465512" y="6385639"/>
            <a:ext cx="630070" cy="630070"/>
          </a:xfrm>
        </p:spPr>
        <p:txBody>
          <a:bodyPr>
            <a:normAutofit/>
          </a:bodyPr>
          <a:lstStyle>
            <a:lvl1pPr>
              <a:defRPr sz="1100"/>
            </a:lvl1pPr>
          </a:lstStyle>
          <a:p>
            <a:r>
              <a:rPr lang="en-US" dirty="0" smtClean="0"/>
              <a:t>ICON</a:t>
            </a:r>
          </a:p>
        </p:txBody>
      </p:sp>
      <p:sp>
        <p:nvSpPr>
          <p:cNvPr id="45" name="テキスト プレースホルダー 7"/>
          <p:cNvSpPr>
            <a:spLocks noGrp="1"/>
          </p:cNvSpPr>
          <p:nvPr>
            <p:ph type="body" sz="quarter" idx="53" hasCustomPrompt="1"/>
          </p:nvPr>
        </p:nvSpPr>
        <p:spPr>
          <a:xfrm>
            <a:off x="15732078" y="6079604"/>
            <a:ext cx="1260000" cy="1260000"/>
          </a:xfrm>
          <a:prstGeom prst="ellipse">
            <a:avLst/>
          </a:prstGeom>
          <a:blipFill>
            <a:blip r:embed="rId2">
              <a:extLst>
                <a:ext uri="{28A0092B-C50C-407E-A947-70E740481C1C}">
                  <a14:useLocalDpi xmlns:a14="http://schemas.microsoft.com/office/drawing/2010/main" val="0"/>
                </a:ext>
              </a:extLst>
            </a:blip>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smtClean="0"/>
              <a:t>TEXT</a:t>
            </a:r>
            <a:endParaRPr lang="en-US" dirty="0"/>
          </a:p>
        </p:txBody>
      </p:sp>
      <p:cxnSp>
        <p:nvCxnSpPr>
          <p:cNvPr id="46" name="直線コネクタ 45"/>
          <p:cNvCxnSpPr>
            <a:stCxn id="43" idx="6"/>
            <a:endCxn id="45" idx="2"/>
          </p:cNvCxnSpPr>
          <p:nvPr userDrawn="1"/>
        </p:nvCxnSpPr>
        <p:spPr>
          <a:xfrm flipV="1">
            <a:off x="14399930" y="6709604"/>
            <a:ext cx="1332148"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31" idx="6"/>
          </p:cNvCxnSpPr>
          <p:nvPr userDrawn="1"/>
        </p:nvCxnSpPr>
        <p:spPr>
          <a:xfrm>
            <a:off x="13031778" y="4720993"/>
            <a:ext cx="215884" cy="998571"/>
          </a:xfrm>
          <a:prstGeom prst="bentConnector2">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userDrawn="1"/>
        </p:nvGrpSpPr>
        <p:grpSpPr>
          <a:xfrm>
            <a:off x="3409429" y="2695228"/>
            <a:ext cx="2277393" cy="1301110"/>
            <a:chOff x="3409429" y="2695228"/>
            <a:chExt cx="2277393" cy="1301110"/>
          </a:xfrm>
        </p:grpSpPr>
        <p:sp>
          <p:nvSpPr>
            <p:cNvPr id="66" name="正方形/長方形 65"/>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二等辺三角形 6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1" name="テキスト プレースホルダー 70"/>
          <p:cNvSpPr>
            <a:spLocks noGrp="1"/>
          </p:cNvSpPr>
          <p:nvPr>
            <p:ph type="body" sz="quarter" idx="54" hasCustomPrompt="1"/>
          </p:nvPr>
        </p:nvSpPr>
        <p:spPr>
          <a:xfrm>
            <a:off x="3526582" y="2814092"/>
            <a:ext cx="2016224" cy="817240"/>
          </a:xfrm>
        </p:spPr>
        <p:txBody>
          <a:bodyPr anchor="ctr"/>
          <a:lstStyle>
            <a:lvl1pPr algn="ctr">
              <a:lnSpc>
                <a:spcPts val="2000"/>
              </a:lnSpc>
              <a:defRPr>
                <a:latin typeface="Bebas Neue Regular" pitchFamily="50" charset="0"/>
              </a:defRPr>
            </a:lvl1pPr>
          </a:lstStyle>
          <a:p>
            <a:pPr lvl="0"/>
            <a:r>
              <a:rPr lang="en-US" dirty="0" smtClean="0"/>
              <a:t>TEXT</a:t>
            </a:r>
          </a:p>
          <a:p>
            <a:pPr lvl="0"/>
            <a:r>
              <a:rPr lang="en-US" dirty="0" smtClean="0"/>
              <a:t>TEXT</a:t>
            </a:r>
            <a:endParaRPr lang="en-US" dirty="0"/>
          </a:p>
        </p:txBody>
      </p:sp>
      <p:grpSp>
        <p:nvGrpSpPr>
          <p:cNvPr id="72" name="グループ化 71"/>
          <p:cNvGrpSpPr/>
          <p:nvPr userDrawn="1"/>
        </p:nvGrpSpPr>
        <p:grpSpPr>
          <a:xfrm>
            <a:off x="6009281" y="2695228"/>
            <a:ext cx="2277393" cy="1301110"/>
            <a:chOff x="3409429" y="2695228"/>
            <a:chExt cx="2277393" cy="1301110"/>
          </a:xfrm>
        </p:grpSpPr>
        <p:sp>
          <p:nvSpPr>
            <p:cNvPr id="73" name="正方形/長方形 7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二等辺三角形 7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5" name="テキスト プレースホルダー 70"/>
          <p:cNvSpPr>
            <a:spLocks noGrp="1"/>
          </p:cNvSpPr>
          <p:nvPr>
            <p:ph type="body" sz="quarter" idx="55" hasCustomPrompt="1"/>
          </p:nvPr>
        </p:nvSpPr>
        <p:spPr>
          <a:xfrm>
            <a:off x="6126434" y="2814092"/>
            <a:ext cx="2016224" cy="817240"/>
          </a:xfrm>
        </p:spPr>
        <p:txBody>
          <a:bodyPr anchor="ctr"/>
          <a:lstStyle>
            <a:lvl1pPr algn="ctr">
              <a:lnSpc>
                <a:spcPts val="2000"/>
              </a:lnSpc>
              <a:defRPr>
                <a:latin typeface="Bebas Neue Regular" pitchFamily="50" charset="0"/>
              </a:defRPr>
            </a:lvl1pPr>
          </a:lstStyle>
          <a:p>
            <a:pPr lvl="0"/>
            <a:r>
              <a:rPr lang="en-US" dirty="0" smtClean="0"/>
              <a:t>TEXT</a:t>
            </a:r>
          </a:p>
          <a:p>
            <a:pPr lvl="0"/>
            <a:r>
              <a:rPr lang="en-US" dirty="0" smtClean="0"/>
              <a:t>TEXT</a:t>
            </a:r>
            <a:endParaRPr lang="en-US" dirty="0"/>
          </a:p>
        </p:txBody>
      </p:sp>
      <p:grpSp>
        <p:nvGrpSpPr>
          <p:cNvPr id="76" name="グループ化 75"/>
          <p:cNvGrpSpPr/>
          <p:nvPr userDrawn="1"/>
        </p:nvGrpSpPr>
        <p:grpSpPr>
          <a:xfrm>
            <a:off x="8651005" y="2690262"/>
            <a:ext cx="2277393" cy="1301110"/>
            <a:chOff x="3409429" y="2695228"/>
            <a:chExt cx="2277393" cy="1301110"/>
          </a:xfrm>
        </p:grpSpPr>
        <p:sp>
          <p:nvSpPr>
            <p:cNvPr id="77" name="正方形/長方形 7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二等辺三角形 7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9" name="テキスト プレースホルダー 70"/>
          <p:cNvSpPr>
            <a:spLocks noGrp="1"/>
          </p:cNvSpPr>
          <p:nvPr>
            <p:ph type="body" sz="quarter" idx="56" hasCustomPrompt="1"/>
          </p:nvPr>
        </p:nvSpPr>
        <p:spPr>
          <a:xfrm>
            <a:off x="8768158" y="2809126"/>
            <a:ext cx="2016224" cy="817240"/>
          </a:xfrm>
        </p:spPr>
        <p:txBody>
          <a:bodyPr anchor="ctr"/>
          <a:lstStyle>
            <a:lvl1pPr algn="ctr">
              <a:lnSpc>
                <a:spcPts val="2000"/>
              </a:lnSpc>
              <a:defRPr>
                <a:latin typeface="Bebas Neue Regular" pitchFamily="50" charset="0"/>
              </a:defRPr>
            </a:lvl1pPr>
          </a:lstStyle>
          <a:p>
            <a:pPr lvl="0"/>
            <a:r>
              <a:rPr lang="en-US" dirty="0" smtClean="0"/>
              <a:t>TEXT</a:t>
            </a:r>
          </a:p>
          <a:p>
            <a:pPr lvl="0"/>
            <a:r>
              <a:rPr lang="en-US" dirty="0" smtClean="0"/>
              <a:t>TEXT</a:t>
            </a:r>
            <a:endParaRPr lang="en-US" dirty="0"/>
          </a:p>
        </p:txBody>
      </p:sp>
      <p:grpSp>
        <p:nvGrpSpPr>
          <p:cNvPr id="80" name="グループ化 79"/>
          <p:cNvGrpSpPr/>
          <p:nvPr userDrawn="1"/>
        </p:nvGrpSpPr>
        <p:grpSpPr>
          <a:xfrm>
            <a:off x="11276443" y="2690262"/>
            <a:ext cx="2277393" cy="1301110"/>
            <a:chOff x="3409429" y="2695228"/>
            <a:chExt cx="2277393" cy="1301110"/>
          </a:xfrm>
        </p:grpSpPr>
        <p:sp>
          <p:nvSpPr>
            <p:cNvPr id="81" name="正方形/長方形 80"/>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二等辺三角形 81"/>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3" name="テキスト プレースホルダー 70"/>
          <p:cNvSpPr>
            <a:spLocks noGrp="1"/>
          </p:cNvSpPr>
          <p:nvPr>
            <p:ph type="body" sz="quarter" idx="57" hasCustomPrompt="1"/>
          </p:nvPr>
        </p:nvSpPr>
        <p:spPr>
          <a:xfrm>
            <a:off x="11393596" y="2809126"/>
            <a:ext cx="2016224" cy="817240"/>
          </a:xfrm>
        </p:spPr>
        <p:txBody>
          <a:bodyPr anchor="ctr"/>
          <a:lstStyle>
            <a:lvl1pPr algn="ctr">
              <a:lnSpc>
                <a:spcPts val="2000"/>
              </a:lnSpc>
              <a:defRPr>
                <a:latin typeface="Bebas Neue Regular" pitchFamily="50" charset="0"/>
              </a:defRPr>
            </a:lvl1pPr>
          </a:lstStyle>
          <a:p>
            <a:pPr lvl="0"/>
            <a:r>
              <a:rPr lang="en-US" dirty="0" smtClean="0"/>
              <a:t>TEXT</a:t>
            </a:r>
          </a:p>
          <a:p>
            <a:pPr lvl="0"/>
            <a:r>
              <a:rPr lang="en-US" dirty="0" smtClean="0"/>
              <a:t>TEXT</a:t>
            </a:r>
            <a:endParaRPr lang="en-US" dirty="0"/>
          </a:p>
        </p:txBody>
      </p:sp>
      <p:grpSp>
        <p:nvGrpSpPr>
          <p:cNvPr id="84" name="グループ化 83"/>
          <p:cNvGrpSpPr/>
          <p:nvPr userDrawn="1"/>
        </p:nvGrpSpPr>
        <p:grpSpPr>
          <a:xfrm rot="10800000">
            <a:off x="4782291" y="7524730"/>
            <a:ext cx="2277393" cy="1301110"/>
            <a:chOff x="3409429" y="2695228"/>
            <a:chExt cx="2277393" cy="1301110"/>
          </a:xfrm>
        </p:grpSpPr>
        <p:sp>
          <p:nvSpPr>
            <p:cNvPr id="85" name="正方形/長方形 8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二等辺三角形 8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7" name="テキスト プレースホルダー 70"/>
          <p:cNvSpPr>
            <a:spLocks noGrp="1"/>
          </p:cNvSpPr>
          <p:nvPr>
            <p:ph type="body" sz="quarter" idx="58" hasCustomPrompt="1"/>
          </p:nvPr>
        </p:nvSpPr>
        <p:spPr>
          <a:xfrm>
            <a:off x="4899444" y="7926660"/>
            <a:ext cx="2016224" cy="817240"/>
          </a:xfrm>
        </p:spPr>
        <p:txBody>
          <a:bodyPr anchor="ctr"/>
          <a:lstStyle>
            <a:lvl1pPr algn="ctr">
              <a:lnSpc>
                <a:spcPts val="2000"/>
              </a:lnSpc>
              <a:defRPr>
                <a:latin typeface="Bebas Neue Regular" pitchFamily="50" charset="0"/>
              </a:defRPr>
            </a:lvl1pPr>
          </a:lstStyle>
          <a:p>
            <a:pPr lvl="0"/>
            <a:r>
              <a:rPr lang="en-US" dirty="0" smtClean="0"/>
              <a:t>TEXT</a:t>
            </a:r>
          </a:p>
          <a:p>
            <a:pPr lvl="0"/>
            <a:r>
              <a:rPr lang="en-US" dirty="0" smtClean="0"/>
              <a:t>TEXT</a:t>
            </a:r>
            <a:endParaRPr lang="en-US" dirty="0"/>
          </a:p>
        </p:txBody>
      </p:sp>
      <p:grpSp>
        <p:nvGrpSpPr>
          <p:cNvPr id="88" name="グループ化 87"/>
          <p:cNvGrpSpPr/>
          <p:nvPr userDrawn="1"/>
        </p:nvGrpSpPr>
        <p:grpSpPr>
          <a:xfrm rot="10800000">
            <a:off x="7382143" y="7524730"/>
            <a:ext cx="2277393" cy="1301110"/>
            <a:chOff x="3409429" y="2695228"/>
            <a:chExt cx="2277393" cy="1301110"/>
          </a:xfrm>
        </p:grpSpPr>
        <p:sp>
          <p:nvSpPr>
            <p:cNvPr id="89" name="正方形/長方形 88"/>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二等辺三角形 89"/>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1" name="テキスト プレースホルダー 70"/>
          <p:cNvSpPr>
            <a:spLocks noGrp="1"/>
          </p:cNvSpPr>
          <p:nvPr>
            <p:ph type="body" sz="quarter" idx="59" hasCustomPrompt="1"/>
          </p:nvPr>
        </p:nvSpPr>
        <p:spPr>
          <a:xfrm>
            <a:off x="7499296" y="7926660"/>
            <a:ext cx="2016224" cy="817240"/>
          </a:xfrm>
        </p:spPr>
        <p:txBody>
          <a:bodyPr anchor="ctr"/>
          <a:lstStyle>
            <a:lvl1pPr algn="ctr">
              <a:lnSpc>
                <a:spcPts val="2000"/>
              </a:lnSpc>
              <a:defRPr>
                <a:latin typeface="Bebas Neue Regular" pitchFamily="50" charset="0"/>
              </a:defRPr>
            </a:lvl1pPr>
          </a:lstStyle>
          <a:p>
            <a:pPr lvl="0"/>
            <a:r>
              <a:rPr lang="en-US" dirty="0" smtClean="0"/>
              <a:t>TEXT</a:t>
            </a:r>
          </a:p>
          <a:p>
            <a:pPr lvl="0"/>
            <a:r>
              <a:rPr lang="en-US" dirty="0" smtClean="0"/>
              <a:t>TEXT</a:t>
            </a:r>
            <a:endParaRPr lang="en-US" dirty="0"/>
          </a:p>
        </p:txBody>
      </p:sp>
      <p:grpSp>
        <p:nvGrpSpPr>
          <p:cNvPr id="92" name="グループ化 91"/>
          <p:cNvGrpSpPr/>
          <p:nvPr userDrawn="1"/>
        </p:nvGrpSpPr>
        <p:grpSpPr>
          <a:xfrm rot="10800000">
            <a:off x="10023867" y="7519764"/>
            <a:ext cx="2277393" cy="1301110"/>
            <a:chOff x="3409429" y="2695228"/>
            <a:chExt cx="2277393" cy="1301110"/>
          </a:xfrm>
        </p:grpSpPr>
        <p:sp>
          <p:nvSpPr>
            <p:cNvPr id="93" name="正方形/長方形 9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二等辺三角形 9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5" name="テキスト プレースホルダー 70"/>
          <p:cNvSpPr>
            <a:spLocks noGrp="1"/>
          </p:cNvSpPr>
          <p:nvPr>
            <p:ph type="body" sz="quarter" idx="60" hasCustomPrompt="1"/>
          </p:nvPr>
        </p:nvSpPr>
        <p:spPr>
          <a:xfrm>
            <a:off x="10141020" y="7921694"/>
            <a:ext cx="2016224" cy="817240"/>
          </a:xfrm>
        </p:spPr>
        <p:txBody>
          <a:bodyPr anchor="ctr"/>
          <a:lstStyle>
            <a:lvl1pPr algn="ctr">
              <a:lnSpc>
                <a:spcPts val="2000"/>
              </a:lnSpc>
              <a:defRPr>
                <a:latin typeface="Bebas Neue Regular" pitchFamily="50" charset="0"/>
              </a:defRPr>
            </a:lvl1pPr>
          </a:lstStyle>
          <a:p>
            <a:pPr lvl="0"/>
            <a:r>
              <a:rPr lang="en-US" dirty="0" smtClean="0"/>
              <a:t>TEXT</a:t>
            </a:r>
          </a:p>
          <a:p>
            <a:pPr lvl="0"/>
            <a:r>
              <a:rPr lang="en-US" dirty="0" smtClean="0"/>
              <a:t>TEXT</a:t>
            </a:r>
            <a:endParaRPr lang="en-US" dirty="0"/>
          </a:p>
        </p:txBody>
      </p:sp>
      <p:grpSp>
        <p:nvGrpSpPr>
          <p:cNvPr id="96" name="グループ化 95"/>
          <p:cNvGrpSpPr/>
          <p:nvPr userDrawn="1"/>
        </p:nvGrpSpPr>
        <p:grpSpPr>
          <a:xfrm rot="10800000">
            <a:off x="12649305" y="7519764"/>
            <a:ext cx="2277393" cy="1301110"/>
            <a:chOff x="3409429" y="2695228"/>
            <a:chExt cx="2277393" cy="1301110"/>
          </a:xfrm>
        </p:grpSpPr>
        <p:sp>
          <p:nvSpPr>
            <p:cNvPr id="97" name="正方形/長方形 9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二等辺三角形 9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9" name="テキスト プレースホルダー 70"/>
          <p:cNvSpPr>
            <a:spLocks noGrp="1"/>
          </p:cNvSpPr>
          <p:nvPr>
            <p:ph type="body" sz="quarter" idx="61" hasCustomPrompt="1"/>
          </p:nvPr>
        </p:nvSpPr>
        <p:spPr>
          <a:xfrm>
            <a:off x="12766458" y="7921694"/>
            <a:ext cx="2016224" cy="817240"/>
          </a:xfrm>
        </p:spPr>
        <p:txBody>
          <a:bodyPr anchor="ctr"/>
          <a:lstStyle>
            <a:lvl1pPr algn="ctr">
              <a:lnSpc>
                <a:spcPts val="2000"/>
              </a:lnSpc>
              <a:defRPr>
                <a:latin typeface="Bebas Neue Regular" pitchFamily="50" charset="0"/>
              </a:defRPr>
            </a:lvl1pPr>
          </a:lstStyle>
          <a:p>
            <a:pPr lvl="0"/>
            <a:r>
              <a:rPr lang="en-US" dirty="0" smtClean="0"/>
              <a:t>TEXT</a:t>
            </a:r>
          </a:p>
          <a:p>
            <a:pPr lvl="0"/>
            <a:r>
              <a:rPr lang="en-US" dirty="0" smtClean="0"/>
              <a:t>TEXT</a:t>
            </a:r>
            <a:endParaRPr lang="en-US" dirty="0"/>
          </a:p>
        </p:txBody>
      </p:sp>
      <p:cxnSp>
        <p:nvCxnSpPr>
          <p:cNvPr id="102" name="直線コネクタ 101"/>
          <p:cNvCxnSpPr/>
          <p:nvPr userDrawn="1"/>
        </p:nvCxnSpPr>
        <p:spPr>
          <a:xfrm flipH="1">
            <a:off x="4782290" y="5719564"/>
            <a:ext cx="8465372"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48"/>
          <p:cNvCxnSpPr>
            <a:endCxn id="34" idx="2"/>
          </p:cNvCxnSpPr>
          <p:nvPr userDrawn="1"/>
        </p:nvCxnSpPr>
        <p:spPr>
          <a:xfrm rot="16200000" flipH="1">
            <a:off x="4537319" y="5964535"/>
            <a:ext cx="998571" cy="508628"/>
          </a:xfrm>
          <a:prstGeom prst="bentConnector2">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ppt_x"/>
                                          </p:val>
                                        </p:tav>
                                        <p:tav tm="100000">
                                          <p:val>
                                            <p:strVal val="#ppt_x"/>
                                          </p:val>
                                        </p:tav>
                                      </p:tavLst>
                                    </p:anim>
                                    <p:anim calcmode="lin" valueType="num">
                                      <p:cBhvr additive="base">
                                        <p:cTn id="31" dur="500" fill="hold"/>
                                        <p:tgtEl>
                                          <p:spTgt spid="69"/>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0"/>
                                  </p:stCondLst>
                                  <p:childTnLst>
                                    <p:set>
                                      <p:cBhvr>
                                        <p:cTn id="33" dur="1" fill="hold">
                                          <p:stCondLst>
                                            <p:cond delay="0"/>
                                          </p:stCondLst>
                                        </p:cTn>
                                        <p:tgtEl>
                                          <p:spTgt spid="71">
                                            <p:txEl>
                                              <p:pRg st="0" end="0"/>
                                            </p:txEl>
                                          </p:spTgt>
                                        </p:tgtEl>
                                        <p:attrNameLst>
                                          <p:attrName>style.visibility</p:attrName>
                                        </p:attrNameLst>
                                      </p:cBhvr>
                                      <p:to>
                                        <p:strVal val="visible"/>
                                      </p:to>
                                    </p:set>
                                    <p:anim calcmode="lin" valueType="num">
                                      <p:cBhvr additive="base">
                                        <p:cTn id="34"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1">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71">
                                            <p:txEl>
                                              <p:pRg st="1" end="1"/>
                                            </p:txEl>
                                          </p:spTgt>
                                        </p:tgtEl>
                                        <p:attrNameLst>
                                          <p:attrName>style.visibility</p:attrName>
                                        </p:attrNameLst>
                                      </p:cBhvr>
                                      <p:to>
                                        <p:strVal val="visible"/>
                                      </p:to>
                                    </p:set>
                                    <p:anim calcmode="lin" valueType="num">
                                      <p:cBhvr additive="base">
                                        <p:cTn id="38"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1">
                                            <p:txEl>
                                              <p:pRg st="1" end="1"/>
                                            </p:txEl>
                                          </p:spTgt>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750"/>
                            </p:stCondLst>
                            <p:childTnLst>
                              <p:par>
                                <p:cTn id="45" presetID="2" presetClass="entr" presetSubtype="8" decel="10000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75">
                                            <p:txEl>
                                              <p:pRg st="0" end="0"/>
                                            </p:txEl>
                                          </p:spTgt>
                                        </p:tgtEl>
                                        <p:attrNameLst>
                                          <p:attrName>style.visibility</p:attrName>
                                        </p:attrNameLst>
                                      </p:cBhvr>
                                      <p:to>
                                        <p:strVal val="visible"/>
                                      </p:to>
                                    </p:set>
                                    <p:anim calcmode="lin" valueType="num">
                                      <p:cBhvr additive="base">
                                        <p:cTn id="59"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5">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75">
                                            <p:txEl>
                                              <p:pRg st="1" end="1"/>
                                            </p:txEl>
                                          </p:spTgt>
                                        </p:tgtEl>
                                        <p:attrNameLst>
                                          <p:attrName>style.visibility</p:attrName>
                                        </p:attrNameLst>
                                      </p:cBhvr>
                                      <p:to>
                                        <p:strVal val="visible"/>
                                      </p:to>
                                    </p:set>
                                    <p:anim calcmode="lin" valueType="num">
                                      <p:cBhvr additive="base">
                                        <p:cTn id="63"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5">
                                            <p:txEl>
                                              <p:pRg st="1" end="1"/>
                                            </p:txEl>
                                          </p:spTgt>
                                        </p:tgtEl>
                                        <p:attrNameLst>
                                          <p:attrName>ppt_y</p:attrName>
                                        </p:attrNameLst>
                                      </p:cBhvr>
                                      <p:tavLst>
                                        <p:tav tm="0">
                                          <p:val>
                                            <p:strVal val="0-#ppt_h/2"/>
                                          </p:val>
                                        </p:tav>
                                        <p:tav tm="100000">
                                          <p:val>
                                            <p:strVal val="#ppt_y"/>
                                          </p:val>
                                        </p:tav>
                                      </p:tavLst>
                                    </p:anim>
                                  </p:childTnLst>
                                </p:cTn>
                              </p:par>
                            </p:childTnLst>
                          </p:cTn>
                        </p:par>
                        <p:par>
                          <p:cTn id="65" fill="hold">
                            <p:stCondLst>
                              <p:cond delay="3250"/>
                            </p:stCondLst>
                            <p:childTnLst>
                              <p:par>
                                <p:cTn id="66" presetID="22" presetClass="entr" presetSubtype="8" fill="hold" nodeType="afterEffect">
                                  <p:stCondLst>
                                    <p:cond delay="25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4000"/>
                            </p:stCondLst>
                            <p:childTnLst>
                              <p:par>
                                <p:cTn id="70" presetID="2" presetClass="entr" presetSubtype="8" decel="10000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0-#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1" decel="100000" fill="hold" nodeType="withEffect">
                                  <p:stCondLst>
                                    <p:cond delay="0"/>
                                  </p:stCondLst>
                                  <p:childTnLst>
                                    <p:set>
                                      <p:cBhvr>
                                        <p:cTn id="79" dur="1" fill="hold">
                                          <p:stCondLst>
                                            <p:cond delay="0"/>
                                          </p:stCondLst>
                                        </p:cTn>
                                        <p:tgtEl>
                                          <p:spTgt spid="76"/>
                                        </p:tgtEl>
                                        <p:attrNameLst>
                                          <p:attrName>style.visibility</p:attrName>
                                        </p:attrNameLst>
                                      </p:cBhvr>
                                      <p:to>
                                        <p:strVal val="visible"/>
                                      </p:to>
                                    </p:set>
                                    <p:anim calcmode="lin" valueType="num">
                                      <p:cBhvr additive="base">
                                        <p:cTn id="80" dur="500" fill="hold"/>
                                        <p:tgtEl>
                                          <p:spTgt spid="76"/>
                                        </p:tgtEl>
                                        <p:attrNameLst>
                                          <p:attrName>ppt_x</p:attrName>
                                        </p:attrNameLst>
                                      </p:cBhvr>
                                      <p:tavLst>
                                        <p:tav tm="0">
                                          <p:val>
                                            <p:strVal val="#ppt_x"/>
                                          </p:val>
                                        </p:tav>
                                        <p:tav tm="100000">
                                          <p:val>
                                            <p:strVal val="#ppt_x"/>
                                          </p:val>
                                        </p:tav>
                                      </p:tavLst>
                                    </p:anim>
                                    <p:anim calcmode="lin" valueType="num">
                                      <p:cBhvr additive="base">
                                        <p:cTn id="81" dur="500" fill="hold"/>
                                        <p:tgtEl>
                                          <p:spTgt spid="76"/>
                                        </p:tgtEl>
                                        <p:attrNameLst>
                                          <p:attrName>ppt_y</p:attrName>
                                        </p:attrNameLst>
                                      </p:cBhvr>
                                      <p:tavLst>
                                        <p:tav tm="0">
                                          <p:val>
                                            <p:strVal val="0-#ppt_h/2"/>
                                          </p:val>
                                        </p:tav>
                                        <p:tav tm="100000">
                                          <p:val>
                                            <p:strVal val="#ppt_y"/>
                                          </p:val>
                                        </p:tav>
                                      </p:tavLst>
                                    </p:anim>
                                  </p:childTnLst>
                                </p:cTn>
                              </p:par>
                              <p:par>
                                <p:cTn id="82" presetID="2" presetClass="entr" presetSubtype="1" decel="100000" fill="hold" grpId="0" nodeType="withEffect">
                                  <p:stCondLst>
                                    <p:cond delay="0"/>
                                  </p:stCondLst>
                                  <p:childTnLst>
                                    <p:set>
                                      <p:cBhvr>
                                        <p:cTn id="83" dur="1" fill="hold">
                                          <p:stCondLst>
                                            <p:cond delay="0"/>
                                          </p:stCondLst>
                                        </p:cTn>
                                        <p:tgtEl>
                                          <p:spTgt spid="79">
                                            <p:txEl>
                                              <p:pRg st="0" end="0"/>
                                            </p:txEl>
                                          </p:spTgt>
                                        </p:tgtEl>
                                        <p:attrNameLst>
                                          <p:attrName>style.visibility</p:attrName>
                                        </p:attrNameLst>
                                      </p:cBhvr>
                                      <p:to>
                                        <p:strVal val="visible"/>
                                      </p:to>
                                    </p:set>
                                    <p:anim calcmode="lin" valueType="num">
                                      <p:cBhvr additive="base">
                                        <p:cTn id="84"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79">
                                            <p:txEl>
                                              <p:pRg st="1" end="1"/>
                                            </p:txEl>
                                          </p:spTgt>
                                        </p:tgtEl>
                                        <p:attrNameLst>
                                          <p:attrName>style.visibility</p:attrName>
                                        </p:attrNameLst>
                                      </p:cBhvr>
                                      <p:to>
                                        <p:strVal val="visible"/>
                                      </p:to>
                                    </p:set>
                                    <p:anim calcmode="lin" valueType="num">
                                      <p:cBhvr additive="base">
                                        <p:cTn id="88" dur="500" fill="hold"/>
                                        <p:tgtEl>
                                          <p:spTgt spid="79">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9">
                                            <p:txEl>
                                              <p:pRg st="1" end="1"/>
                                            </p:txEl>
                                          </p:spTgt>
                                        </p:tgtEl>
                                        <p:attrNameLst>
                                          <p:attrName>ppt_y</p:attrName>
                                        </p:attrNameLst>
                                      </p:cBhvr>
                                      <p:tavLst>
                                        <p:tav tm="0">
                                          <p:val>
                                            <p:strVal val="0-#ppt_h/2"/>
                                          </p:val>
                                        </p:tav>
                                        <p:tav tm="100000">
                                          <p:val>
                                            <p:strVal val="#ppt_y"/>
                                          </p:val>
                                        </p:tav>
                                      </p:tavLst>
                                    </p:anim>
                                  </p:childTnLst>
                                </p:cTn>
                              </p:par>
                            </p:childTnLst>
                          </p:cTn>
                        </p:par>
                        <p:par>
                          <p:cTn id="90" fill="hold">
                            <p:stCondLst>
                              <p:cond delay="4500"/>
                            </p:stCondLst>
                            <p:childTnLst>
                              <p:par>
                                <p:cTn id="91" presetID="22" presetClass="entr" presetSubtype="8" fill="hold" nodeType="afterEffect">
                                  <p:stCondLst>
                                    <p:cond delay="25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par>
                          <p:cTn id="94" fill="hold">
                            <p:stCondLst>
                              <p:cond delay="5250"/>
                            </p:stCondLst>
                            <p:childTnLst>
                              <p:par>
                                <p:cTn id="95" presetID="2" presetClass="entr" presetSubtype="8" decel="10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par>
                                <p:cTn id="99" presetID="2" presetClass="entr" presetSubtype="8" decel="10000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0-#ppt_w/2"/>
                                          </p:val>
                                        </p:tav>
                                        <p:tav tm="100000">
                                          <p:val>
                                            <p:strVal val="#ppt_x"/>
                                          </p:val>
                                        </p:tav>
                                      </p:tavLst>
                                    </p:anim>
                                    <p:anim calcmode="lin" valueType="num">
                                      <p:cBhvr additive="base">
                                        <p:cTn id="102" dur="500" fill="hold"/>
                                        <p:tgtEl>
                                          <p:spTgt spid="31"/>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80"/>
                                        </p:tgtEl>
                                        <p:attrNameLst>
                                          <p:attrName>style.visibility</p:attrName>
                                        </p:attrNameLst>
                                      </p:cBhvr>
                                      <p:to>
                                        <p:strVal val="visible"/>
                                      </p:to>
                                    </p:set>
                                    <p:anim calcmode="lin" valueType="num">
                                      <p:cBhvr additive="base">
                                        <p:cTn id="105" dur="500" fill="hold"/>
                                        <p:tgtEl>
                                          <p:spTgt spid="80"/>
                                        </p:tgtEl>
                                        <p:attrNameLst>
                                          <p:attrName>ppt_x</p:attrName>
                                        </p:attrNameLst>
                                      </p:cBhvr>
                                      <p:tavLst>
                                        <p:tav tm="0">
                                          <p:val>
                                            <p:strVal val="#ppt_x"/>
                                          </p:val>
                                        </p:tav>
                                        <p:tav tm="100000">
                                          <p:val>
                                            <p:strVal val="#ppt_x"/>
                                          </p:val>
                                        </p:tav>
                                      </p:tavLst>
                                    </p:anim>
                                    <p:anim calcmode="lin" valueType="num">
                                      <p:cBhvr additive="base">
                                        <p:cTn id="106" dur="500" fill="hold"/>
                                        <p:tgtEl>
                                          <p:spTgt spid="80"/>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83">
                                            <p:txEl>
                                              <p:pRg st="0" end="0"/>
                                            </p:txEl>
                                          </p:spTgt>
                                        </p:tgtEl>
                                        <p:attrNameLst>
                                          <p:attrName>style.visibility</p:attrName>
                                        </p:attrNameLst>
                                      </p:cBhvr>
                                      <p:to>
                                        <p:strVal val="visible"/>
                                      </p:to>
                                    </p:set>
                                    <p:anim calcmode="lin" valueType="num">
                                      <p:cBhvr additive="base">
                                        <p:cTn id="109"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3">
                                            <p:txEl>
                                              <p:pRg st="0" end="0"/>
                                            </p:txEl>
                                          </p:spTgt>
                                        </p:tgtEl>
                                        <p:attrNameLst>
                                          <p:attrName>ppt_y</p:attrName>
                                        </p:attrNameLst>
                                      </p:cBhvr>
                                      <p:tavLst>
                                        <p:tav tm="0">
                                          <p:val>
                                            <p:strVal val="0-#ppt_h/2"/>
                                          </p:val>
                                        </p:tav>
                                        <p:tav tm="100000">
                                          <p:val>
                                            <p:strVal val="#ppt_y"/>
                                          </p:val>
                                        </p:tav>
                                      </p:tavLst>
                                    </p:anim>
                                  </p:childTnLst>
                                </p:cTn>
                              </p:par>
                              <p:par>
                                <p:cTn id="111" presetID="2" presetClass="entr" presetSubtype="1" decel="100000" fill="hold" grpId="0" nodeType="withEffect">
                                  <p:stCondLst>
                                    <p:cond delay="0"/>
                                  </p:stCondLst>
                                  <p:childTnLst>
                                    <p:set>
                                      <p:cBhvr>
                                        <p:cTn id="112" dur="1" fill="hold">
                                          <p:stCondLst>
                                            <p:cond delay="0"/>
                                          </p:stCondLst>
                                        </p:cTn>
                                        <p:tgtEl>
                                          <p:spTgt spid="83">
                                            <p:txEl>
                                              <p:pRg st="1" end="1"/>
                                            </p:txEl>
                                          </p:spTgt>
                                        </p:tgtEl>
                                        <p:attrNameLst>
                                          <p:attrName>style.visibility</p:attrName>
                                        </p:attrNameLst>
                                      </p:cBhvr>
                                      <p:to>
                                        <p:strVal val="visible"/>
                                      </p:to>
                                    </p:set>
                                    <p:anim calcmode="lin" valueType="num">
                                      <p:cBhvr additive="base">
                                        <p:cTn id="113" dur="500" fill="hold"/>
                                        <p:tgtEl>
                                          <p:spTgt spid="83">
                                            <p:txEl>
                                              <p:pRg st="1" end="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3">
                                            <p:txEl>
                                              <p:pRg st="1" end="1"/>
                                            </p:txEl>
                                          </p:spTgt>
                                        </p:tgtEl>
                                        <p:attrNameLst>
                                          <p:attrName>ppt_y</p:attrName>
                                        </p:attrNameLst>
                                      </p:cBhvr>
                                      <p:tavLst>
                                        <p:tav tm="0">
                                          <p:val>
                                            <p:strVal val="0-#ppt_h/2"/>
                                          </p:val>
                                        </p:tav>
                                        <p:tav tm="100000">
                                          <p:val>
                                            <p:strVal val="#ppt_y"/>
                                          </p:val>
                                        </p:tav>
                                      </p:tavLst>
                                    </p:anim>
                                  </p:childTnLst>
                                </p:cTn>
                              </p:par>
                            </p:childTnLst>
                          </p:cTn>
                        </p:par>
                        <p:par>
                          <p:cTn id="115" fill="hold">
                            <p:stCondLst>
                              <p:cond delay="5750"/>
                            </p:stCondLst>
                            <p:childTnLst>
                              <p:par>
                                <p:cTn id="116" presetID="22" presetClass="entr" presetSubtype="1" fill="hold" nodeType="afterEffect">
                                  <p:stCondLst>
                                    <p:cond delay="250"/>
                                  </p:stCondLst>
                                  <p:childTnLst>
                                    <p:set>
                                      <p:cBhvr>
                                        <p:cTn id="117" dur="1" fill="hold">
                                          <p:stCondLst>
                                            <p:cond delay="0"/>
                                          </p:stCondLst>
                                        </p:cTn>
                                        <p:tgtEl>
                                          <p:spTgt spid="49"/>
                                        </p:tgtEl>
                                        <p:attrNameLst>
                                          <p:attrName>style.visibility</p:attrName>
                                        </p:attrNameLst>
                                      </p:cBhvr>
                                      <p:to>
                                        <p:strVal val="visible"/>
                                      </p:to>
                                    </p:set>
                                    <p:animEffect transition="in" filter="wipe(up)">
                                      <p:cBhvr>
                                        <p:cTn id="118" dur="250"/>
                                        <p:tgtEl>
                                          <p:spTgt spid="49"/>
                                        </p:tgtEl>
                                      </p:cBhvr>
                                    </p:animEffect>
                                  </p:childTnLst>
                                </p:cTn>
                              </p:par>
                            </p:childTnLst>
                          </p:cTn>
                        </p:par>
                        <p:par>
                          <p:cTn id="119" fill="hold">
                            <p:stCondLst>
                              <p:cond delay="6250"/>
                            </p:stCondLst>
                            <p:childTnLst>
                              <p:par>
                                <p:cTn id="120" presetID="22" presetClass="entr" presetSubtype="2"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right)">
                                      <p:cBhvr>
                                        <p:cTn id="122" dur="250"/>
                                        <p:tgtEl>
                                          <p:spTgt spid="102"/>
                                        </p:tgtEl>
                                      </p:cBhvr>
                                    </p:animEffect>
                                  </p:childTnLst>
                                </p:cTn>
                              </p:par>
                            </p:childTnLst>
                          </p:cTn>
                        </p:par>
                        <p:par>
                          <p:cTn id="123" fill="hold">
                            <p:stCondLst>
                              <p:cond delay="6500"/>
                            </p:stCondLst>
                            <p:childTnLst>
                              <p:par>
                                <p:cTn id="124" presetID="22" presetClass="entr" presetSubtype="1" fill="hold"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wipe(up)">
                                      <p:cBhvr>
                                        <p:cTn id="126" dur="250"/>
                                        <p:tgtEl>
                                          <p:spTgt spid="105"/>
                                        </p:tgtEl>
                                      </p:cBhvr>
                                    </p:animEffect>
                                  </p:childTnLst>
                                </p:cTn>
                              </p:par>
                            </p:childTnLst>
                          </p:cTn>
                        </p:par>
                        <p:par>
                          <p:cTn id="127" fill="hold">
                            <p:stCondLst>
                              <p:cond delay="6750"/>
                            </p:stCondLst>
                            <p:childTnLst>
                              <p:par>
                                <p:cTn id="128" presetID="2" presetClass="entr" presetSubtype="8" decel="10000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 calcmode="lin" valueType="num">
                                      <p:cBhvr additive="base">
                                        <p:cTn id="130" dur="500" fill="hold"/>
                                        <p:tgtEl>
                                          <p:spTgt spid="35"/>
                                        </p:tgtEl>
                                        <p:attrNameLst>
                                          <p:attrName>ppt_x</p:attrName>
                                        </p:attrNameLst>
                                      </p:cBhvr>
                                      <p:tavLst>
                                        <p:tav tm="0">
                                          <p:val>
                                            <p:strVal val="0-#ppt_w/2"/>
                                          </p:val>
                                        </p:tav>
                                        <p:tav tm="100000">
                                          <p:val>
                                            <p:strVal val="#ppt_x"/>
                                          </p:val>
                                        </p:tav>
                                      </p:tavLst>
                                    </p:anim>
                                    <p:anim calcmode="lin" valueType="num">
                                      <p:cBhvr additive="base">
                                        <p:cTn id="131" dur="500" fill="hold"/>
                                        <p:tgtEl>
                                          <p:spTgt spid="35"/>
                                        </p:tgtEl>
                                        <p:attrNameLst>
                                          <p:attrName>ppt_y</p:attrName>
                                        </p:attrNameLst>
                                      </p:cBhvr>
                                      <p:tavLst>
                                        <p:tav tm="0">
                                          <p:val>
                                            <p:strVal val="#ppt_y"/>
                                          </p:val>
                                        </p:tav>
                                        <p:tav tm="100000">
                                          <p:val>
                                            <p:strVal val="#ppt_y"/>
                                          </p:val>
                                        </p:tav>
                                      </p:tavLst>
                                    </p:anim>
                                  </p:childTnLst>
                                </p:cTn>
                              </p:par>
                              <p:par>
                                <p:cTn id="132" presetID="2" presetClass="entr" presetSubtype="8" decel="10000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additive="base">
                                        <p:cTn id="134" dur="500" fill="hold"/>
                                        <p:tgtEl>
                                          <p:spTgt spid="34"/>
                                        </p:tgtEl>
                                        <p:attrNameLst>
                                          <p:attrName>ppt_x</p:attrName>
                                        </p:attrNameLst>
                                      </p:cBhvr>
                                      <p:tavLst>
                                        <p:tav tm="0">
                                          <p:val>
                                            <p:strVal val="0-#ppt_w/2"/>
                                          </p:val>
                                        </p:tav>
                                        <p:tav tm="100000">
                                          <p:val>
                                            <p:strVal val="#ppt_x"/>
                                          </p:val>
                                        </p:tav>
                                      </p:tavLst>
                                    </p:anim>
                                    <p:anim calcmode="lin" valueType="num">
                                      <p:cBhvr additive="base">
                                        <p:cTn id="135" dur="500" fill="hold"/>
                                        <p:tgtEl>
                                          <p:spTgt spid="34"/>
                                        </p:tgtEl>
                                        <p:attrNameLst>
                                          <p:attrName>ppt_y</p:attrName>
                                        </p:attrNameLst>
                                      </p:cBhvr>
                                      <p:tavLst>
                                        <p:tav tm="0">
                                          <p:val>
                                            <p:strVal val="#ppt_y"/>
                                          </p:val>
                                        </p:tav>
                                        <p:tav tm="100000">
                                          <p:val>
                                            <p:strVal val="#ppt_y"/>
                                          </p:val>
                                        </p:tav>
                                      </p:tavLst>
                                    </p:anim>
                                  </p:childTnLst>
                                </p:cTn>
                              </p:par>
                              <p:par>
                                <p:cTn id="136" presetID="2" presetClass="entr" presetSubtype="4" decel="100000" fill="hold" nodeType="withEffect">
                                  <p:stCondLst>
                                    <p:cond delay="0"/>
                                  </p:stCondLst>
                                  <p:childTnLst>
                                    <p:set>
                                      <p:cBhvr>
                                        <p:cTn id="137" dur="1" fill="hold">
                                          <p:stCondLst>
                                            <p:cond delay="0"/>
                                          </p:stCondLst>
                                        </p:cTn>
                                        <p:tgtEl>
                                          <p:spTgt spid="84"/>
                                        </p:tgtEl>
                                        <p:attrNameLst>
                                          <p:attrName>style.visibility</p:attrName>
                                        </p:attrNameLst>
                                      </p:cBhvr>
                                      <p:to>
                                        <p:strVal val="visible"/>
                                      </p:to>
                                    </p:set>
                                    <p:anim calcmode="lin" valueType="num">
                                      <p:cBhvr additive="base">
                                        <p:cTn id="138" dur="500" fill="hold"/>
                                        <p:tgtEl>
                                          <p:spTgt spid="84"/>
                                        </p:tgtEl>
                                        <p:attrNameLst>
                                          <p:attrName>ppt_x</p:attrName>
                                        </p:attrNameLst>
                                      </p:cBhvr>
                                      <p:tavLst>
                                        <p:tav tm="0">
                                          <p:val>
                                            <p:strVal val="#ppt_x"/>
                                          </p:val>
                                        </p:tav>
                                        <p:tav tm="100000">
                                          <p:val>
                                            <p:strVal val="#ppt_x"/>
                                          </p:val>
                                        </p:tav>
                                      </p:tavLst>
                                    </p:anim>
                                    <p:anim calcmode="lin" valueType="num">
                                      <p:cBhvr additive="base">
                                        <p:cTn id="139" dur="500" fill="hold"/>
                                        <p:tgtEl>
                                          <p:spTgt spid="84"/>
                                        </p:tgtEl>
                                        <p:attrNameLst>
                                          <p:attrName>ppt_y</p:attrName>
                                        </p:attrNameLst>
                                      </p:cBhvr>
                                      <p:tavLst>
                                        <p:tav tm="0">
                                          <p:val>
                                            <p:strVal val="1+#ppt_h/2"/>
                                          </p:val>
                                        </p:tav>
                                        <p:tav tm="100000">
                                          <p:val>
                                            <p:strVal val="#ppt_y"/>
                                          </p:val>
                                        </p:tav>
                                      </p:tavLst>
                                    </p:anim>
                                  </p:childTnLst>
                                </p:cTn>
                              </p:par>
                              <p:par>
                                <p:cTn id="140" presetID="2" presetClass="entr" presetSubtype="4" decel="100000" fill="hold" grpId="0" nodeType="withEffect">
                                  <p:stCondLst>
                                    <p:cond delay="0"/>
                                  </p:stCondLst>
                                  <p:childTnLst>
                                    <p:set>
                                      <p:cBhvr>
                                        <p:cTn id="141" dur="1" fill="hold">
                                          <p:stCondLst>
                                            <p:cond delay="0"/>
                                          </p:stCondLst>
                                        </p:cTn>
                                        <p:tgtEl>
                                          <p:spTgt spid="87">
                                            <p:txEl>
                                              <p:pRg st="0" end="0"/>
                                            </p:txEl>
                                          </p:spTgt>
                                        </p:tgtEl>
                                        <p:attrNameLst>
                                          <p:attrName>style.visibility</p:attrName>
                                        </p:attrNameLst>
                                      </p:cBhvr>
                                      <p:to>
                                        <p:strVal val="visible"/>
                                      </p:to>
                                    </p:set>
                                    <p:anim calcmode="lin" valueType="num">
                                      <p:cBhvr additive="base">
                                        <p:cTn id="142"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7">
                                            <p:txEl>
                                              <p:pRg st="0" end="0"/>
                                            </p:txEl>
                                          </p:spTgt>
                                        </p:tgtEl>
                                        <p:attrNameLst>
                                          <p:attrName>ppt_y</p:attrName>
                                        </p:attrNameLst>
                                      </p:cBhvr>
                                      <p:tavLst>
                                        <p:tav tm="0">
                                          <p:val>
                                            <p:strVal val="1+#ppt_h/2"/>
                                          </p:val>
                                        </p:tav>
                                        <p:tav tm="100000">
                                          <p:val>
                                            <p:strVal val="#ppt_y"/>
                                          </p:val>
                                        </p:tav>
                                      </p:tavLst>
                                    </p:anim>
                                  </p:childTnLst>
                                </p:cTn>
                              </p:par>
                              <p:par>
                                <p:cTn id="144" presetID="2" presetClass="entr" presetSubtype="4" decel="100000" fill="hold" grpId="0" nodeType="withEffect">
                                  <p:stCondLst>
                                    <p:cond delay="0"/>
                                  </p:stCondLst>
                                  <p:childTnLst>
                                    <p:set>
                                      <p:cBhvr>
                                        <p:cTn id="145" dur="1" fill="hold">
                                          <p:stCondLst>
                                            <p:cond delay="0"/>
                                          </p:stCondLst>
                                        </p:cTn>
                                        <p:tgtEl>
                                          <p:spTgt spid="87">
                                            <p:txEl>
                                              <p:pRg st="1" end="1"/>
                                            </p:txEl>
                                          </p:spTgt>
                                        </p:tgtEl>
                                        <p:attrNameLst>
                                          <p:attrName>style.visibility</p:attrName>
                                        </p:attrNameLst>
                                      </p:cBhvr>
                                      <p:to>
                                        <p:strVal val="visible"/>
                                      </p:to>
                                    </p:set>
                                    <p:anim calcmode="lin" valueType="num">
                                      <p:cBhvr additive="base">
                                        <p:cTn id="146" dur="500" fill="hold"/>
                                        <p:tgtEl>
                                          <p:spTgt spid="87">
                                            <p:txEl>
                                              <p:pRg st="1" end="1"/>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7">
                                            <p:txEl>
                                              <p:pRg st="1" end="1"/>
                                            </p:txEl>
                                          </p:spTgt>
                                        </p:tgtEl>
                                        <p:attrNameLst>
                                          <p:attrName>ppt_y</p:attrName>
                                        </p:attrNameLst>
                                      </p:cBhvr>
                                      <p:tavLst>
                                        <p:tav tm="0">
                                          <p:val>
                                            <p:strVal val="1+#ppt_h/2"/>
                                          </p:val>
                                        </p:tav>
                                        <p:tav tm="100000">
                                          <p:val>
                                            <p:strVal val="#ppt_y"/>
                                          </p:val>
                                        </p:tav>
                                      </p:tavLst>
                                    </p:anim>
                                  </p:childTnLst>
                                </p:cTn>
                              </p:par>
                            </p:childTnLst>
                          </p:cTn>
                        </p:par>
                        <p:par>
                          <p:cTn id="148" fill="hold">
                            <p:stCondLst>
                              <p:cond delay="7250"/>
                            </p:stCondLst>
                            <p:childTnLst>
                              <p:par>
                                <p:cTn id="149" presetID="22" presetClass="entr" presetSubtype="8" fill="hold" nodeType="afterEffect">
                                  <p:stCondLst>
                                    <p:cond delay="250"/>
                                  </p:stCondLst>
                                  <p:childTnLst>
                                    <p:set>
                                      <p:cBhvr>
                                        <p:cTn id="150" dur="1" fill="hold">
                                          <p:stCondLst>
                                            <p:cond delay="0"/>
                                          </p:stCondLst>
                                        </p:cTn>
                                        <p:tgtEl>
                                          <p:spTgt spid="36"/>
                                        </p:tgtEl>
                                        <p:attrNameLst>
                                          <p:attrName>style.visibility</p:attrName>
                                        </p:attrNameLst>
                                      </p:cBhvr>
                                      <p:to>
                                        <p:strVal val="visible"/>
                                      </p:to>
                                    </p:set>
                                    <p:animEffect transition="in" filter="wipe(left)">
                                      <p:cBhvr>
                                        <p:cTn id="151" dur="500"/>
                                        <p:tgtEl>
                                          <p:spTgt spid="36"/>
                                        </p:tgtEl>
                                      </p:cBhvr>
                                    </p:animEffect>
                                  </p:childTnLst>
                                </p:cTn>
                              </p:par>
                            </p:childTnLst>
                          </p:cTn>
                        </p:par>
                        <p:par>
                          <p:cTn id="152" fill="hold">
                            <p:stCondLst>
                              <p:cond delay="8000"/>
                            </p:stCondLst>
                            <p:childTnLst>
                              <p:par>
                                <p:cTn id="153" presetID="2" presetClass="entr" presetSubtype="8" decel="100000" fill="hold" grpId="0" nodeType="afterEffect">
                                  <p:stCondLst>
                                    <p:cond delay="0"/>
                                  </p:stCondLst>
                                  <p:childTnLst>
                                    <p:set>
                                      <p:cBhvr>
                                        <p:cTn id="154" dur="1" fill="hold">
                                          <p:stCondLst>
                                            <p:cond delay="0"/>
                                          </p:stCondLst>
                                        </p:cTn>
                                        <p:tgtEl>
                                          <p:spTgt spid="38"/>
                                        </p:tgtEl>
                                        <p:attrNameLst>
                                          <p:attrName>style.visibility</p:attrName>
                                        </p:attrNameLst>
                                      </p:cBhvr>
                                      <p:to>
                                        <p:strVal val="visible"/>
                                      </p:to>
                                    </p:set>
                                    <p:anim calcmode="lin" valueType="num">
                                      <p:cBhvr additive="base">
                                        <p:cTn id="155" dur="500" fill="hold"/>
                                        <p:tgtEl>
                                          <p:spTgt spid="38"/>
                                        </p:tgtEl>
                                        <p:attrNameLst>
                                          <p:attrName>ppt_x</p:attrName>
                                        </p:attrNameLst>
                                      </p:cBhvr>
                                      <p:tavLst>
                                        <p:tav tm="0">
                                          <p:val>
                                            <p:strVal val="0-#ppt_w/2"/>
                                          </p:val>
                                        </p:tav>
                                        <p:tav tm="100000">
                                          <p:val>
                                            <p:strVal val="#ppt_x"/>
                                          </p:val>
                                        </p:tav>
                                      </p:tavLst>
                                    </p:anim>
                                    <p:anim calcmode="lin" valueType="num">
                                      <p:cBhvr additive="base">
                                        <p:cTn id="156" dur="500" fill="hold"/>
                                        <p:tgtEl>
                                          <p:spTgt spid="38"/>
                                        </p:tgtEl>
                                        <p:attrNameLst>
                                          <p:attrName>ppt_y</p:attrName>
                                        </p:attrNameLst>
                                      </p:cBhvr>
                                      <p:tavLst>
                                        <p:tav tm="0">
                                          <p:val>
                                            <p:strVal val="#ppt_y"/>
                                          </p:val>
                                        </p:tav>
                                        <p:tav tm="100000">
                                          <p:val>
                                            <p:strVal val="#ppt_y"/>
                                          </p:val>
                                        </p:tav>
                                      </p:tavLst>
                                    </p:anim>
                                  </p:childTnLst>
                                </p:cTn>
                              </p:par>
                              <p:par>
                                <p:cTn id="157" presetID="2" presetClass="entr" presetSubtype="8" decel="100000" fill="hold" grpId="0" nodeType="withEffect">
                                  <p:stCondLst>
                                    <p:cond delay="0"/>
                                  </p:stCondLst>
                                  <p:childTnLst>
                                    <p:set>
                                      <p:cBhvr>
                                        <p:cTn id="158" dur="1" fill="hold">
                                          <p:stCondLst>
                                            <p:cond delay="0"/>
                                          </p:stCondLst>
                                        </p:cTn>
                                        <p:tgtEl>
                                          <p:spTgt spid="37"/>
                                        </p:tgtEl>
                                        <p:attrNameLst>
                                          <p:attrName>style.visibility</p:attrName>
                                        </p:attrNameLst>
                                      </p:cBhvr>
                                      <p:to>
                                        <p:strVal val="visible"/>
                                      </p:to>
                                    </p:set>
                                    <p:anim calcmode="lin" valueType="num">
                                      <p:cBhvr additive="base">
                                        <p:cTn id="159" dur="500" fill="hold"/>
                                        <p:tgtEl>
                                          <p:spTgt spid="37"/>
                                        </p:tgtEl>
                                        <p:attrNameLst>
                                          <p:attrName>ppt_x</p:attrName>
                                        </p:attrNameLst>
                                      </p:cBhvr>
                                      <p:tavLst>
                                        <p:tav tm="0">
                                          <p:val>
                                            <p:strVal val="0-#ppt_w/2"/>
                                          </p:val>
                                        </p:tav>
                                        <p:tav tm="100000">
                                          <p:val>
                                            <p:strVal val="#ppt_x"/>
                                          </p:val>
                                        </p:tav>
                                      </p:tavLst>
                                    </p:anim>
                                    <p:anim calcmode="lin" valueType="num">
                                      <p:cBhvr additive="base">
                                        <p:cTn id="160" dur="500" fill="hold"/>
                                        <p:tgtEl>
                                          <p:spTgt spid="37"/>
                                        </p:tgtEl>
                                        <p:attrNameLst>
                                          <p:attrName>ppt_y</p:attrName>
                                        </p:attrNameLst>
                                      </p:cBhvr>
                                      <p:tavLst>
                                        <p:tav tm="0">
                                          <p:val>
                                            <p:strVal val="#ppt_y"/>
                                          </p:val>
                                        </p:tav>
                                        <p:tav tm="100000">
                                          <p:val>
                                            <p:strVal val="#ppt_y"/>
                                          </p:val>
                                        </p:tav>
                                      </p:tavLst>
                                    </p:anim>
                                  </p:childTnLst>
                                </p:cTn>
                              </p:par>
                              <p:par>
                                <p:cTn id="161" presetID="2" presetClass="entr" presetSubtype="4" decel="100000" fill="hold" nodeType="withEffect">
                                  <p:stCondLst>
                                    <p:cond delay="0"/>
                                  </p:stCondLst>
                                  <p:childTnLst>
                                    <p:set>
                                      <p:cBhvr>
                                        <p:cTn id="162" dur="1" fill="hold">
                                          <p:stCondLst>
                                            <p:cond delay="0"/>
                                          </p:stCondLst>
                                        </p:cTn>
                                        <p:tgtEl>
                                          <p:spTgt spid="88"/>
                                        </p:tgtEl>
                                        <p:attrNameLst>
                                          <p:attrName>style.visibility</p:attrName>
                                        </p:attrNameLst>
                                      </p:cBhvr>
                                      <p:to>
                                        <p:strVal val="visible"/>
                                      </p:to>
                                    </p:set>
                                    <p:anim calcmode="lin" valueType="num">
                                      <p:cBhvr additive="base">
                                        <p:cTn id="163" dur="500" fill="hold"/>
                                        <p:tgtEl>
                                          <p:spTgt spid="88"/>
                                        </p:tgtEl>
                                        <p:attrNameLst>
                                          <p:attrName>ppt_x</p:attrName>
                                        </p:attrNameLst>
                                      </p:cBhvr>
                                      <p:tavLst>
                                        <p:tav tm="0">
                                          <p:val>
                                            <p:strVal val="#ppt_x"/>
                                          </p:val>
                                        </p:tav>
                                        <p:tav tm="100000">
                                          <p:val>
                                            <p:strVal val="#ppt_x"/>
                                          </p:val>
                                        </p:tav>
                                      </p:tavLst>
                                    </p:anim>
                                    <p:anim calcmode="lin" valueType="num">
                                      <p:cBhvr additive="base">
                                        <p:cTn id="164" dur="500" fill="hold"/>
                                        <p:tgtEl>
                                          <p:spTgt spid="88"/>
                                        </p:tgtEl>
                                        <p:attrNameLst>
                                          <p:attrName>ppt_y</p:attrName>
                                        </p:attrNameLst>
                                      </p:cBhvr>
                                      <p:tavLst>
                                        <p:tav tm="0">
                                          <p:val>
                                            <p:strVal val="1+#ppt_h/2"/>
                                          </p:val>
                                        </p:tav>
                                        <p:tav tm="100000">
                                          <p:val>
                                            <p:strVal val="#ppt_y"/>
                                          </p:val>
                                        </p:tav>
                                      </p:tavLst>
                                    </p:anim>
                                  </p:childTnLst>
                                </p:cTn>
                              </p:par>
                              <p:par>
                                <p:cTn id="165" presetID="2" presetClass="entr" presetSubtype="4" decel="100000" fill="hold" grpId="0" nodeType="withEffect">
                                  <p:stCondLst>
                                    <p:cond delay="0"/>
                                  </p:stCondLst>
                                  <p:childTnLst>
                                    <p:set>
                                      <p:cBhvr>
                                        <p:cTn id="166" dur="1" fill="hold">
                                          <p:stCondLst>
                                            <p:cond delay="0"/>
                                          </p:stCondLst>
                                        </p:cTn>
                                        <p:tgtEl>
                                          <p:spTgt spid="91">
                                            <p:txEl>
                                              <p:pRg st="0" end="0"/>
                                            </p:txEl>
                                          </p:spTgt>
                                        </p:tgtEl>
                                        <p:attrNameLst>
                                          <p:attrName>style.visibility</p:attrName>
                                        </p:attrNameLst>
                                      </p:cBhvr>
                                      <p:to>
                                        <p:strVal val="visible"/>
                                      </p:to>
                                    </p:set>
                                    <p:anim calcmode="lin" valueType="num">
                                      <p:cBhvr additive="base">
                                        <p:cTn id="167"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91">
                                            <p:txEl>
                                              <p:pRg st="0" end="0"/>
                                            </p:txEl>
                                          </p:spTgt>
                                        </p:tgtEl>
                                        <p:attrNameLst>
                                          <p:attrName>ppt_y</p:attrName>
                                        </p:attrNameLst>
                                      </p:cBhvr>
                                      <p:tavLst>
                                        <p:tav tm="0">
                                          <p:val>
                                            <p:strVal val="1+#ppt_h/2"/>
                                          </p:val>
                                        </p:tav>
                                        <p:tav tm="100000">
                                          <p:val>
                                            <p:strVal val="#ppt_y"/>
                                          </p:val>
                                        </p:tav>
                                      </p:tavLst>
                                    </p:anim>
                                  </p:childTnLst>
                                </p:cTn>
                              </p:par>
                              <p:par>
                                <p:cTn id="169" presetID="2" presetClass="entr" presetSubtype="4" decel="100000" fill="hold" grpId="0" nodeType="withEffect">
                                  <p:stCondLst>
                                    <p:cond delay="0"/>
                                  </p:stCondLst>
                                  <p:childTnLst>
                                    <p:set>
                                      <p:cBhvr>
                                        <p:cTn id="170" dur="1" fill="hold">
                                          <p:stCondLst>
                                            <p:cond delay="0"/>
                                          </p:stCondLst>
                                        </p:cTn>
                                        <p:tgtEl>
                                          <p:spTgt spid="91">
                                            <p:txEl>
                                              <p:pRg st="1" end="1"/>
                                            </p:txEl>
                                          </p:spTgt>
                                        </p:tgtEl>
                                        <p:attrNameLst>
                                          <p:attrName>style.visibility</p:attrName>
                                        </p:attrNameLst>
                                      </p:cBhvr>
                                      <p:to>
                                        <p:strVal val="visible"/>
                                      </p:to>
                                    </p:set>
                                    <p:anim calcmode="lin" valueType="num">
                                      <p:cBhvr additive="base">
                                        <p:cTn id="171"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91">
                                            <p:txEl>
                                              <p:pRg st="1" end="1"/>
                                            </p:txEl>
                                          </p:spTgt>
                                        </p:tgtEl>
                                        <p:attrNameLst>
                                          <p:attrName>ppt_y</p:attrName>
                                        </p:attrNameLst>
                                      </p:cBhvr>
                                      <p:tavLst>
                                        <p:tav tm="0">
                                          <p:val>
                                            <p:strVal val="1+#ppt_h/2"/>
                                          </p:val>
                                        </p:tav>
                                        <p:tav tm="100000">
                                          <p:val>
                                            <p:strVal val="#ppt_y"/>
                                          </p:val>
                                        </p:tav>
                                      </p:tavLst>
                                    </p:anim>
                                  </p:childTnLst>
                                </p:cTn>
                              </p:par>
                            </p:childTnLst>
                          </p:cTn>
                        </p:par>
                        <p:par>
                          <p:cTn id="173" fill="hold">
                            <p:stCondLst>
                              <p:cond delay="8500"/>
                            </p:stCondLst>
                            <p:childTnLst>
                              <p:par>
                                <p:cTn id="174" presetID="22" presetClass="entr" presetSubtype="8" fill="hold" nodeType="afterEffect">
                                  <p:stCondLst>
                                    <p:cond delay="250"/>
                                  </p:stCondLst>
                                  <p:childTnLst>
                                    <p:set>
                                      <p:cBhvr>
                                        <p:cTn id="175" dur="1" fill="hold">
                                          <p:stCondLst>
                                            <p:cond delay="0"/>
                                          </p:stCondLst>
                                        </p:cTn>
                                        <p:tgtEl>
                                          <p:spTgt spid="39"/>
                                        </p:tgtEl>
                                        <p:attrNameLst>
                                          <p:attrName>style.visibility</p:attrName>
                                        </p:attrNameLst>
                                      </p:cBhvr>
                                      <p:to>
                                        <p:strVal val="visible"/>
                                      </p:to>
                                    </p:set>
                                    <p:animEffect transition="in" filter="wipe(left)">
                                      <p:cBhvr>
                                        <p:cTn id="176" dur="500"/>
                                        <p:tgtEl>
                                          <p:spTgt spid="39"/>
                                        </p:tgtEl>
                                      </p:cBhvr>
                                    </p:animEffect>
                                  </p:childTnLst>
                                </p:cTn>
                              </p:par>
                            </p:childTnLst>
                          </p:cTn>
                        </p:par>
                        <p:par>
                          <p:cTn id="177" fill="hold">
                            <p:stCondLst>
                              <p:cond delay="9250"/>
                            </p:stCondLst>
                            <p:childTnLst>
                              <p:par>
                                <p:cTn id="178" presetID="2" presetClass="entr" presetSubtype="8" decel="100000" fill="hold" grpId="0" nodeType="afterEffect">
                                  <p:stCondLst>
                                    <p:cond delay="0"/>
                                  </p:stCondLst>
                                  <p:childTnLst>
                                    <p:set>
                                      <p:cBhvr>
                                        <p:cTn id="179" dur="1" fill="hold">
                                          <p:stCondLst>
                                            <p:cond delay="0"/>
                                          </p:stCondLst>
                                        </p:cTn>
                                        <p:tgtEl>
                                          <p:spTgt spid="41"/>
                                        </p:tgtEl>
                                        <p:attrNameLst>
                                          <p:attrName>style.visibility</p:attrName>
                                        </p:attrNameLst>
                                      </p:cBhvr>
                                      <p:to>
                                        <p:strVal val="visible"/>
                                      </p:to>
                                    </p:set>
                                    <p:anim calcmode="lin" valueType="num">
                                      <p:cBhvr additive="base">
                                        <p:cTn id="180" dur="500" fill="hold"/>
                                        <p:tgtEl>
                                          <p:spTgt spid="41"/>
                                        </p:tgtEl>
                                        <p:attrNameLst>
                                          <p:attrName>ppt_x</p:attrName>
                                        </p:attrNameLst>
                                      </p:cBhvr>
                                      <p:tavLst>
                                        <p:tav tm="0">
                                          <p:val>
                                            <p:strVal val="0-#ppt_w/2"/>
                                          </p:val>
                                        </p:tav>
                                        <p:tav tm="100000">
                                          <p:val>
                                            <p:strVal val="#ppt_x"/>
                                          </p:val>
                                        </p:tav>
                                      </p:tavLst>
                                    </p:anim>
                                    <p:anim calcmode="lin" valueType="num">
                                      <p:cBhvr additive="base">
                                        <p:cTn id="181" dur="500" fill="hold"/>
                                        <p:tgtEl>
                                          <p:spTgt spid="41"/>
                                        </p:tgtEl>
                                        <p:attrNameLst>
                                          <p:attrName>ppt_y</p:attrName>
                                        </p:attrNameLst>
                                      </p:cBhvr>
                                      <p:tavLst>
                                        <p:tav tm="0">
                                          <p:val>
                                            <p:strVal val="#ppt_y"/>
                                          </p:val>
                                        </p:tav>
                                        <p:tav tm="100000">
                                          <p:val>
                                            <p:strVal val="#ppt_y"/>
                                          </p:val>
                                        </p:tav>
                                      </p:tavLst>
                                    </p:anim>
                                  </p:childTnLst>
                                </p:cTn>
                              </p:par>
                              <p:par>
                                <p:cTn id="182" presetID="2" presetClass="entr" presetSubtype="8" decel="100000" fill="hold" grpId="0" nodeType="withEffect">
                                  <p:stCondLst>
                                    <p:cond delay="0"/>
                                  </p:stCondLst>
                                  <p:childTnLst>
                                    <p:set>
                                      <p:cBhvr>
                                        <p:cTn id="183" dur="1" fill="hold">
                                          <p:stCondLst>
                                            <p:cond delay="0"/>
                                          </p:stCondLst>
                                        </p:cTn>
                                        <p:tgtEl>
                                          <p:spTgt spid="40"/>
                                        </p:tgtEl>
                                        <p:attrNameLst>
                                          <p:attrName>style.visibility</p:attrName>
                                        </p:attrNameLst>
                                      </p:cBhvr>
                                      <p:to>
                                        <p:strVal val="visible"/>
                                      </p:to>
                                    </p:set>
                                    <p:anim calcmode="lin" valueType="num">
                                      <p:cBhvr additive="base">
                                        <p:cTn id="184" dur="500" fill="hold"/>
                                        <p:tgtEl>
                                          <p:spTgt spid="40"/>
                                        </p:tgtEl>
                                        <p:attrNameLst>
                                          <p:attrName>ppt_x</p:attrName>
                                        </p:attrNameLst>
                                      </p:cBhvr>
                                      <p:tavLst>
                                        <p:tav tm="0">
                                          <p:val>
                                            <p:strVal val="0-#ppt_w/2"/>
                                          </p:val>
                                        </p:tav>
                                        <p:tav tm="100000">
                                          <p:val>
                                            <p:strVal val="#ppt_x"/>
                                          </p:val>
                                        </p:tav>
                                      </p:tavLst>
                                    </p:anim>
                                    <p:anim calcmode="lin" valueType="num">
                                      <p:cBhvr additive="base">
                                        <p:cTn id="185" dur="500" fill="hold"/>
                                        <p:tgtEl>
                                          <p:spTgt spid="40"/>
                                        </p:tgtEl>
                                        <p:attrNameLst>
                                          <p:attrName>ppt_y</p:attrName>
                                        </p:attrNameLst>
                                      </p:cBhvr>
                                      <p:tavLst>
                                        <p:tav tm="0">
                                          <p:val>
                                            <p:strVal val="#ppt_y"/>
                                          </p:val>
                                        </p:tav>
                                        <p:tav tm="100000">
                                          <p:val>
                                            <p:strVal val="#ppt_y"/>
                                          </p:val>
                                        </p:tav>
                                      </p:tavLst>
                                    </p:anim>
                                  </p:childTnLst>
                                </p:cTn>
                              </p:par>
                              <p:par>
                                <p:cTn id="186" presetID="2" presetClass="entr" presetSubtype="4" decel="100000" fill="hold" nodeType="withEffect">
                                  <p:stCondLst>
                                    <p:cond delay="0"/>
                                  </p:stCondLst>
                                  <p:childTnLst>
                                    <p:set>
                                      <p:cBhvr>
                                        <p:cTn id="187" dur="1" fill="hold">
                                          <p:stCondLst>
                                            <p:cond delay="0"/>
                                          </p:stCondLst>
                                        </p:cTn>
                                        <p:tgtEl>
                                          <p:spTgt spid="92"/>
                                        </p:tgtEl>
                                        <p:attrNameLst>
                                          <p:attrName>style.visibility</p:attrName>
                                        </p:attrNameLst>
                                      </p:cBhvr>
                                      <p:to>
                                        <p:strVal val="visible"/>
                                      </p:to>
                                    </p:set>
                                    <p:anim calcmode="lin" valueType="num">
                                      <p:cBhvr additive="base">
                                        <p:cTn id="188" dur="500" fill="hold"/>
                                        <p:tgtEl>
                                          <p:spTgt spid="92"/>
                                        </p:tgtEl>
                                        <p:attrNameLst>
                                          <p:attrName>ppt_x</p:attrName>
                                        </p:attrNameLst>
                                      </p:cBhvr>
                                      <p:tavLst>
                                        <p:tav tm="0">
                                          <p:val>
                                            <p:strVal val="#ppt_x"/>
                                          </p:val>
                                        </p:tav>
                                        <p:tav tm="100000">
                                          <p:val>
                                            <p:strVal val="#ppt_x"/>
                                          </p:val>
                                        </p:tav>
                                      </p:tavLst>
                                    </p:anim>
                                    <p:anim calcmode="lin" valueType="num">
                                      <p:cBhvr additive="base">
                                        <p:cTn id="189" dur="500" fill="hold"/>
                                        <p:tgtEl>
                                          <p:spTgt spid="92"/>
                                        </p:tgtEl>
                                        <p:attrNameLst>
                                          <p:attrName>ppt_y</p:attrName>
                                        </p:attrNameLst>
                                      </p:cBhvr>
                                      <p:tavLst>
                                        <p:tav tm="0">
                                          <p:val>
                                            <p:strVal val="1+#ppt_h/2"/>
                                          </p:val>
                                        </p:tav>
                                        <p:tav tm="100000">
                                          <p:val>
                                            <p:strVal val="#ppt_y"/>
                                          </p:val>
                                        </p:tav>
                                      </p:tavLst>
                                    </p:anim>
                                  </p:childTnLst>
                                </p:cTn>
                              </p:par>
                              <p:par>
                                <p:cTn id="190" presetID="2" presetClass="entr" presetSubtype="4" decel="100000" fill="hold" grpId="0" nodeType="withEffect">
                                  <p:stCondLst>
                                    <p:cond delay="0"/>
                                  </p:stCondLst>
                                  <p:childTnLst>
                                    <p:set>
                                      <p:cBhvr>
                                        <p:cTn id="191" dur="1" fill="hold">
                                          <p:stCondLst>
                                            <p:cond delay="0"/>
                                          </p:stCondLst>
                                        </p:cTn>
                                        <p:tgtEl>
                                          <p:spTgt spid="95">
                                            <p:txEl>
                                              <p:pRg st="0" end="0"/>
                                            </p:txEl>
                                          </p:spTgt>
                                        </p:tgtEl>
                                        <p:attrNameLst>
                                          <p:attrName>style.visibility</p:attrName>
                                        </p:attrNameLst>
                                      </p:cBhvr>
                                      <p:to>
                                        <p:strVal val="visible"/>
                                      </p:to>
                                    </p:set>
                                    <p:anim calcmode="lin" valueType="num">
                                      <p:cBhvr additive="base">
                                        <p:cTn id="192"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95">
                                            <p:txEl>
                                              <p:pRg st="0" end="0"/>
                                            </p:txEl>
                                          </p:spTgt>
                                        </p:tgtEl>
                                        <p:attrNameLst>
                                          <p:attrName>ppt_y</p:attrName>
                                        </p:attrNameLst>
                                      </p:cBhvr>
                                      <p:tavLst>
                                        <p:tav tm="0">
                                          <p:val>
                                            <p:strVal val="1+#ppt_h/2"/>
                                          </p:val>
                                        </p:tav>
                                        <p:tav tm="100000">
                                          <p:val>
                                            <p:strVal val="#ppt_y"/>
                                          </p:val>
                                        </p:tav>
                                      </p:tavLst>
                                    </p:anim>
                                  </p:childTnLst>
                                </p:cTn>
                              </p:par>
                              <p:par>
                                <p:cTn id="194" presetID="2" presetClass="entr" presetSubtype="4" decel="100000" fill="hold" grpId="0" nodeType="withEffect">
                                  <p:stCondLst>
                                    <p:cond delay="0"/>
                                  </p:stCondLst>
                                  <p:childTnLst>
                                    <p:set>
                                      <p:cBhvr>
                                        <p:cTn id="195" dur="1" fill="hold">
                                          <p:stCondLst>
                                            <p:cond delay="0"/>
                                          </p:stCondLst>
                                        </p:cTn>
                                        <p:tgtEl>
                                          <p:spTgt spid="95">
                                            <p:txEl>
                                              <p:pRg st="1" end="1"/>
                                            </p:txEl>
                                          </p:spTgt>
                                        </p:tgtEl>
                                        <p:attrNameLst>
                                          <p:attrName>style.visibility</p:attrName>
                                        </p:attrNameLst>
                                      </p:cBhvr>
                                      <p:to>
                                        <p:strVal val="visible"/>
                                      </p:to>
                                    </p:set>
                                    <p:anim calcmode="lin" valueType="num">
                                      <p:cBhvr additive="base">
                                        <p:cTn id="196" dur="500" fill="hold"/>
                                        <p:tgtEl>
                                          <p:spTgt spid="95">
                                            <p:txEl>
                                              <p:pRg st="1" end="1"/>
                                            </p:txEl>
                                          </p:spTgt>
                                        </p:tgtEl>
                                        <p:attrNameLst>
                                          <p:attrName>ppt_x</p:attrName>
                                        </p:attrNameLst>
                                      </p:cBhvr>
                                      <p:tavLst>
                                        <p:tav tm="0">
                                          <p:val>
                                            <p:strVal val="#ppt_x"/>
                                          </p:val>
                                        </p:tav>
                                        <p:tav tm="100000">
                                          <p:val>
                                            <p:strVal val="#ppt_x"/>
                                          </p:val>
                                        </p:tav>
                                      </p:tavLst>
                                    </p:anim>
                                    <p:anim calcmode="lin" valueType="num">
                                      <p:cBhvr additive="base">
                                        <p:cTn id="197" dur="500" fill="hold"/>
                                        <p:tgtEl>
                                          <p:spTgt spid="95">
                                            <p:txEl>
                                              <p:pRg st="1" end="1"/>
                                            </p:txEl>
                                          </p:spTgt>
                                        </p:tgtEl>
                                        <p:attrNameLst>
                                          <p:attrName>ppt_y</p:attrName>
                                        </p:attrNameLst>
                                      </p:cBhvr>
                                      <p:tavLst>
                                        <p:tav tm="0">
                                          <p:val>
                                            <p:strVal val="1+#ppt_h/2"/>
                                          </p:val>
                                        </p:tav>
                                        <p:tav tm="100000">
                                          <p:val>
                                            <p:strVal val="#ppt_y"/>
                                          </p:val>
                                        </p:tav>
                                      </p:tavLst>
                                    </p:anim>
                                  </p:childTnLst>
                                </p:cTn>
                              </p:par>
                            </p:childTnLst>
                          </p:cTn>
                        </p:par>
                        <p:par>
                          <p:cTn id="198" fill="hold">
                            <p:stCondLst>
                              <p:cond delay="9750"/>
                            </p:stCondLst>
                            <p:childTnLst>
                              <p:par>
                                <p:cTn id="199" presetID="22" presetClass="entr" presetSubtype="8" fill="hold" nodeType="afterEffect">
                                  <p:stCondLst>
                                    <p:cond delay="250"/>
                                  </p:stCondLst>
                                  <p:childTnLst>
                                    <p:set>
                                      <p:cBhvr>
                                        <p:cTn id="200" dur="1" fill="hold">
                                          <p:stCondLst>
                                            <p:cond delay="0"/>
                                          </p:stCondLst>
                                        </p:cTn>
                                        <p:tgtEl>
                                          <p:spTgt spid="42"/>
                                        </p:tgtEl>
                                        <p:attrNameLst>
                                          <p:attrName>style.visibility</p:attrName>
                                        </p:attrNameLst>
                                      </p:cBhvr>
                                      <p:to>
                                        <p:strVal val="visible"/>
                                      </p:to>
                                    </p:set>
                                    <p:animEffect transition="in" filter="wipe(left)">
                                      <p:cBhvr>
                                        <p:cTn id="201" dur="500"/>
                                        <p:tgtEl>
                                          <p:spTgt spid="42"/>
                                        </p:tgtEl>
                                      </p:cBhvr>
                                    </p:animEffect>
                                  </p:childTnLst>
                                </p:cTn>
                              </p:par>
                            </p:childTnLst>
                          </p:cTn>
                        </p:par>
                        <p:par>
                          <p:cTn id="202" fill="hold">
                            <p:stCondLst>
                              <p:cond delay="10500"/>
                            </p:stCondLst>
                            <p:childTnLst>
                              <p:par>
                                <p:cTn id="203" presetID="2" presetClass="entr" presetSubtype="8" decel="100000" fill="hold" grpId="0" nodeType="afterEffect">
                                  <p:stCondLst>
                                    <p:cond delay="0"/>
                                  </p:stCondLst>
                                  <p:childTnLst>
                                    <p:set>
                                      <p:cBhvr>
                                        <p:cTn id="204" dur="1" fill="hold">
                                          <p:stCondLst>
                                            <p:cond delay="0"/>
                                          </p:stCondLst>
                                        </p:cTn>
                                        <p:tgtEl>
                                          <p:spTgt spid="44"/>
                                        </p:tgtEl>
                                        <p:attrNameLst>
                                          <p:attrName>style.visibility</p:attrName>
                                        </p:attrNameLst>
                                      </p:cBhvr>
                                      <p:to>
                                        <p:strVal val="visible"/>
                                      </p:to>
                                    </p:set>
                                    <p:anim calcmode="lin" valueType="num">
                                      <p:cBhvr additive="base">
                                        <p:cTn id="205" dur="500" fill="hold"/>
                                        <p:tgtEl>
                                          <p:spTgt spid="44"/>
                                        </p:tgtEl>
                                        <p:attrNameLst>
                                          <p:attrName>ppt_x</p:attrName>
                                        </p:attrNameLst>
                                      </p:cBhvr>
                                      <p:tavLst>
                                        <p:tav tm="0">
                                          <p:val>
                                            <p:strVal val="0-#ppt_w/2"/>
                                          </p:val>
                                        </p:tav>
                                        <p:tav tm="100000">
                                          <p:val>
                                            <p:strVal val="#ppt_x"/>
                                          </p:val>
                                        </p:tav>
                                      </p:tavLst>
                                    </p:anim>
                                    <p:anim calcmode="lin" valueType="num">
                                      <p:cBhvr additive="base">
                                        <p:cTn id="206" dur="500" fill="hold"/>
                                        <p:tgtEl>
                                          <p:spTgt spid="44"/>
                                        </p:tgtEl>
                                        <p:attrNameLst>
                                          <p:attrName>ppt_y</p:attrName>
                                        </p:attrNameLst>
                                      </p:cBhvr>
                                      <p:tavLst>
                                        <p:tav tm="0">
                                          <p:val>
                                            <p:strVal val="#ppt_y"/>
                                          </p:val>
                                        </p:tav>
                                        <p:tav tm="100000">
                                          <p:val>
                                            <p:strVal val="#ppt_y"/>
                                          </p:val>
                                        </p:tav>
                                      </p:tavLst>
                                    </p:anim>
                                  </p:childTnLst>
                                </p:cTn>
                              </p:par>
                              <p:par>
                                <p:cTn id="207" presetID="2" presetClass="entr" presetSubtype="8" decel="100000" fill="hold" grpId="0" nodeType="withEffect">
                                  <p:stCondLst>
                                    <p:cond delay="0"/>
                                  </p:stCondLst>
                                  <p:childTnLst>
                                    <p:set>
                                      <p:cBhvr>
                                        <p:cTn id="208" dur="1" fill="hold">
                                          <p:stCondLst>
                                            <p:cond delay="0"/>
                                          </p:stCondLst>
                                        </p:cTn>
                                        <p:tgtEl>
                                          <p:spTgt spid="43"/>
                                        </p:tgtEl>
                                        <p:attrNameLst>
                                          <p:attrName>style.visibility</p:attrName>
                                        </p:attrNameLst>
                                      </p:cBhvr>
                                      <p:to>
                                        <p:strVal val="visible"/>
                                      </p:to>
                                    </p:set>
                                    <p:anim calcmode="lin" valueType="num">
                                      <p:cBhvr additive="base">
                                        <p:cTn id="209" dur="500" fill="hold"/>
                                        <p:tgtEl>
                                          <p:spTgt spid="43"/>
                                        </p:tgtEl>
                                        <p:attrNameLst>
                                          <p:attrName>ppt_x</p:attrName>
                                        </p:attrNameLst>
                                      </p:cBhvr>
                                      <p:tavLst>
                                        <p:tav tm="0">
                                          <p:val>
                                            <p:strVal val="0-#ppt_w/2"/>
                                          </p:val>
                                        </p:tav>
                                        <p:tav tm="100000">
                                          <p:val>
                                            <p:strVal val="#ppt_x"/>
                                          </p:val>
                                        </p:tav>
                                      </p:tavLst>
                                    </p:anim>
                                    <p:anim calcmode="lin" valueType="num">
                                      <p:cBhvr additive="base">
                                        <p:cTn id="210" dur="500" fill="hold"/>
                                        <p:tgtEl>
                                          <p:spTgt spid="43"/>
                                        </p:tgtEl>
                                        <p:attrNameLst>
                                          <p:attrName>ppt_y</p:attrName>
                                        </p:attrNameLst>
                                      </p:cBhvr>
                                      <p:tavLst>
                                        <p:tav tm="0">
                                          <p:val>
                                            <p:strVal val="#ppt_y"/>
                                          </p:val>
                                        </p:tav>
                                        <p:tav tm="100000">
                                          <p:val>
                                            <p:strVal val="#ppt_y"/>
                                          </p:val>
                                        </p:tav>
                                      </p:tavLst>
                                    </p:anim>
                                  </p:childTnLst>
                                </p:cTn>
                              </p:par>
                              <p:par>
                                <p:cTn id="211" presetID="2" presetClass="entr" presetSubtype="4" decel="100000" fill="hold" nodeType="withEffect">
                                  <p:stCondLst>
                                    <p:cond delay="0"/>
                                  </p:stCondLst>
                                  <p:childTnLst>
                                    <p:set>
                                      <p:cBhvr>
                                        <p:cTn id="212" dur="1" fill="hold">
                                          <p:stCondLst>
                                            <p:cond delay="0"/>
                                          </p:stCondLst>
                                        </p:cTn>
                                        <p:tgtEl>
                                          <p:spTgt spid="96"/>
                                        </p:tgtEl>
                                        <p:attrNameLst>
                                          <p:attrName>style.visibility</p:attrName>
                                        </p:attrNameLst>
                                      </p:cBhvr>
                                      <p:to>
                                        <p:strVal val="visible"/>
                                      </p:to>
                                    </p:set>
                                    <p:anim calcmode="lin" valueType="num">
                                      <p:cBhvr additive="base">
                                        <p:cTn id="213" dur="500" fill="hold"/>
                                        <p:tgtEl>
                                          <p:spTgt spid="96"/>
                                        </p:tgtEl>
                                        <p:attrNameLst>
                                          <p:attrName>ppt_x</p:attrName>
                                        </p:attrNameLst>
                                      </p:cBhvr>
                                      <p:tavLst>
                                        <p:tav tm="0">
                                          <p:val>
                                            <p:strVal val="#ppt_x"/>
                                          </p:val>
                                        </p:tav>
                                        <p:tav tm="100000">
                                          <p:val>
                                            <p:strVal val="#ppt_x"/>
                                          </p:val>
                                        </p:tav>
                                      </p:tavLst>
                                    </p:anim>
                                    <p:anim calcmode="lin" valueType="num">
                                      <p:cBhvr additive="base">
                                        <p:cTn id="214" dur="500" fill="hold"/>
                                        <p:tgtEl>
                                          <p:spTgt spid="96"/>
                                        </p:tgtEl>
                                        <p:attrNameLst>
                                          <p:attrName>ppt_y</p:attrName>
                                        </p:attrNameLst>
                                      </p:cBhvr>
                                      <p:tavLst>
                                        <p:tav tm="0">
                                          <p:val>
                                            <p:strVal val="1+#ppt_h/2"/>
                                          </p:val>
                                        </p:tav>
                                        <p:tav tm="100000">
                                          <p:val>
                                            <p:strVal val="#ppt_y"/>
                                          </p:val>
                                        </p:tav>
                                      </p:tavLst>
                                    </p:anim>
                                  </p:childTnLst>
                                </p:cTn>
                              </p:par>
                              <p:par>
                                <p:cTn id="215" presetID="2" presetClass="entr" presetSubtype="4" decel="100000" fill="hold" grpId="0" nodeType="withEffect">
                                  <p:stCondLst>
                                    <p:cond delay="0"/>
                                  </p:stCondLst>
                                  <p:childTnLst>
                                    <p:set>
                                      <p:cBhvr>
                                        <p:cTn id="216" dur="1" fill="hold">
                                          <p:stCondLst>
                                            <p:cond delay="0"/>
                                          </p:stCondLst>
                                        </p:cTn>
                                        <p:tgtEl>
                                          <p:spTgt spid="99">
                                            <p:txEl>
                                              <p:pRg st="0" end="0"/>
                                            </p:txEl>
                                          </p:spTgt>
                                        </p:tgtEl>
                                        <p:attrNameLst>
                                          <p:attrName>style.visibility</p:attrName>
                                        </p:attrNameLst>
                                      </p:cBhvr>
                                      <p:to>
                                        <p:strVal val="visible"/>
                                      </p:to>
                                    </p:set>
                                    <p:anim calcmode="lin" valueType="num">
                                      <p:cBhvr additive="base">
                                        <p:cTn id="21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219" presetID="2" presetClass="entr" presetSubtype="4" decel="100000" fill="hold" grpId="0" nodeType="withEffect">
                                  <p:stCondLst>
                                    <p:cond delay="0"/>
                                  </p:stCondLst>
                                  <p:childTnLst>
                                    <p:set>
                                      <p:cBhvr>
                                        <p:cTn id="220" dur="1" fill="hold">
                                          <p:stCondLst>
                                            <p:cond delay="0"/>
                                          </p:stCondLst>
                                        </p:cTn>
                                        <p:tgtEl>
                                          <p:spTgt spid="99">
                                            <p:txEl>
                                              <p:pRg st="1" end="1"/>
                                            </p:txEl>
                                          </p:spTgt>
                                        </p:tgtEl>
                                        <p:attrNameLst>
                                          <p:attrName>style.visibility</p:attrName>
                                        </p:attrNameLst>
                                      </p:cBhvr>
                                      <p:to>
                                        <p:strVal val="visible"/>
                                      </p:to>
                                    </p:set>
                                    <p:anim calcmode="lin" valueType="num">
                                      <p:cBhvr additive="base">
                                        <p:cTn id="22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22"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par>
                          <p:cTn id="223" fill="hold">
                            <p:stCondLst>
                              <p:cond delay="11000"/>
                            </p:stCondLst>
                            <p:childTnLst>
                              <p:par>
                                <p:cTn id="224" presetID="22" presetClass="entr" presetSubtype="8" fill="hold" nodeType="afterEffect">
                                  <p:stCondLst>
                                    <p:cond delay="250"/>
                                  </p:stCondLst>
                                  <p:childTnLst>
                                    <p:set>
                                      <p:cBhvr>
                                        <p:cTn id="225" dur="1" fill="hold">
                                          <p:stCondLst>
                                            <p:cond delay="0"/>
                                          </p:stCondLst>
                                        </p:cTn>
                                        <p:tgtEl>
                                          <p:spTgt spid="46"/>
                                        </p:tgtEl>
                                        <p:attrNameLst>
                                          <p:attrName>style.visibility</p:attrName>
                                        </p:attrNameLst>
                                      </p:cBhvr>
                                      <p:to>
                                        <p:strVal val="visible"/>
                                      </p:to>
                                    </p:set>
                                    <p:animEffect transition="in" filter="wipe(left)">
                                      <p:cBhvr>
                                        <p:cTn id="226" dur="500"/>
                                        <p:tgtEl>
                                          <p:spTgt spid="46"/>
                                        </p:tgtEl>
                                      </p:cBhvr>
                                    </p:animEffect>
                                  </p:childTnLst>
                                </p:cTn>
                              </p:par>
                            </p:childTnLst>
                          </p:cTn>
                        </p:par>
                        <p:par>
                          <p:cTn id="227" fill="hold">
                            <p:stCondLst>
                              <p:cond delay="11750"/>
                            </p:stCondLst>
                            <p:childTnLst>
                              <p:par>
                                <p:cTn id="228" presetID="10" presetClass="entr" presetSubtype="0" fill="hold" grpId="0" nodeType="afterEffect">
                                  <p:stCondLst>
                                    <p:cond delay="0"/>
                                  </p:stCondLst>
                                  <p:childTnLst>
                                    <p:set>
                                      <p:cBhvr>
                                        <p:cTn id="229" dur="1" fill="hold">
                                          <p:stCondLst>
                                            <p:cond delay="0"/>
                                          </p:stCondLst>
                                        </p:cTn>
                                        <p:tgtEl>
                                          <p:spTgt spid="45">
                                            <p:bg/>
                                          </p:spTgt>
                                        </p:tgtEl>
                                        <p:attrNameLst>
                                          <p:attrName>style.visibility</p:attrName>
                                        </p:attrNameLst>
                                      </p:cBhvr>
                                      <p:to>
                                        <p:strVal val="visible"/>
                                      </p:to>
                                    </p:set>
                                    <p:animEffect transition="in" filter="fade">
                                      <p:cBhvr>
                                        <p:cTn id="230" dur="500"/>
                                        <p:tgtEl>
                                          <p:spTgt spid="45">
                                            <p:bg/>
                                          </p:spTgt>
                                        </p:tgtEl>
                                      </p:cBhvr>
                                    </p:animEffect>
                                  </p:childTnLst>
                                </p:cTn>
                              </p:par>
                            </p:childTnLst>
                          </p:cTn>
                        </p:par>
                        <p:par>
                          <p:cTn id="231" fill="hold">
                            <p:stCondLst>
                              <p:cond delay="12250"/>
                            </p:stCondLst>
                            <p:childTnLst>
                              <p:par>
                                <p:cTn id="232" presetID="10" presetClass="entr" presetSubtype="0" fill="hold" grpId="0" nodeType="afterEffect">
                                  <p:stCondLst>
                                    <p:cond delay="0"/>
                                  </p:stCondLst>
                                  <p:childTnLst>
                                    <p:set>
                                      <p:cBhvr>
                                        <p:cTn id="233" dur="1" fill="hold">
                                          <p:stCondLst>
                                            <p:cond delay="0"/>
                                          </p:stCondLst>
                                        </p:cTn>
                                        <p:tgtEl>
                                          <p:spTgt spid="45">
                                            <p:txEl>
                                              <p:pRg st="0" end="0"/>
                                            </p:txEl>
                                          </p:spTgt>
                                        </p:tgtEl>
                                        <p:attrNameLst>
                                          <p:attrName>style.visibility</p:attrName>
                                        </p:attrNameLst>
                                      </p:cBhvr>
                                      <p:to>
                                        <p:strVal val="visible"/>
                                      </p:to>
                                    </p:set>
                                    <p:animEffect transition="in" filter="fade">
                                      <p:cBhvr>
                                        <p:cTn id="234"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9" grpId="0"/>
      <p:bldP spid="12" grpId="0" build="allAtOnce"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1" grpId="0" animBg="1"/>
      <p:bldP spid="22" grpId="0"/>
      <p:bldP spid="25" grpId="0" animBg="1"/>
      <p:bldP spid="26" grpId="0"/>
      <p:bldP spid="31" grpId="0" animBg="1"/>
      <p:bldP spid="32" grpId="0"/>
      <p:bldP spid="34" grpId="0" animBg="1"/>
      <p:bldP spid="35" grpId="0"/>
      <p:bldP spid="37" grpId="0" animBg="1"/>
      <p:bldP spid="38" grpId="0"/>
      <p:bldP spid="40" grpId="0" animBg="1"/>
      <p:bldP spid="41" grpId="0"/>
      <p:bldP spid="43" grpId="0" animBg="1"/>
      <p:bldP spid="44" grpId="0"/>
      <p:bldP spid="45" grpId="0" build="allAtOnce" animBg="1">
        <p:tmplLst>
          <p:tmpl>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71" grpId="0" build="allAtOnce">
        <p:tmplLst>
          <p:tmpl lvl="1">
            <p:tnLst>
              <p:par>
                <p:cTn presetID="2" presetClass="entr" presetSubtype="1" decel="10000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fill="hold"/>
                        <p:tgtEl>
                          <p:spTgt spid="71"/>
                        </p:tgtEl>
                        <p:attrNameLst>
                          <p:attrName>ppt_x</p:attrName>
                        </p:attrNameLst>
                      </p:cBhvr>
                      <p:tavLst>
                        <p:tav tm="0">
                          <p:val>
                            <p:strVal val="#ppt_x"/>
                          </p:val>
                        </p:tav>
                        <p:tav tm="100000">
                          <p:val>
                            <p:strVal val="#ppt_x"/>
                          </p:val>
                        </p:tav>
                      </p:tavLst>
                    </p:anim>
                    <p:anim calcmode="lin" valueType="num">
                      <p:cBhvr additive="base">
                        <p:cTn dur="500" fill="hold"/>
                        <p:tgtEl>
                          <p:spTgt spid="71"/>
                        </p:tgtEl>
                        <p:attrNameLst>
                          <p:attrName>ppt_y</p:attrName>
                        </p:attrNameLst>
                      </p:cBhvr>
                      <p:tavLst>
                        <p:tav tm="0">
                          <p:val>
                            <p:strVal val="0-#ppt_h/2"/>
                          </p:val>
                        </p:tav>
                        <p:tav tm="100000">
                          <p:val>
                            <p:strVal val="#ppt_y"/>
                          </p:val>
                        </p:tav>
                      </p:tavLst>
                    </p:anim>
                  </p:childTnLst>
                </p:cTn>
              </p:par>
            </p:tnLst>
          </p:tmpl>
        </p:tmplLst>
      </p:bldP>
      <p:bldP spid="75" grpId="0" build="allAtOnce">
        <p:tmplLst>
          <p:tmpl lvl="1">
            <p:tnLst>
              <p:par>
                <p:cTn presetID="2" presetClass="entr" presetSubtype="1" decel="10000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0-#ppt_h/2"/>
                          </p:val>
                        </p:tav>
                        <p:tav tm="100000">
                          <p:val>
                            <p:strVal val="#ppt_y"/>
                          </p:val>
                        </p:tav>
                      </p:tavLst>
                    </p:anim>
                  </p:childTnLst>
                </p:cTn>
              </p:par>
            </p:tnLst>
          </p:tmpl>
        </p:tmplLst>
      </p:bldP>
      <p:bldP spid="79" grpId="0" build="allAtOnce">
        <p:tmplLst>
          <p:tmpl lvl="1">
            <p:tnLst>
              <p:par>
                <p:cTn presetID="2" presetClass="entr" presetSubtype="1" decel="10000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0-#ppt_h/2"/>
                          </p:val>
                        </p:tav>
                        <p:tav tm="100000">
                          <p:val>
                            <p:strVal val="#ppt_y"/>
                          </p:val>
                        </p:tav>
                      </p:tavLst>
                    </p:anim>
                  </p:childTnLst>
                </p:cTn>
              </p:par>
            </p:tnLst>
          </p:tmpl>
        </p:tmplLst>
      </p:bldP>
      <p:bldP spid="83" grpId="0" build="allAtOnce">
        <p:tmplLst>
          <p:tmpl lvl="1">
            <p:tnLst>
              <p:par>
                <p:cTn presetID="2" presetClass="entr" presetSubtype="1" decel="10000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fill="hold"/>
                        <p:tgtEl>
                          <p:spTgt spid="83"/>
                        </p:tgtEl>
                        <p:attrNameLst>
                          <p:attrName>ppt_x</p:attrName>
                        </p:attrNameLst>
                      </p:cBhvr>
                      <p:tavLst>
                        <p:tav tm="0">
                          <p:val>
                            <p:strVal val="#ppt_x"/>
                          </p:val>
                        </p:tav>
                        <p:tav tm="100000">
                          <p:val>
                            <p:strVal val="#ppt_x"/>
                          </p:val>
                        </p:tav>
                      </p:tavLst>
                    </p:anim>
                    <p:anim calcmode="lin" valueType="num">
                      <p:cBhvr additive="base">
                        <p:cTn dur="500" fill="hold"/>
                        <p:tgtEl>
                          <p:spTgt spid="83"/>
                        </p:tgtEl>
                        <p:attrNameLst>
                          <p:attrName>ppt_y</p:attrName>
                        </p:attrNameLst>
                      </p:cBhvr>
                      <p:tavLst>
                        <p:tav tm="0">
                          <p:val>
                            <p:strVal val="0-#ppt_h/2"/>
                          </p:val>
                        </p:tav>
                        <p:tav tm="100000">
                          <p:val>
                            <p:strVal val="#ppt_y"/>
                          </p:val>
                        </p:tav>
                      </p:tavLst>
                    </p:anim>
                  </p:childTnLst>
                </p:cTn>
              </p:par>
            </p:tnLst>
          </p:tmpl>
        </p:tmplLst>
      </p:bldP>
      <p:bldP spid="87" grpId="0" build="allAtOnce">
        <p:tmplLst>
          <p:tmpl lvl="1">
            <p:tnLst>
              <p:par>
                <p:cTn presetID="2" presetClass="entr" presetSubtype="4" decel="10000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91" grpId="0" build="allAtOnce">
        <p:tmplLst>
          <p:tmpl lvl="1">
            <p:tnLst>
              <p:par>
                <p:cTn presetID="2" presetClass="entr" presetSubtype="4" decel="10000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fill="hold"/>
                        <p:tgtEl>
                          <p:spTgt spid="91"/>
                        </p:tgtEl>
                        <p:attrNameLst>
                          <p:attrName>ppt_x</p:attrName>
                        </p:attrNameLst>
                      </p:cBhvr>
                      <p:tavLst>
                        <p:tav tm="0">
                          <p:val>
                            <p:strVal val="#ppt_x"/>
                          </p:val>
                        </p:tav>
                        <p:tav tm="100000">
                          <p:val>
                            <p:strVal val="#ppt_x"/>
                          </p:val>
                        </p:tav>
                      </p:tavLst>
                    </p:anim>
                    <p:anim calcmode="lin" valueType="num">
                      <p:cBhvr additive="base">
                        <p:cTn dur="500" fill="hold"/>
                        <p:tgtEl>
                          <p:spTgt spid="91"/>
                        </p:tgtEl>
                        <p:attrNameLst>
                          <p:attrName>ppt_y</p:attrName>
                        </p:attrNameLst>
                      </p:cBhvr>
                      <p:tavLst>
                        <p:tav tm="0">
                          <p:val>
                            <p:strVal val="1+#ppt_h/2"/>
                          </p:val>
                        </p:tav>
                        <p:tav tm="100000">
                          <p:val>
                            <p:strVal val="#ppt_y"/>
                          </p:val>
                        </p:tav>
                      </p:tavLst>
                    </p:anim>
                  </p:childTnLst>
                </p:cTn>
              </p:par>
            </p:tnLst>
          </p:tmpl>
        </p:tmplLst>
      </p:bldP>
      <p:bldP spid="95" grpId="0" build="allAtOnce">
        <p:tmplLst>
          <p:tmpl lvl="1">
            <p:tnLst>
              <p:par>
                <p:cTn presetID="2" presetClass="entr" presetSubtype="4" decel="100000" fill="hold" nodeType="with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fill="hold"/>
                        <p:tgtEl>
                          <p:spTgt spid="95"/>
                        </p:tgtEl>
                        <p:attrNameLst>
                          <p:attrName>ppt_x</p:attrName>
                        </p:attrNameLst>
                      </p:cBhvr>
                      <p:tavLst>
                        <p:tav tm="0">
                          <p:val>
                            <p:strVal val="#ppt_x"/>
                          </p:val>
                        </p:tav>
                        <p:tav tm="100000">
                          <p:val>
                            <p:strVal val="#ppt_x"/>
                          </p:val>
                        </p:tav>
                      </p:tavLst>
                    </p:anim>
                    <p:anim calcmode="lin" valueType="num">
                      <p:cBhvr additive="base">
                        <p:cTn dur="500" fill="hold"/>
                        <p:tgtEl>
                          <p:spTgt spid="95"/>
                        </p:tgtEl>
                        <p:attrNameLst>
                          <p:attrName>ppt_y</p:attrName>
                        </p:attrNameLst>
                      </p:cBhvr>
                      <p:tavLst>
                        <p:tav tm="0">
                          <p:val>
                            <p:strVal val="1+#ppt_h/2"/>
                          </p:val>
                        </p:tav>
                        <p:tav tm="100000">
                          <p:val>
                            <p:strVal val="#ppt_y"/>
                          </p:val>
                        </p:tav>
                      </p:tavLst>
                    </p:anim>
                  </p:childTnLst>
                </p:cTn>
              </p:par>
            </p:tnLst>
          </p:tmpl>
        </p:tmplLst>
      </p:bldP>
      <p:bldP spid="99" grpId="0" build="allAtOnce">
        <p:tmplLst>
          <p:tmpl lvl="1">
            <p:tnLst>
              <p:par>
                <p:cTn presetID="2" presetClass="entr" presetSubtype="4" decel="10000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fill="hold"/>
                        <p:tgtEl>
                          <p:spTgt spid="99"/>
                        </p:tgtEl>
                        <p:attrNameLst>
                          <p:attrName>ppt_x</p:attrName>
                        </p:attrNameLst>
                      </p:cBhvr>
                      <p:tavLst>
                        <p:tav tm="0">
                          <p:val>
                            <p:strVal val="#ppt_x"/>
                          </p:val>
                        </p:tav>
                        <p:tav tm="100000">
                          <p:val>
                            <p:strVal val="#ppt_x"/>
                          </p:val>
                        </p:tav>
                      </p:tavLst>
                    </p:anim>
                    <p:anim calcmode="lin" valueType="num">
                      <p:cBhvr additive="base">
                        <p:cTn dur="500" fill="hold"/>
                        <p:tgtEl>
                          <p:spTgt spid="99"/>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4" name="山形 3"/>
          <p:cNvSpPr/>
          <p:nvPr userDrawn="1"/>
        </p:nvSpPr>
        <p:spPr>
          <a:xfrm>
            <a:off x="1006302" y="5503540"/>
            <a:ext cx="4104456" cy="432048"/>
          </a:xfrm>
          <a:prstGeom prst="chevron">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山形 9"/>
          <p:cNvSpPr/>
          <p:nvPr userDrawn="1"/>
        </p:nvSpPr>
        <p:spPr>
          <a:xfrm>
            <a:off x="5060990" y="5503540"/>
            <a:ext cx="4104456" cy="432048"/>
          </a:xfrm>
          <a:prstGeom prst="chevron">
            <a:avLst/>
          </a:prstGeom>
          <a:solidFill>
            <a:srgbClr val="FFFFFF">
              <a:alpha val="2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 name="山形 11"/>
          <p:cNvSpPr/>
          <p:nvPr userDrawn="1"/>
        </p:nvSpPr>
        <p:spPr>
          <a:xfrm>
            <a:off x="9120966" y="5503540"/>
            <a:ext cx="4104456" cy="432048"/>
          </a:xfrm>
          <a:prstGeom prst="chevron">
            <a:avLst/>
          </a:prstGeom>
          <a:solidFill>
            <a:srgbClr val="FFFFFF">
              <a:alpha val="3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 name="山形 12"/>
          <p:cNvSpPr/>
          <p:nvPr userDrawn="1"/>
        </p:nvSpPr>
        <p:spPr>
          <a:xfrm>
            <a:off x="13175654" y="5503540"/>
            <a:ext cx="4104456" cy="432048"/>
          </a:xfrm>
          <a:prstGeom prst="chevron">
            <a:avLst/>
          </a:prstGeom>
          <a:solidFill>
            <a:srgbClr val="FFFFFF">
              <a:alpha val="4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 name="図プレースホルダー 5"/>
          <p:cNvSpPr>
            <a:spLocks noGrp="1"/>
          </p:cNvSpPr>
          <p:nvPr>
            <p:ph type="pic" sz="quarter" idx="46" hasCustomPrompt="1"/>
          </p:nvPr>
        </p:nvSpPr>
        <p:spPr>
          <a:xfrm>
            <a:off x="11699490" y="6583660"/>
            <a:ext cx="862270" cy="862270"/>
          </a:xfrm>
        </p:spPr>
        <p:txBody>
          <a:bodyPr>
            <a:normAutofit/>
          </a:bodyPr>
          <a:lstStyle>
            <a:lvl1pPr>
              <a:defRPr sz="1100"/>
            </a:lvl1pPr>
          </a:lstStyle>
          <a:p>
            <a:r>
              <a:rPr lang="en-US" dirty="0" smtClean="0"/>
              <a:t>ICON</a:t>
            </a:r>
          </a:p>
        </p:txBody>
      </p:sp>
      <p:sp>
        <p:nvSpPr>
          <p:cNvPr id="19" name="テキスト プレースホルダー 11"/>
          <p:cNvSpPr>
            <a:spLocks noGrp="1"/>
          </p:cNvSpPr>
          <p:nvPr>
            <p:ph type="body" sz="quarter" idx="47" hasCustomPrompt="1"/>
          </p:nvPr>
        </p:nvSpPr>
        <p:spPr>
          <a:xfrm>
            <a:off x="12563586" y="6727676"/>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8" hasCustomPrompt="1"/>
          </p:nvPr>
        </p:nvSpPr>
        <p:spPr>
          <a:xfrm>
            <a:off x="12563586" y="7303740"/>
            <a:ext cx="4932548" cy="1512168"/>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21" name="図プレースホルダー 5"/>
          <p:cNvSpPr>
            <a:spLocks noGrp="1"/>
          </p:cNvSpPr>
          <p:nvPr>
            <p:ph type="pic" sz="quarter" idx="49" hasCustomPrompt="1"/>
          </p:nvPr>
        </p:nvSpPr>
        <p:spPr>
          <a:xfrm>
            <a:off x="8819170" y="2767236"/>
            <a:ext cx="862270" cy="862270"/>
          </a:xfrm>
        </p:spPr>
        <p:txBody>
          <a:bodyPr>
            <a:normAutofit/>
          </a:bodyPr>
          <a:lstStyle>
            <a:lvl1pPr>
              <a:defRPr sz="1100"/>
            </a:lvl1pPr>
          </a:lstStyle>
          <a:p>
            <a:r>
              <a:rPr lang="en-US" dirty="0" smtClean="0"/>
              <a:t>ICON</a:t>
            </a:r>
          </a:p>
        </p:txBody>
      </p:sp>
      <p:sp>
        <p:nvSpPr>
          <p:cNvPr id="22" name="テキスト プレースホルダー 11"/>
          <p:cNvSpPr>
            <a:spLocks noGrp="1"/>
          </p:cNvSpPr>
          <p:nvPr>
            <p:ph type="body" sz="quarter" idx="50" hasCustomPrompt="1"/>
          </p:nvPr>
        </p:nvSpPr>
        <p:spPr>
          <a:xfrm>
            <a:off x="9683266" y="2911252"/>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51" hasCustomPrompt="1"/>
          </p:nvPr>
        </p:nvSpPr>
        <p:spPr>
          <a:xfrm>
            <a:off x="9683266" y="3487316"/>
            <a:ext cx="4932548" cy="1512168"/>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24" name="図プレースホルダー 5"/>
          <p:cNvSpPr>
            <a:spLocks noGrp="1"/>
          </p:cNvSpPr>
          <p:nvPr>
            <p:ph type="pic" sz="quarter" idx="52" hasCustomPrompt="1"/>
          </p:nvPr>
        </p:nvSpPr>
        <p:spPr>
          <a:xfrm>
            <a:off x="4246662" y="6583660"/>
            <a:ext cx="862270" cy="862270"/>
          </a:xfrm>
        </p:spPr>
        <p:txBody>
          <a:bodyPr>
            <a:normAutofit/>
          </a:bodyPr>
          <a:lstStyle>
            <a:lvl1pPr>
              <a:defRPr sz="1100"/>
            </a:lvl1pPr>
          </a:lstStyle>
          <a:p>
            <a:r>
              <a:rPr lang="en-US" dirty="0" smtClean="0"/>
              <a:t>ICON</a:t>
            </a:r>
          </a:p>
        </p:txBody>
      </p:sp>
      <p:sp>
        <p:nvSpPr>
          <p:cNvPr id="25" name="テキスト プレースホルダー 11"/>
          <p:cNvSpPr>
            <a:spLocks noGrp="1"/>
          </p:cNvSpPr>
          <p:nvPr>
            <p:ph type="body" sz="quarter" idx="53" hasCustomPrompt="1"/>
          </p:nvPr>
        </p:nvSpPr>
        <p:spPr>
          <a:xfrm>
            <a:off x="5110758" y="6727676"/>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54" hasCustomPrompt="1"/>
          </p:nvPr>
        </p:nvSpPr>
        <p:spPr>
          <a:xfrm>
            <a:off x="5110758" y="7303740"/>
            <a:ext cx="4932548" cy="1512168"/>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27" name="図プレースホルダー 5"/>
          <p:cNvSpPr>
            <a:spLocks noGrp="1"/>
          </p:cNvSpPr>
          <p:nvPr>
            <p:ph type="pic" sz="quarter" idx="55" hasCustomPrompt="1"/>
          </p:nvPr>
        </p:nvSpPr>
        <p:spPr>
          <a:xfrm>
            <a:off x="2050418" y="2767236"/>
            <a:ext cx="862270" cy="862270"/>
          </a:xfrm>
        </p:spPr>
        <p:txBody>
          <a:bodyPr>
            <a:normAutofit/>
          </a:bodyPr>
          <a:lstStyle>
            <a:lvl1pPr>
              <a:defRPr sz="1100"/>
            </a:lvl1pPr>
          </a:lstStyle>
          <a:p>
            <a:r>
              <a:rPr lang="en-US" dirty="0" smtClean="0"/>
              <a:t>ICON</a:t>
            </a:r>
          </a:p>
        </p:txBody>
      </p:sp>
      <p:sp>
        <p:nvSpPr>
          <p:cNvPr id="28" name="テキスト プレースホルダー 11"/>
          <p:cNvSpPr>
            <a:spLocks noGrp="1"/>
          </p:cNvSpPr>
          <p:nvPr>
            <p:ph type="body" sz="quarter" idx="56" hasCustomPrompt="1"/>
          </p:nvPr>
        </p:nvSpPr>
        <p:spPr>
          <a:xfrm>
            <a:off x="2914514" y="2911252"/>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57" hasCustomPrompt="1"/>
          </p:nvPr>
        </p:nvSpPr>
        <p:spPr>
          <a:xfrm>
            <a:off x="2914514" y="3487316"/>
            <a:ext cx="4932548" cy="1512168"/>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cxnSp>
        <p:nvCxnSpPr>
          <p:cNvPr id="7" name="カギ線コネクタ 6"/>
          <p:cNvCxnSpPr>
            <a:stCxn id="4" idx="0"/>
            <a:endCxn id="43" idx="1"/>
          </p:cNvCxnSpPr>
          <p:nvPr userDrawn="1"/>
        </p:nvCxnSpPr>
        <p:spPr>
          <a:xfrm rot="16200000" flipV="1">
            <a:off x="1293878" y="3846900"/>
            <a:ext cx="2305169" cy="1008112"/>
          </a:xfrm>
          <a:prstGeom prst="bentConnector4">
            <a:avLst>
              <a:gd name="adj1" fmla="val 11875"/>
              <a:gd name="adj2" fmla="val 21553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2" idx="0"/>
            <a:endCxn id="48" idx="1"/>
          </p:cNvCxnSpPr>
          <p:nvPr userDrawn="1"/>
        </p:nvCxnSpPr>
        <p:spPr>
          <a:xfrm rot="16200000" flipV="1">
            <a:off x="8735814" y="3174172"/>
            <a:ext cx="2308904" cy="2349832"/>
          </a:xfrm>
          <a:prstGeom prst="bentConnector4">
            <a:avLst>
              <a:gd name="adj1" fmla="val 12600"/>
              <a:gd name="adj2" fmla="val 10972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0" idx="2"/>
            <a:endCxn id="50" idx="1"/>
          </p:cNvCxnSpPr>
          <p:nvPr userDrawn="1"/>
        </p:nvCxnSpPr>
        <p:spPr>
          <a:xfrm rot="5400000">
            <a:off x="5052423" y="5062011"/>
            <a:ext cx="1079207" cy="2826360"/>
          </a:xfrm>
          <a:prstGeom prst="bentConnector4">
            <a:avLst>
              <a:gd name="adj1" fmla="val 43501"/>
              <a:gd name="adj2" fmla="val 10808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13" idx="2"/>
            <a:endCxn id="52" idx="1"/>
          </p:cNvCxnSpPr>
          <p:nvPr userDrawn="1"/>
        </p:nvCxnSpPr>
        <p:spPr>
          <a:xfrm rot="5400000">
            <a:off x="12818167" y="4713091"/>
            <a:ext cx="1079207" cy="3524200"/>
          </a:xfrm>
          <a:prstGeom prst="bentConnector4">
            <a:avLst>
              <a:gd name="adj1" fmla="val 43501"/>
              <a:gd name="adj2" fmla="val 106487"/>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3" name="正方形/長方形 42"/>
          <p:cNvSpPr/>
          <p:nvPr userDrawn="1"/>
        </p:nvSpPr>
        <p:spPr>
          <a:xfrm>
            <a:off x="1942406" y="3054355"/>
            <a:ext cx="288032" cy="288032"/>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正方形/長方形 47"/>
          <p:cNvSpPr/>
          <p:nvPr userDrawn="1"/>
        </p:nvSpPr>
        <p:spPr>
          <a:xfrm>
            <a:off x="8715350" y="3054355"/>
            <a:ext cx="283840" cy="28056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正方形/長方形 49"/>
          <p:cNvSpPr/>
          <p:nvPr userDrawn="1"/>
        </p:nvSpPr>
        <p:spPr>
          <a:xfrm>
            <a:off x="4178846" y="6874514"/>
            <a:ext cx="283840" cy="28056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正方形/長方形 51"/>
          <p:cNvSpPr/>
          <p:nvPr userDrawn="1"/>
        </p:nvSpPr>
        <p:spPr>
          <a:xfrm>
            <a:off x="11595670" y="6874514"/>
            <a:ext cx="283840" cy="28056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5687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75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500"/>
                                        <p:tgtEl>
                                          <p:spTgt spid="25">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fade">
                                      <p:cBhvr>
                                        <p:cTn id="43" dur="500"/>
                                        <p:tgtEl>
                                          <p:spTgt spid="26">
                                            <p:txEl>
                                              <p:pRg st="0" end="0"/>
                                            </p:txEl>
                                          </p:spTgt>
                                        </p:tgtEl>
                                      </p:cBhvr>
                                    </p:animEffect>
                                  </p:childTnLst>
                                </p:cTn>
                              </p:par>
                            </p:childTnLst>
                          </p:cTn>
                        </p:par>
                        <p:par>
                          <p:cTn id="44" fill="hold">
                            <p:stCondLst>
                              <p:cond delay="3750"/>
                            </p:stCondLst>
                            <p:childTnLst>
                              <p:par>
                                <p:cTn id="45" presetID="22" presetClass="entr" presetSubtype="8"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xEl>
                                              <p:pRg st="0" end="0"/>
                                            </p:txEl>
                                          </p:spTgt>
                                        </p:tgtEl>
                                        <p:attrNameLst>
                                          <p:attrName>style.visibility</p:attrName>
                                        </p:attrNameLst>
                                      </p:cBhvr>
                                      <p:to>
                                        <p:strVal val="visible"/>
                                      </p:to>
                                    </p:set>
                                    <p:animEffect transition="in" filter="fade">
                                      <p:cBhvr>
                                        <p:cTn id="58" dur="500"/>
                                        <p:tgtEl>
                                          <p:spTgt spid="22">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fade">
                                      <p:cBhvr>
                                        <p:cTn id="61" dur="500"/>
                                        <p:tgtEl>
                                          <p:spTgt spid="23">
                                            <p:txEl>
                                              <p:pRg st="0" end="0"/>
                                            </p:txEl>
                                          </p:spTgt>
                                        </p:tgtEl>
                                      </p:cBhvr>
                                    </p:animEffect>
                                  </p:childTnLst>
                                </p:cTn>
                              </p:par>
                            </p:childTnLst>
                          </p:cTn>
                        </p:par>
                        <p:par>
                          <p:cTn id="62" fill="hold">
                            <p:stCondLst>
                              <p:cond delay="5500"/>
                            </p:stCondLst>
                            <p:childTnLst>
                              <p:par>
                                <p:cTn id="63" presetID="22" presetClass="entr" presetSubtype="8" fill="hold" grpId="0" nodeType="afterEffect">
                                  <p:stCondLst>
                                    <p:cond delay="25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xEl>
                                              <p:pRg st="0" end="0"/>
                                            </p:txEl>
                                          </p:spTgt>
                                        </p:tgtEl>
                                        <p:attrNameLst>
                                          <p:attrName>style.visibility</p:attrName>
                                        </p:attrNameLst>
                                      </p:cBhvr>
                                      <p:to>
                                        <p:strVal val="visible"/>
                                      </p:to>
                                    </p:set>
                                    <p:animEffect transition="in" filter="fade">
                                      <p:cBhvr>
                                        <p:cTn id="76" dur="500"/>
                                        <p:tgtEl>
                                          <p:spTgt spid="19">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xEl>
                                              <p:pRg st="0" end="0"/>
                                            </p:txEl>
                                          </p:spTgt>
                                        </p:tgtEl>
                                        <p:attrNameLst>
                                          <p:attrName>style.visibility</p:attrName>
                                        </p:attrNameLst>
                                      </p:cBhvr>
                                      <p:to>
                                        <p:strVal val="visible"/>
                                      </p:to>
                                    </p:set>
                                    <p:animEffect transition="in" filter="fade">
                                      <p:cBhvr>
                                        <p:cTn id="7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4" grpId="0" animBg="1"/>
      <p:bldP spid="10" grpId="0" animBg="1"/>
      <p:bldP spid="12" grpId="0" animBg="1"/>
      <p:bldP spid="13" grpId="0" animBg="1"/>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4" name="円/楕円 13"/>
          <p:cNvSpPr/>
          <p:nvPr userDrawn="1"/>
        </p:nvSpPr>
        <p:spPr>
          <a:xfrm>
            <a:off x="8531138" y="2407196"/>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図プレースホルダー 5"/>
          <p:cNvSpPr>
            <a:spLocks noGrp="1"/>
          </p:cNvSpPr>
          <p:nvPr>
            <p:ph type="pic" sz="quarter" idx="45" hasCustomPrompt="1"/>
          </p:nvPr>
        </p:nvSpPr>
        <p:spPr>
          <a:xfrm>
            <a:off x="8856860" y="2713231"/>
            <a:ext cx="630070" cy="630070"/>
          </a:xfrm>
        </p:spPr>
        <p:txBody>
          <a:bodyPr>
            <a:normAutofit/>
          </a:bodyPr>
          <a:lstStyle>
            <a:lvl1pPr>
              <a:defRPr sz="1100"/>
            </a:lvl1pPr>
          </a:lstStyle>
          <a:p>
            <a:r>
              <a:rPr lang="en-US" dirty="0" smtClean="0"/>
              <a:t>ICON</a:t>
            </a:r>
          </a:p>
        </p:txBody>
      </p:sp>
      <p:sp>
        <p:nvSpPr>
          <p:cNvPr id="16" name="円/楕円 15"/>
          <p:cNvSpPr/>
          <p:nvPr userDrawn="1"/>
        </p:nvSpPr>
        <p:spPr>
          <a:xfrm>
            <a:off x="8531138" y="805982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図プレースホルダー 5"/>
          <p:cNvSpPr>
            <a:spLocks noGrp="1"/>
          </p:cNvSpPr>
          <p:nvPr>
            <p:ph type="pic" sz="quarter" idx="46" hasCustomPrompt="1"/>
          </p:nvPr>
        </p:nvSpPr>
        <p:spPr>
          <a:xfrm>
            <a:off x="8856860" y="8365859"/>
            <a:ext cx="630070" cy="630070"/>
          </a:xfrm>
        </p:spPr>
        <p:txBody>
          <a:bodyPr>
            <a:normAutofit/>
          </a:bodyPr>
          <a:lstStyle>
            <a:lvl1pPr>
              <a:defRPr sz="1100"/>
            </a:lvl1pPr>
          </a:lstStyle>
          <a:p>
            <a:r>
              <a:rPr lang="en-US" dirty="0" smtClean="0"/>
              <a:t>ICON</a:t>
            </a:r>
          </a:p>
        </p:txBody>
      </p:sp>
      <p:cxnSp>
        <p:nvCxnSpPr>
          <p:cNvPr id="19" name="直線コネクタ 18"/>
          <p:cNvCxnSpPr>
            <a:stCxn id="16" idx="0"/>
            <a:endCxn id="14" idx="4"/>
          </p:cNvCxnSpPr>
          <p:nvPr userDrawn="1"/>
        </p:nvCxnSpPr>
        <p:spPr>
          <a:xfrm flipV="1">
            <a:off x="9161208" y="3667336"/>
            <a:ext cx="0" cy="4392488"/>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sp>
        <p:nvSpPr>
          <p:cNvPr id="30" name="円/楕円 29"/>
          <p:cNvSpPr/>
          <p:nvPr userDrawn="1"/>
        </p:nvSpPr>
        <p:spPr>
          <a:xfrm>
            <a:off x="6010858" y="388336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図プレースホルダー 5"/>
          <p:cNvSpPr>
            <a:spLocks noGrp="1"/>
          </p:cNvSpPr>
          <p:nvPr>
            <p:ph type="pic" sz="quarter" idx="47" hasCustomPrompt="1"/>
          </p:nvPr>
        </p:nvSpPr>
        <p:spPr>
          <a:xfrm>
            <a:off x="6336580" y="4189395"/>
            <a:ext cx="630070" cy="630070"/>
          </a:xfrm>
        </p:spPr>
        <p:txBody>
          <a:bodyPr>
            <a:normAutofit/>
          </a:bodyPr>
          <a:lstStyle>
            <a:lvl1pPr>
              <a:defRPr sz="1100"/>
            </a:lvl1pPr>
          </a:lstStyle>
          <a:p>
            <a:r>
              <a:rPr lang="en-US" dirty="0" smtClean="0"/>
              <a:t>ICON</a:t>
            </a:r>
          </a:p>
        </p:txBody>
      </p:sp>
      <p:sp>
        <p:nvSpPr>
          <p:cNvPr id="35" name="円/楕円 34"/>
          <p:cNvSpPr/>
          <p:nvPr userDrawn="1"/>
        </p:nvSpPr>
        <p:spPr>
          <a:xfrm>
            <a:off x="6010858" y="658366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図プレースホルダー 5"/>
          <p:cNvSpPr>
            <a:spLocks noGrp="1"/>
          </p:cNvSpPr>
          <p:nvPr>
            <p:ph type="pic" sz="quarter" idx="48" hasCustomPrompt="1"/>
          </p:nvPr>
        </p:nvSpPr>
        <p:spPr>
          <a:xfrm>
            <a:off x="6336580" y="6889695"/>
            <a:ext cx="630070" cy="630070"/>
          </a:xfrm>
        </p:spPr>
        <p:txBody>
          <a:bodyPr>
            <a:normAutofit/>
          </a:bodyPr>
          <a:lstStyle>
            <a:lvl1pPr>
              <a:defRPr sz="1100"/>
            </a:lvl1pPr>
          </a:lstStyle>
          <a:p>
            <a:r>
              <a:rPr lang="en-US" dirty="0" smtClean="0"/>
              <a:t>ICON</a:t>
            </a:r>
          </a:p>
        </p:txBody>
      </p:sp>
      <p:sp>
        <p:nvSpPr>
          <p:cNvPr id="37" name="円/楕円 36"/>
          <p:cNvSpPr/>
          <p:nvPr userDrawn="1"/>
        </p:nvSpPr>
        <p:spPr>
          <a:xfrm>
            <a:off x="11087422" y="389576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図プレースホルダー 5"/>
          <p:cNvSpPr>
            <a:spLocks noGrp="1"/>
          </p:cNvSpPr>
          <p:nvPr>
            <p:ph type="pic" sz="quarter" idx="49" hasCustomPrompt="1"/>
          </p:nvPr>
        </p:nvSpPr>
        <p:spPr>
          <a:xfrm>
            <a:off x="11413144" y="4201799"/>
            <a:ext cx="630070" cy="630070"/>
          </a:xfrm>
        </p:spPr>
        <p:txBody>
          <a:bodyPr>
            <a:normAutofit/>
          </a:bodyPr>
          <a:lstStyle>
            <a:lvl1pPr>
              <a:defRPr sz="1100"/>
            </a:lvl1pPr>
          </a:lstStyle>
          <a:p>
            <a:r>
              <a:rPr lang="en-US" dirty="0" smtClean="0"/>
              <a:t>ICON</a:t>
            </a:r>
          </a:p>
        </p:txBody>
      </p:sp>
      <p:sp>
        <p:nvSpPr>
          <p:cNvPr id="39" name="円/楕円 38"/>
          <p:cNvSpPr/>
          <p:nvPr userDrawn="1"/>
        </p:nvSpPr>
        <p:spPr>
          <a:xfrm>
            <a:off x="11087422" y="659606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図プレースホルダー 5"/>
          <p:cNvSpPr>
            <a:spLocks noGrp="1"/>
          </p:cNvSpPr>
          <p:nvPr>
            <p:ph type="pic" sz="quarter" idx="50" hasCustomPrompt="1"/>
          </p:nvPr>
        </p:nvSpPr>
        <p:spPr>
          <a:xfrm>
            <a:off x="11413144" y="6902099"/>
            <a:ext cx="630070" cy="630070"/>
          </a:xfrm>
        </p:spPr>
        <p:txBody>
          <a:bodyPr>
            <a:normAutofit/>
          </a:bodyPr>
          <a:lstStyle>
            <a:lvl1pPr>
              <a:defRPr sz="1100"/>
            </a:lvl1pPr>
          </a:lstStyle>
          <a:p>
            <a:r>
              <a:rPr lang="en-US" dirty="0" smtClean="0"/>
              <a:t>ICON</a:t>
            </a:r>
          </a:p>
        </p:txBody>
      </p:sp>
      <p:cxnSp>
        <p:nvCxnSpPr>
          <p:cNvPr id="42" name="直線コネクタ 41"/>
          <p:cNvCxnSpPr/>
          <p:nvPr userDrawn="1"/>
        </p:nvCxnSpPr>
        <p:spPr>
          <a:xfrm>
            <a:off x="7270998" y="4783460"/>
            <a:ext cx="3816424" cy="2160240"/>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flipH="1">
            <a:off x="7270998" y="4783460"/>
            <a:ext cx="3816424" cy="2160240"/>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7379803" y="4064173"/>
            <a:ext cx="3599607" cy="3599607"/>
          </a:xfrm>
          <a:prstGeom prst="ellipse">
            <a:avLst/>
          </a:prstGeom>
          <a:blipFill dpi="0" rotWithShape="1">
            <a:blip r:embed="rId2">
              <a:extLst>
                <a:ext uri="{28A0092B-C50C-407E-A947-70E740481C1C}">
                  <a14:useLocalDpi xmlns:a14="http://schemas.microsoft.com/office/drawing/2010/main" val="0"/>
                </a:ext>
              </a:extLst>
            </a:blip>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テキスト プレースホルダー 11"/>
          <p:cNvSpPr>
            <a:spLocks noGrp="1"/>
          </p:cNvSpPr>
          <p:nvPr>
            <p:ph type="body" sz="quarter" idx="33" hasCustomPrompt="1"/>
          </p:nvPr>
        </p:nvSpPr>
        <p:spPr>
          <a:xfrm>
            <a:off x="7523026" y="5288607"/>
            <a:ext cx="3312368" cy="1296144"/>
          </a:xfrm>
        </p:spPr>
        <p:txBody>
          <a:bodyPr anchor="ctr">
            <a:noAutofit/>
          </a:bodyPr>
          <a:lstStyle>
            <a:lvl1pPr algn="ctr">
              <a:lnSpc>
                <a:spcPts val="4500"/>
              </a:lnSpc>
              <a:defRPr sz="4800">
                <a:solidFill>
                  <a:schemeClr val="bg2"/>
                </a:solidFill>
                <a:latin typeface="+mj-lt"/>
              </a:defRPr>
            </a:lvl1pPr>
          </a:lstStyle>
          <a:p>
            <a:pPr lvl="0"/>
            <a:r>
              <a:rPr lang="en-US" altLang="ja-JP" dirty="0" smtClean="0"/>
              <a:t>TEXT</a:t>
            </a:r>
            <a:r>
              <a:rPr lang="en-US" altLang="ja-JP" dirty="0"/>
              <a:t/>
            </a:r>
            <a:br>
              <a:rPr lang="en-US" altLang="ja-JP" dirty="0"/>
            </a:br>
            <a:r>
              <a:rPr lang="en-US" altLang="ja-JP" dirty="0" smtClean="0"/>
              <a:t>TEXT</a:t>
            </a:r>
          </a:p>
        </p:txBody>
      </p:sp>
      <p:sp>
        <p:nvSpPr>
          <p:cNvPr id="54" name="テキスト プレースホルダー 11"/>
          <p:cNvSpPr>
            <a:spLocks noGrp="1"/>
          </p:cNvSpPr>
          <p:nvPr>
            <p:ph type="body" sz="quarter" idx="56" hasCustomPrompt="1"/>
          </p:nvPr>
        </p:nvSpPr>
        <p:spPr>
          <a:xfrm>
            <a:off x="10331338" y="2263180"/>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57" hasCustomPrompt="1"/>
          </p:nvPr>
        </p:nvSpPr>
        <p:spPr>
          <a:xfrm>
            <a:off x="10331338" y="2839244"/>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58" hasCustomPrompt="1"/>
          </p:nvPr>
        </p:nvSpPr>
        <p:spPr>
          <a:xfrm>
            <a:off x="12851618" y="3769169"/>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59" hasCustomPrompt="1"/>
          </p:nvPr>
        </p:nvSpPr>
        <p:spPr>
          <a:xfrm>
            <a:off x="12851618" y="4345233"/>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60" hasCustomPrompt="1"/>
          </p:nvPr>
        </p:nvSpPr>
        <p:spPr>
          <a:xfrm>
            <a:off x="12851618" y="6511652"/>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61" hasCustomPrompt="1"/>
          </p:nvPr>
        </p:nvSpPr>
        <p:spPr>
          <a:xfrm>
            <a:off x="12851618" y="7087716"/>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62" hasCustomPrompt="1"/>
          </p:nvPr>
        </p:nvSpPr>
        <p:spPr>
          <a:xfrm>
            <a:off x="646262" y="3769169"/>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63" hasCustomPrompt="1"/>
          </p:nvPr>
        </p:nvSpPr>
        <p:spPr>
          <a:xfrm>
            <a:off x="646262" y="4345233"/>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64" hasCustomPrompt="1"/>
          </p:nvPr>
        </p:nvSpPr>
        <p:spPr>
          <a:xfrm>
            <a:off x="646262" y="6067246"/>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65" hasCustomPrompt="1"/>
          </p:nvPr>
        </p:nvSpPr>
        <p:spPr>
          <a:xfrm>
            <a:off x="646262" y="6643310"/>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66" hasCustomPrompt="1"/>
          </p:nvPr>
        </p:nvSpPr>
        <p:spPr>
          <a:xfrm>
            <a:off x="3238550" y="8009157"/>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67" hasCustomPrompt="1"/>
          </p:nvPr>
        </p:nvSpPr>
        <p:spPr>
          <a:xfrm>
            <a:off x="3238550" y="8585221"/>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cxnSp>
        <p:nvCxnSpPr>
          <p:cNvPr id="67" name="直線コネクタ 66"/>
          <p:cNvCxnSpPr>
            <a:stCxn id="14" idx="6"/>
            <a:endCxn id="54" idx="1"/>
          </p:cNvCxnSpPr>
          <p:nvPr userDrawn="1"/>
        </p:nvCxnSpPr>
        <p:spPr>
          <a:xfrm flipV="1">
            <a:off x="9791278" y="2587005"/>
            <a:ext cx="540060" cy="450261"/>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68" name="直線コネクタ 66"/>
          <p:cNvCxnSpPr>
            <a:stCxn id="37" idx="6"/>
            <a:endCxn id="56" idx="1"/>
          </p:cNvCxnSpPr>
          <p:nvPr userDrawn="1"/>
        </p:nvCxnSpPr>
        <p:spPr>
          <a:xfrm flipV="1">
            <a:off x="12347562" y="4092994"/>
            <a:ext cx="504056" cy="432840"/>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1" name="直線コネクタ 66"/>
          <p:cNvCxnSpPr>
            <a:stCxn id="30" idx="0"/>
            <a:endCxn id="60" idx="1"/>
          </p:cNvCxnSpPr>
          <p:nvPr userDrawn="1"/>
        </p:nvCxnSpPr>
        <p:spPr>
          <a:xfrm rot="16200000" flipH="1" flipV="1">
            <a:off x="3538778" y="990844"/>
            <a:ext cx="209634" cy="5994666"/>
          </a:xfrm>
          <a:prstGeom prst="bentConnector4">
            <a:avLst>
              <a:gd name="adj1" fmla="val -163519"/>
              <a:gd name="adj2" fmla="val 10381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4" name="直線コネクタ 66"/>
          <p:cNvCxnSpPr>
            <a:stCxn id="39" idx="6"/>
            <a:endCxn id="58" idx="1"/>
          </p:cNvCxnSpPr>
          <p:nvPr userDrawn="1"/>
        </p:nvCxnSpPr>
        <p:spPr>
          <a:xfrm flipV="1">
            <a:off x="12347562" y="6835477"/>
            <a:ext cx="504056" cy="390657"/>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7" name="直線コネクタ 66"/>
          <p:cNvCxnSpPr>
            <a:stCxn id="35" idx="0"/>
            <a:endCxn id="62" idx="1"/>
          </p:cNvCxnSpPr>
          <p:nvPr userDrawn="1"/>
        </p:nvCxnSpPr>
        <p:spPr>
          <a:xfrm rot="16200000" flipV="1">
            <a:off x="3547301" y="3490033"/>
            <a:ext cx="192589" cy="5994666"/>
          </a:xfrm>
          <a:prstGeom prst="bentConnector4">
            <a:avLst>
              <a:gd name="adj1" fmla="val 386841"/>
              <a:gd name="adj2" fmla="val 10381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80" name="直線コネクタ 66"/>
          <p:cNvCxnSpPr>
            <a:stCxn id="16" idx="1"/>
            <a:endCxn id="64" idx="1"/>
          </p:cNvCxnSpPr>
          <p:nvPr userDrawn="1"/>
        </p:nvCxnSpPr>
        <p:spPr>
          <a:xfrm rot="16200000" flipH="1" flipV="1">
            <a:off x="5932808" y="5550108"/>
            <a:ext cx="88615" cy="5477131"/>
          </a:xfrm>
          <a:prstGeom prst="bentConnector4">
            <a:avLst>
              <a:gd name="adj1" fmla="val -292087"/>
              <a:gd name="adj2" fmla="val 104174"/>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2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2">
                                            <p:txEl>
                                              <p:pRg st="0" end="0"/>
                                            </p:txEl>
                                          </p:spTgt>
                                        </p:tgtEl>
                                      </p:cBhvr>
                                    </p:animEffect>
                                  </p:childTnLst>
                                </p:cTn>
                              </p:par>
                            </p:childTnLst>
                          </p:cTn>
                        </p:par>
                        <p:par>
                          <p:cTn id="19" fill="hold">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 calcmode="lin" valueType="num">
                                      <p:cBhvr>
                                        <p:cTn id="30" dur="300" fill="hold"/>
                                        <p:tgtEl>
                                          <p:spTgt spid="14"/>
                                        </p:tgtEl>
                                        <p:attrNameLst>
                                          <p:attrName>style.rotation</p:attrName>
                                        </p:attrNameLst>
                                      </p:cBhvr>
                                      <p:tavLst>
                                        <p:tav tm="0">
                                          <p:val>
                                            <p:fltVal val="360"/>
                                          </p:val>
                                        </p:tav>
                                        <p:tav tm="100000">
                                          <p:val>
                                            <p:fltVal val="0"/>
                                          </p:val>
                                        </p:tav>
                                      </p:tavLst>
                                    </p:anim>
                                    <p:animEffect transition="in" filter="fade">
                                      <p:cBhvr>
                                        <p:cTn id="31" dur="300"/>
                                        <p:tgtEl>
                                          <p:spTgt spid="14"/>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 calcmode="lin" valueType="num">
                                      <p:cBhvr>
                                        <p:cTn id="36" dur="500" fill="hold"/>
                                        <p:tgtEl>
                                          <p:spTgt spid="18"/>
                                        </p:tgtEl>
                                        <p:attrNameLst>
                                          <p:attrName>style.rotation</p:attrName>
                                        </p:attrNameLst>
                                      </p:cBhvr>
                                      <p:tavLst>
                                        <p:tav tm="0">
                                          <p:val>
                                            <p:fltVal val="360"/>
                                          </p:val>
                                        </p:tav>
                                        <p:tav tm="100000">
                                          <p:val>
                                            <p:fltVal val="0"/>
                                          </p:val>
                                        </p:tav>
                                      </p:tavLst>
                                    </p:anim>
                                    <p:animEffect transition="in" filter="fade">
                                      <p:cBhvr>
                                        <p:cTn id="37" dur="500"/>
                                        <p:tgtEl>
                                          <p:spTgt spid="18"/>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300" fill="hold"/>
                                        <p:tgtEl>
                                          <p:spTgt spid="16"/>
                                        </p:tgtEl>
                                        <p:attrNameLst>
                                          <p:attrName>ppt_w</p:attrName>
                                        </p:attrNameLst>
                                      </p:cBhvr>
                                      <p:tavLst>
                                        <p:tav tm="0">
                                          <p:val>
                                            <p:fltVal val="0"/>
                                          </p:val>
                                        </p:tav>
                                        <p:tav tm="100000">
                                          <p:val>
                                            <p:strVal val="#ppt_w"/>
                                          </p:val>
                                        </p:tav>
                                      </p:tavLst>
                                    </p:anim>
                                    <p:anim calcmode="lin" valueType="num">
                                      <p:cBhvr>
                                        <p:cTn id="41" dur="300" fill="hold"/>
                                        <p:tgtEl>
                                          <p:spTgt spid="16"/>
                                        </p:tgtEl>
                                        <p:attrNameLst>
                                          <p:attrName>ppt_h</p:attrName>
                                        </p:attrNameLst>
                                      </p:cBhvr>
                                      <p:tavLst>
                                        <p:tav tm="0">
                                          <p:val>
                                            <p:fltVal val="0"/>
                                          </p:val>
                                        </p:tav>
                                        <p:tav tm="100000">
                                          <p:val>
                                            <p:strVal val="#ppt_h"/>
                                          </p:val>
                                        </p:tav>
                                      </p:tavLst>
                                    </p:anim>
                                    <p:anim calcmode="lin" valueType="num">
                                      <p:cBhvr>
                                        <p:cTn id="42" dur="300" fill="hold"/>
                                        <p:tgtEl>
                                          <p:spTgt spid="16"/>
                                        </p:tgtEl>
                                        <p:attrNameLst>
                                          <p:attrName>style.rotation</p:attrName>
                                        </p:attrNameLst>
                                      </p:cBhvr>
                                      <p:tavLst>
                                        <p:tav tm="0">
                                          <p:val>
                                            <p:fltVal val="360"/>
                                          </p:val>
                                        </p:tav>
                                        <p:tav tm="100000">
                                          <p:val>
                                            <p:fltVal val="0"/>
                                          </p:val>
                                        </p:tav>
                                      </p:tavLst>
                                    </p:anim>
                                    <p:animEffect transition="in" filter="fade">
                                      <p:cBhvr>
                                        <p:cTn id="43" dur="300"/>
                                        <p:tgtEl>
                                          <p:spTgt spid="16"/>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 calcmode="lin" valueType="num">
                                      <p:cBhvr>
                                        <p:cTn id="48" dur="500" fill="hold"/>
                                        <p:tgtEl>
                                          <p:spTgt spid="31"/>
                                        </p:tgtEl>
                                        <p:attrNameLst>
                                          <p:attrName>style.rotation</p:attrName>
                                        </p:attrNameLst>
                                      </p:cBhvr>
                                      <p:tavLst>
                                        <p:tav tm="0">
                                          <p:val>
                                            <p:fltVal val="360"/>
                                          </p:val>
                                        </p:tav>
                                        <p:tav tm="100000">
                                          <p:val>
                                            <p:fltVal val="0"/>
                                          </p:val>
                                        </p:tav>
                                      </p:tavLst>
                                    </p:anim>
                                    <p:animEffect transition="in" filter="fade">
                                      <p:cBhvr>
                                        <p:cTn id="49" dur="500"/>
                                        <p:tgtEl>
                                          <p:spTgt spid="31"/>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300" fill="hold"/>
                                        <p:tgtEl>
                                          <p:spTgt spid="30"/>
                                        </p:tgtEl>
                                        <p:attrNameLst>
                                          <p:attrName>ppt_w</p:attrName>
                                        </p:attrNameLst>
                                      </p:cBhvr>
                                      <p:tavLst>
                                        <p:tav tm="0">
                                          <p:val>
                                            <p:fltVal val="0"/>
                                          </p:val>
                                        </p:tav>
                                        <p:tav tm="100000">
                                          <p:val>
                                            <p:strVal val="#ppt_w"/>
                                          </p:val>
                                        </p:tav>
                                      </p:tavLst>
                                    </p:anim>
                                    <p:anim calcmode="lin" valueType="num">
                                      <p:cBhvr>
                                        <p:cTn id="53" dur="300" fill="hold"/>
                                        <p:tgtEl>
                                          <p:spTgt spid="30"/>
                                        </p:tgtEl>
                                        <p:attrNameLst>
                                          <p:attrName>ppt_h</p:attrName>
                                        </p:attrNameLst>
                                      </p:cBhvr>
                                      <p:tavLst>
                                        <p:tav tm="0">
                                          <p:val>
                                            <p:fltVal val="0"/>
                                          </p:val>
                                        </p:tav>
                                        <p:tav tm="100000">
                                          <p:val>
                                            <p:strVal val="#ppt_h"/>
                                          </p:val>
                                        </p:tav>
                                      </p:tavLst>
                                    </p:anim>
                                    <p:anim calcmode="lin" valueType="num">
                                      <p:cBhvr>
                                        <p:cTn id="54" dur="300" fill="hold"/>
                                        <p:tgtEl>
                                          <p:spTgt spid="30"/>
                                        </p:tgtEl>
                                        <p:attrNameLst>
                                          <p:attrName>style.rotation</p:attrName>
                                        </p:attrNameLst>
                                      </p:cBhvr>
                                      <p:tavLst>
                                        <p:tav tm="0">
                                          <p:val>
                                            <p:fltVal val="360"/>
                                          </p:val>
                                        </p:tav>
                                        <p:tav tm="100000">
                                          <p:val>
                                            <p:fltVal val="0"/>
                                          </p:val>
                                        </p:tav>
                                      </p:tavLst>
                                    </p:anim>
                                    <p:animEffect transition="in" filter="fade">
                                      <p:cBhvr>
                                        <p:cTn id="55" dur="300"/>
                                        <p:tgtEl>
                                          <p:spTgt spid="30"/>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 calcmode="lin" valueType="num">
                                      <p:cBhvr>
                                        <p:cTn id="60" dur="500" fill="hold"/>
                                        <p:tgtEl>
                                          <p:spTgt spid="36"/>
                                        </p:tgtEl>
                                        <p:attrNameLst>
                                          <p:attrName>style.rotation</p:attrName>
                                        </p:attrNameLst>
                                      </p:cBhvr>
                                      <p:tavLst>
                                        <p:tav tm="0">
                                          <p:val>
                                            <p:fltVal val="360"/>
                                          </p:val>
                                        </p:tav>
                                        <p:tav tm="100000">
                                          <p:val>
                                            <p:fltVal val="0"/>
                                          </p:val>
                                        </p:tav>
                                      </p:tavLst>
                                    </p:anim>
                                    <p:animEffect transition="in" filter="fade">
                                      <p:cBhvr>
                                        <p:cTn id="61" dur="500"/>
                                        <p:tgtEl>
                                          <p:spTgt spid="36"/>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300" fill="hold"/>
                                        <p:tgtEl>
                                          <p:spTgt spid="35"/>
                                        </p:tgtEl>
                                        <p:attrNameLst>
                                          <p:attrName>ppt_w</p:attrName>
                                        </p:attrNameLst>
                                      </p:cBhvr>
                                      <p:tavLst>
                                        <p:tav tm="0">
                                          <p:val>
                                            <p:fltVal val="0"/>
                                          </p:val>
                                        </p:tav>
                                        <p:tav tm="100000">
                                          <p:val>
                                            <p:strVal val="#ppt_w"/>
                                          </p:val>
                                        </p:tav>
                                      </p:tavLst>
                                    </p:anim>
                                    <p:anim calcmode="lin" valueType="num">
                                      <p:cBhvr>
                                        <p:cTn id="65" dur="300" fill="hold"/>
                                        <p:tgtEl>
                                          <p:spTgt spid="35"/>
                                        </p:tgtEl>
                                        <p:attrNameLst>
                                          <p:attrName>ppt_h</p:attrName>
                                        </p:attrNameLst>
                                      </p:cBhvr>
                                      <p:tavLst>
                                        <p:tav tm="0">
                                          <p:val>
                                            <p:fltVal val="0"/>
                                          </p:val>
                                        </p:tav>
                                        <p:tav tm="100000">
                                          <p:val>
                                            <p:strVal val="#ppt_h"/>
                                          </p:val>
                                        </p:tav>
                                      </p:tavLst>
                                    </p:anim>
                                    <p:anim calcmode="lin" valueType="num">
                                      <p:cBhvr>
                                        <p:cTn id="66" dur="300" fill="hold"/>
                                        <p:tgtEl>
                                          <p:spTgt spid="35"/>
                                        </p:tgtEl>
                                        <p:attrNameLst>
                                          <p:attrName>style.rotation</p:attrName>
                                        </p:attrNameLst>
                                      </p:cBhvr>
                                      <p:tavLst>
                                        <p:tav tm="0">
                                          <p:val>
                                            <p:fltVal val="360"/>
                                          </p:val>
                                        </p:tav>
                                        <p:tav tm="100000">
                                          <p:val>
                                            <p:fltVal val="0"/>
                                          </p:val>
                                        </p:tav>
                                      </p:tavLst>
                                    </p:anim>
                                    <p:animEffect transition="in" filter="fade">
                                      <p:cBhvr>
                                        <p:cTn id="67" dur="300"/>
                                        <p:tgtEl>
                                          <p:spTgt spid="35"/>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 calcmode="lin" valueType="num">
                                      <p:cBhvr>
                                        <p:cTn id="72" dur="500" fill="hold"/>
                                        <p:tgtEl>
                                          <p:spTgt spid="38"/>
                                        </p:tgtEl>
                                        <p:attrNameLst>
                                          <p:attrName>style.rotation</p:attrName>
                                        </p:attrNameLst>
                                      </p:cBhvr>
                                      <p:tavLst>
                                        <p:tav tm="0">
                                          <p:val>
                                            <p:fltVal val="360"/>
                                          </p:val>
                                        </p:tav>
                                        <p:tav tm="100000">
                                          <p:val>
                                            <p:fltVal val="0"/>
                                          </p:val>
                                        </p:tav>
                                      </p:tavLst>
                                    </p:anim>
                                    <p:animEffect transition="in" filter="fade">
                                      <p:cBhvr>
                                        <p:cTn id="73" dur="500"/>
                                        <p:tgtEl>
                                          <p:spTgt spid="38"/>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300" fill="hold"/>
                                        <p:tgtEl>
                                          <p:spTgt spid="37"/>
                                        </p:tgtEl>
                                        <p:attrNameLst>
                                          <p:attrName>ppt_w</p:attrName>
                                        </p:attrNameLst>
                                      </p:cBhvr>
                                      <p:tavLst>
                                        <p:tav tm="0">
                                          <p:val>
                                            <p:fltVal val="0"/>
                                          </p:val>
                                        </p:tav>
                                        <p:tav tm="100000">
                                          <p:val>
                                            <p:strVal val="#ppt_w"/>
                                          </p:val>
                                        </p:tav>
                                      </p:tavLst>
                                    </p:anim>
                                    <p:anim calcmode="lin" valueType="num">
                                      <p:cBhvr>
                                        <p:cTn id="77" dur="300" fill="hold"/>
                                        <p:tgtEl>
                                          <p:spTgt spid="37"/>
                                        </p:tgtEl>
                                        <p:attrNameLst>
                                          <p:attrName>ppt_h</p:attrName>
                                        </p:attrNameLst>
                                      </p:cBhvr>
                                      <p:tavLst>
                                        <p:tav tm="0">
                                          <p:val>
                                            <p:fltVal val="0"/>
                                          </p:val>
                                        </p:tav>
                                        <p:tav tm="100000">
                                          <p:val>
                                            <p:strVal val="#ppt_h"/>
                                          </p:val>
                                        </p:tav>
                                      </p:tavLst>
                                    </p:anim>
                                    <p:anim calcmode="lin" valueType="num">
                                      <p:cBhvr>
                                        <p:cTn id="78" dur="300" fill="hold"/>
                                        <p:tgtEl>
                                          <p:spTgt spid="37"/>
                                        </p:tgtEl>
                                        <p:attrNameLst>
                                          <p:attrName>style.rotation</p:attrName>
                                        </p:attrNameLst>
                                      </p:cBhvr>
                                      <p:tavLst>
                                        <p:tav tm="0">
                                          <p:val>
                                            <p:fltVal val="360"/>
                                          </p:val>
                                        </p:tav>
                                        <p:tav tm="100000">
                                          <p:val>
                                            <p:fltVal val="0"/>
                                          </p:val>
                                        </p:tav>
                                      </p:tavLst>
                                    </p:anim>
                                    <p:animEffect transition="in" filter="fade">
                                      <p:cBhvr>
                                        <p:cTn id="79" dur="300"/>
                                        <p:tgtEl>
                                          <p:spTgt spid="37"/>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 calcmode="lin" valueType="num">
                                      <p:cBhvr>
                                        <p:cTn id="84" dur="500" fill="hold"/>
                                        <p:tgtEl>
                                          <p:spTgt spid="40"/>
                                        </p:tgtEl>
                                        <p:attrNameLst>
                                          <p:attrName>style.rotation</p:attrName>
                                        </p:attrNameLst>
                                      </p:cBhvr>
                                      <p:tavLst>
                                        <p:tav tm="0">
                                          <p:val>
                                            <p:fltVal val="360"/>
                                          </p:val>
                                        </p:tav>
                                        <p:tav tm="100000">
                                          <p:val>
                                            <p:fltVal val="0"/>
                                          </p:val>
                                        </p:tav>
                                      </p:tavLst>
                                    </p:anim>
                                    <p:animEffect transition="in" filter="fade">
                                      <p:cBhvr>
                                        <p:cTn id="85" dur="500"/>
                                        <p:tgtEl>
                                          <p:spTgt spid="40"/>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300" fill="hold"/>
                                        <p:tgtEl>
                                          <p:spTgt spid="39"/>
                                        </p:tgtEl>
                                        <p:attrNameLst>
                                          <p:attrName>ppt_w</p:attrName>
                                        </p:attrNameLst>
                                      </p:cBhvr>
                                      <p:tavLst>
                                        <p:tav tm="0">
                                          <p:val>
                                            <p:fltVal val="0"/>
                                          </p:val>
                                        </p:tav>
                                        <p:tav tm="100000">
                                          <p:val>
                                            <p:strVal val="#ppt_w"/>
                                          </p:val>
                                        </p:tav>
                                      </p:tavLst>
                                    </p:anim>
                                    <p:anim calcmode="lin" valueType="num">
                                      <p:cBhvr>
                                        <p:cTn id="89" dur="300" fill="hold"/>
                                        <p:tgtEl>
                                          <p:spTgt spid="39"/>
                                        </p:tgtEl>
                                        <p:attrNameLst>
                                          <p:attrName>ppt_h</p:attrName>
                                        </p:attrNameLst>
                                      </p:cBhvr>
                                      <p:tavLst>
                                        <p:tav tm="0">
                                          <p:val>
                                            <p:fltVal val="0"/>
                                          </p:val>
                                        </p:tav>
                                        <p:tav tm="100000">
                                          <p:val>
                                            <p:strVal val="#ppt_h"/>
                                          </p:val>
                                        </p:tav>
                                      </p:tavLst>
                                    </p:anim>
                                    <p:anim calcmode="lin" valueType="num">
                                      <p:cBhvr>
                                        <p:cTn id="90" dur="300" fill="hold"/>
                                        <p:tgtEl>
                                          <p:spTgt spid="39"/>
                                        </p:tgtEl>
                                        <p:attrNameLst>
                                          <p:attrName>style.rotation</p:attrName>
                                        </p:attrNameLst>
                                      </p:cBhvr>
                                      <p:tavLst>
                                        <p:tav tm="0">
                                          <p:val>
                                            <p:fltVal val="360"/>
                                          </p:val>
                                        </p:tav>
                                        <p:tav tm="100000">
                                          <p:val>
                                            <p:fltVal val="0"/>
                                          </p:val>
                                        </p:tav>
                                      </p:tavLst>
                                    </p:anim>
                                    <p:animEffect transition="in" filter="fade">
                                      <p:cBhvr>
                                        <p:cTn id="91" dur="300"/>
                                        <p:tgtEl>
                                          <p:spTgt spid="39"/>
                                        </p:tgtEl>
                                      </p:cBhvr>
                                    </p:animEffect>
                                  </p:childTnLst>
                                </p:cTn>
                              </p:par>
                            </p:childTnLst>
                          </p:cTn>
                        </p:par>
                        <p:par>
                          <p:cTn id="92" fill="hold">
                            <p:stCondLst>
                              <p:cond delay="1500"/>
                            </p:stCondLst>
                            <p:childTnLst>
                              <p:par>
                                <p:cTn id="93" presetID="16" presetClass="entr" presetSubtype="42"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arn(outHorizontal)">
                                      <p:cBhvr>
                                        <p:cTn id="95" dur="500"/>
                                        <p:tgtEl>
                                          <p:spTgt spid="19"/>
                                        </p:tgtEl>
                                      </p:cBhvr>
                                    </p:animEffect>
                                  </p:childTnLst>
                                </p:cTn>
                              </p:par>
                              <p:par>
                                <p:cTn id="96" presetID="16" presetClass="entr" presetSubtype="37"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outVertical)">
                                      <p:cBhvr>
                                        <p:cTn id="98" dur="500"/>
                                        <p:tgtEl>
                                          <p:spTgt spid="46"/>
                                        </p:tgtEl>
                                      </p:cBhvr>
                                    </p:animEffect>
                                  </p:childTnLst>
                                </p:cTn>
                              </p:par>
                              <p:par>
                                <p:cTn id="99" presetID="16" presetClass="entr" presetSubtype="37" fill="hold"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arn(outVertical)">
                                      <p:cBhvr>
                                        <p:cTn id="101" dur="500"/>
                                        <p:tgtEl>
                                          <p:spTgt spid="42"/>
                                        </p:tgtEl>
                                      </p:cBhvr>
                                    </p:animEffect>
                                  </p:childTnLst>
                                </p:cTn>
                              </p:par>
                            </p:childTnLst>
                          </p:cTn>
                        </p:par>
                        <p:par>
                          <p:cTn id="102" fill="hold">
                            <p:stCondLst>
                              <p:cond delay="2000"/>
                            </p:stCondLst>
                            <p:childTnLst>
                              <p:par>
                                <p:cTn id="103" presetID="22" presetClass="entr" presetSubtype="8" fill="hold" nodeType="afterEffect">
                                  <p:stCondLst>
                                    <p:cond delay="250"/>
                                  </p:stCondLst>
                                  <p:childTnLst>
                                    <p:set>
                                      <p:cBhvr>
                                        <p:cTn id="104" dur="1" fill="hold">
                                          <p:stCondLst>
                                            <p:cond delay="0"/>
                                          </p:stCondLst>
                                        </p:cTn>
                                        <p:tgtEl>
                                          <p:spTgt spid="67"/>
                                        </p:tgtEl>
                                        <p:attrNameLst>
                                          <p:attrName>style.visibility</p:attrName>
                                        </p:attrNameLst>
                                      </p:cBhvr>
                                      <p:to>
                                        <p:strVal val="visible"/>
                                      </p:to>
                                    </p:set>
                                    <p:animEffect transition="in" filter="wipe(left)">
                                      <p:cBhvr>
                                        <p:cTn id="105" dur="500"/>
                                        <p:tgtEl>
                                          <p:spTgt spid="67"/>
                                        </p:tgtEl>
                                      </p:cBhvr>
                                    </p:animEffect>
                                  </p:childTnLst>
                                </p:cTn>
                              </p:par>
                            </p:childTnLst>
                          </p:cTn>
                        </p:par>
                        <p:par>
                          <p:cTn id="106" fill="hold">
                            <p:stCondLst>
                              <p:cond delay="2750"/>
                            </p:stCondLst>
                            <p:childTnLst>
                              <p:par>
                                <p:cTn id="107" presetID="10" presetClass="entr" presetSubtype="0" fill="hold" grpId="0" nodeType="afterEffect">
                                  <p:stCondLst>
                                    <p:cond delay="0"/>
                                  </p:stCondLst>
                                  <p:childTnLst>
                                    <p:set>
                                      <p:cBhvr>
                                        <p:cTn id="108" dur="1" fill="hold">
                                          <p:stCondLst>
                                            <p:cond delay="0"/>
                                          </p:stCondLst>
                                        </p:cTn>
                                        <p:tgtEl>
                                          <p:spTgt spid="54">
                                            <p:txEl>
                                              <p:pRg st="0" end="0"/>
                                            </p:txEl>
                                          </p:spTgt>
                                        </p:tgtEl>
                                        <p:attrNameLst>
                                          <p:attrName>style.visibility</p:attrName>
                                        </p:attrNameLst>
                                      </p:cBhvr>
                                      <p:to>
                                        <p:strVal val="visible"/>
                                      </p:to>
                                    </p:set>
                                    <p:animEffect transition="in" filter="fade">
                                      <p:cBhvr>
                                        <p:cTn id="109" dur="500"/>
                                        <p:tgtEl>
                                          <p:spTgt spid="54">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5">
                                            <p:txEl>
                                              <p:pRg st="0" end="0"/>
                                            </p:txEl>
                                          </p:spTgt>
                                        </p:tgtEl>
                                        <p:attrNameLst>
                                          <p:attrName>style.visibility</p:attrName>
                                        </p:attrNameLst>
                                      </p:cBhvr>
                                      <p:to>
                                        <p:strVal val="visible"/>
                                      </p:to>
                                    </p:set>
                                    <p:animEffect transition="in" filter="fade">
                                      <p:cBhvr>
                                        <p:cTn id="112" dur="500"/>
                                        <p:tgtEl>
                                          <p:spTgt spid="55">
                                            <p:txEl>
                                              <p:pRg st="0" end="0"/>
                                            </p:txEl>
                                          </p:spTgt>
                                        </p:tgtEl>
                                      </p:cBhvr>
                                    </p:animEffect>
                                  </p:childTnLst>
                                </p:cTn>
                              </p:par>
                            </p:childTnLst>
                          </p:cTn>
                        </p:par>
                        <p:par>
                          <p:cTn id="113" fill="hold">
                            <p:stCondLst>
                              <p:cond delay="3250"/>
                            </p:stCondLst>
                            <p:childTnLst>
                              <p:par>
                                <p:cTn id="114" presetID="22" presetClass="entr" presetSubtype="8" fill="hold" nodeType="afterEffect">
                                  <p:stCondLst>
                                    <p:cond delay="250"/>
                                  </p:stCondLst>
                                  <p:childTnLst>
                                    <p:set>
                                      <p:cBhvr>
                                        <p:cTn id="115" dur="1" fill="hold">
                                          <p:stCondLst>
                                            <p:cond delay="0"/>
                                          </p:stCondLst>
                                        </p:cTn>
                                        <p:tgtEl>
                                          <p:spTgt spid="68"/>
                                        </p:tgtEl>
                                        <p:attrNameLst>
                                          <p:attrName>style.visibility</p:attrName>
                                        </p:attrNameLst>
                                      </p:cBhvr>
                                      <p:to>
                                        <p:strVal val="visible"/>
                                      </p:to>
                                    </p:set>
                                    <p:animEffect transition="in" filter="wipe(left)">
                                      <p:cBhvr>
                                        <p:cTn id="116" dur="500"/>
                                        <p:tgtEl>
                                          <p:spTgt spid="68"/>
                                        </p:tgtEl>
                                      </p:cBhvr>
                                    </p:animEffect>
                                  </p:childTnLst>
                                </p:cTn>
                              </p:par>
                            </p:childTnLst>
                          </p:cTn>
                        </p:par>
                        <p:par>
                          <p:cTn id="117" fill="hold">
                            <p:stCondLst>
                              <p:cond delay="4000"/>
                            </p:stCondLst>
                            <p:childTnLst>
                              <p:par>
                                <p:cTn id="118" presetID="10" presetClass="entr" presetSubtype="0" fill="hold" grpId="0" nodeType="afterEffect">
                                  <p:stCondLst>
                                    <p:cond delay="0"/>
                                  </p:stCondLst>
                                  <p:childTnLst>
                                    <p:set>
                                      <p:cBhvr>
                                        <p:cTn id="119" dur="1" fill="hold">
                                          <p:stCondLst>
                                            <p:cond delay="0"/>
                                          </p:stCondLst>
                                        </p:cTn>
                                        <p:tgtEl>
                                          <p:spTgt spid="56">
                                            <p:txEl>
                                              <p:pRg st="0" end="0"/>
                                            </p:txEl>
                                          </p:spTgt>
                                        </p:tgtEl>
                                        <p:attrNameLst>
                                          <p:attrName>style.visibility</p:attrName>
                                        </p:attrNameLst>
                                      </p:cBhvr>
                                      <p:to>
                                        <p:strVal val="visible"/>
                                      </p:to>
                                    </p:set>
                                    <p:animEffect transition="in" filter="fade">
                                      <p:cBhvr>
                                        <p:cTn id="120" dur="500"/>
                                        <p:tgtEl>
                                          <p:spTgt spid="56">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7">
                                            <p:txEl>
                                              <p:pRg st="0" end="0"/>
                                            </p:txEl>
                                          </p:spTgt>
                                        </p:tgtEl>
                                        <p:attrNameLst>
                                          <p:attrName>style.visibility</p:attrName>
                                        </p:attrNameLst>
                                      </p:cBhvr>
                                      <p:to>
                                        <p:strVal val="visible"/>
                                      </p:to>
                                    </p:set>
                                    <p:animEffect transition="in" filter="fade">
                                      <p:cBhvr>
                                        <p:cTn id="123" dur="500"/>
                                        <p:tgtEl>
                                          <p:spTgt spid="57">
                                            <p:txEl>
                                              <p:pRg st="0" end="0"/>
                                            </p:txEl>
                                          </p:spTgt>
                                        </p:tgtEl>
                                      </p:cBhvr>
                                    </p:animEffect>
                                  </p:childTnLst>
                                </p:cTn>
                              </p:par>
                            </p:childTnLst>
                          </p:cTn>
                        </p:par>
                        <p:par>
                          <p:cTn id="124" fill="hold">
                            <p:stCondLst>
                              <p:cond delay="4500"/>
                            </p:stCondLst>
                            <p:childTnLst>
                              <p:par>
                                <p:cTn id="125" presetID="22" presetClass="entr" presetSubtype="8" fill="hold" nodeType="afterEffect">
                                  <p:stCondLst>
                                    <p:cond delay="250"/>
                                  </p:stCondLst>
                                  <p:childTnLst>
                                    <p:set>
                                      <p:cBhvr>
                                        <p:cTn id="126" dur="1" fill="hold">
                                          <p:stCondLst>
                                            <p:cond delay="0"/>
                                          </p:stCondLst>
                                        </p:cTn>
                                        <p:tgtEl>
                                          <p:spTgt spid="74"/>
                                        </p:tgtEl>
                                        <p:attrNameLst>
                                          <p:attrName>style.visibility</p:attrName>
                                        </p:attrNameLst>
                                      </p:cBhvr>
                                      <p:to>
                                        <p:strVal val="visible"/>
                                      </p:to>
                                    </p:set>
                                    <p:animEffect transition="in" filter="wipe(left)">
                                      <p:cBhvr>
                                        <p:cTn id="127" dur="500"/>
                                        <p:tgtEl>
                                          <p:spTgt spid="74"/>
                                        </p:tgtEl>
                                      </p:cBhvr>
                                    </p:animEffect>
                                  </p:childTnLst>
                                </p:cTn>
                              </p:par>
                            </p:childTnLst>
                          </p:cTn>
                        </p:par>
                        <p:par>
                          <p:cTn id="128" fill="hold">
                            <p:stCondLst>
                              <p:cond delay="5250"/>
                            </p:stCondLst>
                            <p:childTnLst>
                              <p:par>
                                <p:cTn id="129" presetID="10" presetClass="entr" presetSubtype="0" fill="hold" grpId="0" nodeType="afterEffect">
                                  <p:stCondLst>
                                    <p:cond delay="0"/>
                                  </p:stCondLst>
                                  <p:childTnLst>
                                    <p:set>
                                      <p:cBhvr>
                                        <p:cTn id="130" dur="1" fill="hold">
                                          <p:stCondLst>
                                            <p:cond delay="0"/>
                                          </p:stCondLst>
                                        </p:cTn>
                                        <p:tgtEl>
                                          <p:spTgt spid="58">
                                            <p:txEl>
                                              <p:pRg st="0" end="0"/>
                                            </p:txEl>
                                          </p:spTgt>
                                        </p:tgtEl>
                                        <p:attrNameLst>
                                          <p:attrName>style.visibility</p:attrName>
                                        </p:attrNameLst>
                                      </p:cBhvr>
                                      <p:to>
                                        <p:strVal val="visible"/>
                                      </p:to>
                                    </p:set>
                                    <p:animEffect transition="in" filter="fade">
                                      <p:cBhvr>
                                        <p:cTn id="131" dur="500"/>
                                        <p:tgtEl>
                                          <p:spTgt spid="58">
                                            <p:txEl>
                                              <p:pRg st="0" end="0"/>
                                            </p:txEl>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9">
                                            <p:txEl>
                                              <p:pRg st="0" end="0"/>
                                            </p:txEl>
                                          </p:spTgt>
                                        </p:tgtEl>
                                        <p:attrNameLst>
                                          <p:attrName>style.visibility</p:attrName>
                                        </p:attrNameLst>
                                      </p:cBhvr>
                                      <p:to>
                                        <p:strVal val="visible"/>
                                      </p:to>
                                    </p:set>
                                    <p:animEffect transition="in" filter="fade">
                                      <p:cBhvr>
                                        <p:cTn id="134" dur="500"/>
                                        <p:tgtEl>
                                          <p:spTgt spid="59">
                                            <p:txEl>
                                              <p:pRg st="0" end="0"/>
                                            </p:txEl>
                                          </p:spTgt>
                                        </p:tgtEl>
                                      </p:cBhvr>
                                    </p:animEffect>
                                  </p:childTnLst>
                                </p:cTn>
                              </p:par>
                            </p:childTnLst>
                          </p:cTn>
                        </p:par>
                        <p:par>
                          <p:cTn id="135" fill="hold">
                            <p:stCondLst>
                              <p:cond delay="5750"/>
                            </p:stCondLst>
                            <p:childTnLst>
                              <p:par>
                                <p:cTn id="136" presetID="22" presetClass="entr" presetSubtype="2" fill="hold" nodeType="afterEffect">
                                  <p:stCondLst>
                                    <p:cond delay="250"/>
                                  </p:stCondLst>
                                  <p:childTnLst>
                                    <p:set>
                                      <p:cBhvr>
                                        <p:cTn id="137" dur="1" fill="hold">
                                          <p:stCondLst>
                                            <p:cond delay="0"/>
                                          </p:stCondLst>
                                        </p:cTn>
                                        <p:tgtEl>
                                          <p:spTgt spid="71"/>
                                        </p:tgtEl>
                                        <p:attrNameLst>
                                          <p:attrName>style.visibility</p:attrName>
                                        </p:attrNameLst>
                                      </p:cBhvr>
                                      <p:to>
                                        <p:strVal val="visible"/>
                                      </p:to>
                                    </p:set>
                                    <p:animEffect transition="in" filter="wipe(right)">
                                      <p:cBhvr>
                                        <p:cTn id="138" dur="500"/>
                                        <p:tgtEl>
                                          <p:spTgt spid="71"/>
                                        </p:tgtEl>
                                      </p:cBhvr>
                                    </p:animEffect>
                                  </p:childTnLst>
                                </p:cTn>
                              </p:par>
                            </p:childTnLst>
                          </p:cTn>
                        </p:par>
                        <p:par>
                          <p:cTn id="139" fill="hold">
                            <p:stCondLst>
                              <p:cond delay="6500"/>
                            </p:stCondLst>
                            <p:childTnLst>
                              <p:par>
                                <p:cTn id="140" presetID="10" presetClass="entr" presetSubtype="0" fill="hold" grpId="0" nodeType="afterEffect">
                                  <p:stCondLst>
                                    <p:cond delay="0"/>
                                  </p:stCondLst>
                                  <p:childTnLst>
                                    <p:set>
                                      <p:cBhvr>
                                        <p:cTn id="141" dur="1" fill="hold">
                                          <p:stCondLst>
                                            <p:cond delay="0"/>
                                          </p:stCondLst>
                                        </p:cTn>
                                        <p:tgtEl>
                                          <p:spTgt spid="60">
                                            <p:txEl>
                                              <p:pRg st="0" end="0"/>
                                            </p:txEl>
                                          </p:spTgt>
                                        </p:tgtEl>
                                        <p:attrNameLst>
                                          <p:attrName>style.visibility</p:attrName>
                                        </p:attrNameLst>
                                      </p:cBhvr>
                                      <p:to>
                                        <p:strVal val="visible"/>
                                      </p:to>
                                    </p:set>
                                    <p:animEffect transition="in" filter="fade">
                                      <p:cBhvr>
                                        <p:cTn id="142" dur="500"/>
                                        <p:tgtEl>
                                          <p:spTgt spid="60">
                                            <p:txEl>
                                              <p:pRg st="0" end="0"/>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1">
                                            <p:txEl>
                                              <p:pRg st="0" end="0"/>
                                            </p:txEl>
                                          </p:spTgt>
                                        </p:tgtEl>
                                        <p:attrNameLst>
                                          <p:attrName>style.visibility</p:attrName>
                                        </p:attrNameLst>
                                      </p:cBhvr>
                                      <p:to>
                                        <p:strVal val="visible"/>
                                      </p:to>
                                    </p:set>
                                    <p:animEffect transition="in" filter="fade">
                                      <p:cBhvr>
                                        <p:cTn id="145" dur="500"/>
                                        <p:tgtEl>
                                          <p:spTgt spid="61">
                                            <p:txEl>
                                              <p:pRg st="0" end="0"/>
                                            </p:txEl>
                                          </p:spTgt>
                                        </p:tgtEl>
                                      </p:cBhvr>
                                    </p:animEffect>
                                  </p:childTnLst>
                                </p:cTn>
                              </p:par>
                            </p:childTnLst>
                          </p:cTn>
                        </p:par>
                        <p:par>
                          <p:cTn id="146" fill="hold">
                            <p:stCondLst>
                              <p:cond delay="7000"/>
                            </p:stCondLst>
                            <p:childTnLst>
                              <p:par>
                                <p:cTn id="147" presetID="22" presetClass="entr" presetSubtype="2" fill="hold" nodeType="afterEffect">
                                  <p:stCondLst>
                                    <p:cond delay="250"/>
                                  </p:stCondLst>
                                  <p:childTnLst>
                                    <p:set>
                                      <p:cBhvr>
                                        <p:cTn id="148" dur="1" fill="hold">
                                          <p:stCondLst>
                                            <p:cond delay="0"/>
                                          </p:stCondLst>
                                        </p:cTn>
                                        <p:tgtEl>
                                          <p:spTgt spid="77"/>
                                        </p:tgtEl>
                                        <p:attrNameLst>
                                          <p:attrName>style.visibility</p:attrName>
                                        </p:attrNameLst>
                                      </p:cBhvr>
                                      <p:to>
                                        <p:strVal val="visible"/>
                                      </p:to>
                                    </p:set>
                                    <p:animEffect transition="in" filter="wipe(right)">
                                      <p:cBhvr>
                                        <p:cTn id="149" dur="500"/>
                                        <p:tgtEl>
                                          <p:spTgt spid="77"/>
                                        </p:tgtEl>
                                      </p:cBhvr>
                                    </p:animEffect>
                                  </p:childTnLst>
                                </p:cTn>
                              </p:par>
                            </p:childTnLst>
                          </p:cTn>
                        </p:par>
                        <p:par>
                          <p:cTn id="150" fill="hold">
                            <p:stCondLst>
                              <p:cond delay="7750"/>
                            </p:stCondLst>
                            <p:childTnLst>
                              <p:par>
                                <p:cTn id="151" presetID="10" presetClass="entr" presetSubtype="0" fill="hold" grpId="0" nodeType="after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fade">
                                      <p:cBhvr>
                                        <p:cTn id="153" dur="500"/>
                                        <p:tgtEl>
                                          <p:spTgt spid="62">
                                            <p:txEl>
                                              <p:pRg st="0" end="0"/>
                                            </p:txEl>
                                          </p:spTgt>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3">
                                            <p:txEl>
                                              <p:pRg st="0" end="0"/>
                                            </p:txEl>
                                          </p:spTgt>
                                        </p:tgtEl>
                                        <p:attrNameLst>
                                          <p:attrName>style.visibility</p:attrName>
                                        </p:attrNameLst>
                                      </p:cBhvr>
                                      <p:to>
                                        <p:strVal val="visible"/>
                                      </p:to>
                                    </p:set>
                                    <p:animEffect transition="in" filter="fade">
                                      <p:cBhvr>
                                        <p:cTn id="156" dur="500"/>
                                        <p:tgtEl>
                                          <p:spTgt spid="63">
                                            <p:txEl>
                                              <p:pRg st="0" end="0"/>
                                            </p:txEl>
                                          </p:spTgt>
                                        </p:tgtEl>
                                      </p:cBhvr>
                                    </p:animEffect>
                                  </p:childTnLst>
                                </p:cTn>
                              </p:par>
                            </p:childTnLst>
                          </p:cTn>
                        </p:par>
                        <p:par>
                          <p:cTn id="157" fill="hold">
                            <p:stCondLst>
                              <p:cond delay="8250"/>
                            </p:stCondLst>
                            <p:childTnLst>
                              <p:par>
                                <p:cTn id="158" presetID="22" presetClass="entr" presetSubtype="2" fill="hold" nodeType="afterEffect">
                                  <p:stCondLst>
                                    <p:cond delay="250"/>
                                  </p:stCondLst>
                                  <p:childTnLst>
                                    <p:set>
                                      <p:cBhvr>
                                        <p:cTn id="159" dur="1" fill="hold">
                                          <p:stCondLst>
                                            <p:cond delay="0"/>
                                          </p:stCondLst>
                                        </p:cTn>
                                        <p:tgtEl>
                                          <p:spTgt spid="80"/>
                                        </p:tgtEl>
                                        <p:attrNameLst>
                                          <p:attrName>style.visibility</p:attrName>
                                        </p:attrNameLst>
                                      </p:cBhvr>
                                      <p:to>
                                        <p:strVal val="visible"/>
                                      </p:to>
                                    </p:set>
                                    <p:animEffect transition="in" filter="wipe(right)">
                                      <p:cBhvr>
                                        <p:cTn id="160" dur="500"/>
                                        <p:tgtEl>
                                          <p:spTgt spid="80"/>
                                        </p:tgtEl>
                                      </p:cBhvr>
                                    </p:animEffect>
                                  </p:childTnLst>
                                </p:cTn>
                              </p:par>
                            </p:childTnLst>
                          </p:cTn>
                        </p:par>
                        <p:par>
                          <p:cTn id="161" fill="hold">
                            <p:stCondLst>
                              <p:cond delay="9000"/>
                            </p:stCondLst>
                            <p:childTnLst>
                              <p:par>
                                <p:cTn id="162" presetID="10" presetClass="entr" presetSubtype="0" fill="hold" grpId="0" nodeType="afterEffect">
                                  <p:stCondLst>
                                    <p:cond delay="0"/>
                                  </p:stCondLst>
                                  <p:childTnLst>
                                    <p:set>
                                      <p:cBhvr>
                                        <p:cTn id="163" dur="1" fill="hold">
                                          <p:stCondLst>
                                            <p:cond delay="0"/>
                                          </p:stCondLst>
                                        </p:cTn>
                                        <p:tgtEl>
                                          <p:spTgt spid="64">
                                            <p:txEl>
                                              <p:pRg st="0" end="0"/>
                                            </p:txEl>
                                          </p:spTgt>
                                        </p:tgtEl>
                                        <p:attrNameLst>
                                          <p:attrName>style.visibility</p:attrName>
                                        </p:attrNameLst>
                                      </p:cBhvr>
                                      <p:to>
                                        <p:strVal val="visible"/>
                                      </p:to>
                                    </p:set>
                                    <p:animEffect transition="in" filter="fade">
                                      <p:cBhvr>
                                        <p:cTn id="164" dur="500"/>
                                        <p:tgtEl>
                                          <p:spTgt spid="64">
                                            <p:txEl>
                                              <p:pRg st="0" end="0"/>
                                            </p:txEl>
                                          </p:spTgt>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5">
                                            <p:txEl>
                                              <p:pRg st="0" end="0"/>
                                            </p:txEl>
                                          </p:spTgt>
                                        </p:tgtEl>
                                        <p:attrNameLst>
                                          <p:attrName>style.visibility</p:attrName>
                                        </p:attrNameLst>
                                      </p:cBhvr>
                                      <p:to>
                                        <p:strVal val="visible"/>
                                      </p:to>
                                    </p:set>
                                    <p:animEffect transition="in" filter="fade">
                                      <p:cBhvr>
                                        <p:cTn id="167"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animBg="1"/>
      <p:bldP spid="15" grpId="0"/>
      <p:bldP spid="16" grpId="0" animBg="1"/>
      <p:bldP spid="18" grpId="0"/>
      <p:bldP spid="30" grpId="0" animBg="1"/>
      <p:bldP spid="31" grpId="0"/>
      <p:bldP spid="35" grpId="0" animBg="1"/>
      <p:bldP spid="36" grpId="0"/>
      <p:bldP spid="37" grpId="0" animBg="1"/>
      <p:bldP spid="38" grpId="0"/>
      <p:bldP spid="39" grpId="0" animBg="1"/>
      <p:bldP spid="40" grpId="0"/>
      <p:bldP spid="10" grpId="0" animBg="1"/>
      <p:bldP spid="12" grpId="0" build="p">
        <p:tmplLst>
          <p:tmpl lvl="1">
            <p:tnLst>
              <p:par>
                <p:cTn presetID="53" presetClass="entr" presetSubtype="16"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1 Column - No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2" name="環状矢印 11"/>
          <p:cNvSpPr/>
          <p:nvPr userDrawn="1"/>
        </p:nvSpPr>
        <p:spPr>
          <a:xfrm>
            <a:off x="6136157" y="2821692"/>
            <a:ext cx="5904656" cy="5904656"/>
          </a:xfrm>
          <a:prstGeom prst="circularArrow">
            <a:avLst>
              <a:gd name="adj1" fmla="val 7904"/>
              <a:gd name="adj2" fmla="val 1116539"/>
              <a:gd name="adj3" fmla="val 15192833"/>
              <a:gd name="adj4" fmla="val 10800000"/>
              <a:gd name="adj5" fmla="val 11694"/>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環状矢印 13"/>
          <p:cNvSpPr/>
          <p:nvPr userDrawn="1"/>
        </p:nvSpPr>
        <p:spPr>
          <a:xfrm rot="5400000">
            <a:off x="6190878" y="2748915"/>
            <a:ext cx="5904656" cy="5904656"/>
          </a:xfrm>
          <a:prstGeom prst="circularArrow">
            <a:avLst>
              <a:gd name="adj1" fmla="val 7904"/>
              <a:gd name="adj2" fmla="val 1116539"/>
              <a:gd name="adj3" fmla="val 15192833"/>
              <a:gd name="adj4" fmla="val 10800000"/>
              <a:gd name="adj5" fmla="val 11694"/>
            </a:avLst>
          </a:prstGeom>
          <a:solidFill>
            <a:srgbClr val="FFFFFF">
              <a:alpha val="2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環状矢印 14"/>
          <p:cNvSpPr/>
          <p:nvPr userDrawn="1"/>
        </p:nvSpPr>
        <p:spPr>
          <a:xfrm rot="10800000">
            <a:off x="6280966" y="2839244"/>
            <a:ext cx="5904656" cy="5904656"/>
          </a:xfrm>
          <a:prstGeom prst="circularArrow">
            <a:avLst>
              <a:gd name="adj1" fmla="val 7904"/>
              <a:gd name="adj2" fmla="val 1116539"/>
              <a:gd name="adj3" fmla="val 15192833"/>
              <a:gd name="adj4" fmla="val 10800000"/>
              <a:gd name="adj5" fmla="val 11694"/>
            </a:avLst>
          </a:prstGeom>
          <a:solidFill>
            <a:srgbClr val="FFFFFF">
              <a:alpha val="3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環状矢印 15"/>
          <p:cNvSpPr/>
          <p:nvPr userDrawn="1"/>
        </p:nvSpPr>
        <p:spPr>
          <a:xfrm rot="16200000">
            <a:off x="6190878" y="2911252"/>
            <a:ext cx="5904656" cy="5904656"/>
          </a:xfrm>
          <a:prstGeom prst="circularArrow">
            <a:avLst>
              <a:gd name="adj1" fmla="val 7904"/>
              <a:gd name="adj2" fmla="val 1116539"/>
              <a:gd name="adj3" fmla="val 15192833"/>
              <a:gd name="adj4" fmla="val 10800000"/>
              <a:gd name="adj5" fmla="val 11694"/>
            </a:avLst>
          </a:prstGeom>
          <a:solidFill>
            <a:srgbClr val="FFFFFF">
              <a:alpha val="4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テキスト プレースホルダー 11"/>
          <p:cNvSpPr>
            <a:spLocks noGrp="1"/>
          </p:cNvSpPr>
          <p:nvPr userDrawn="1">
            <p:ph type="body" sz="quarter" idx="14" hasCustomPrompt="1"/>
          </p:nvPr>
        </p:nvSpPr>
        <p:spPr>
          <a:xfrm>
            <a:off x="1006302" y="2713656"/>
            <a:ext cx="4991339"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9" name="テキスト プレースホルダー 11"/>
          <p:cNvSpPr>
            <a:spLocks noGrp="1"/>
          </p:cNvSpPr>
          <p:nvPr userDrawn="1">
            <p:ph type="body" sz="quarter" idx="15" hasCustomPrompt="1"/>
          </p:nvPr>
        </p:nvSpPr>
        <p:spPr>
          <a:xfrm>
            <a:off x="1006302" y="3361307"/>
            <a:ext cx="4991339" cy="1766581"/>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9" name="正方形/長方形 8"/>
          <p:cNvSpPr/>
          <p:nvPr userDrawn="1"/>
        </p:nvSpPr>
        <p:spPr>
          <a:xfrm>
            <a:off x="862286" y="2532891"/>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直線コネクタ 66"/>
          <p:cNvCxnSpPr>
            <a:stCxn id="44" idx="1"/>
            <a:endCxn id="9" idx="3"/>
          </p:cNvCxnSpPr>
          <p:nvPr userDrawn="1"/>
        </p:nvCxnSpPr>
        <p:spPr>
          <a:xfrm rot="10800000">
            <a:off x="6118871" y="3910204"/>
            <a:ext cx="828091" cy="459210"/>
          </a:xfrm>
          <a:prstGeom prst="bentConnector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24" name="テキスト プレースホルダー 11"/>
          <p:cNvSpPr>
            <a:spLocks noGrp="1"/>
          </p:cNvSpPr>
          <p:nvPr>
            <p:ph type="body" sz="quarter" idx="19" hasCustomPrompt="1"/>
          </p:nvPr>
        </p:nvSpPr>
        <p:spPr>
          <a:xfrm>
            <a:off x="12311558" y="2680038"/>
            <a:ext cx="4991339"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0" hasCustomPrompt="1"/>
          </p:nvPr>
        </p:nvSpPr>
        <p:spPr>
          <a:xfrm>
            <a:off x="12311558" y="3327689"/>
            <a:ext cx="4991339" cy="1766581"/>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6" name="正方形/長方形 25"/>
          <p:cNvSpPr/>
          <p:nvPr userDrawn="1"/>
        </p:nvSpPr>
        <p:spPr>
          <a:xfrm>
            <a:off x="12167542" y="2499273"/>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直線コネクタ 66"/>
          <p:cNvCxnSpPr>
            <a:stCxn id="48" idx="3"/>
            <a:endCxn id="26" idx="1"/>
          </p:cNvCxnSpPr>
          <p:nvPr userDrawn="1"/>
        </p:nvCxnSpPr>
        <p:spPr>
          <a:xfrm flipV="1">
            <a:off x="11303446" y="3876586"/>
            <a:ext cx="864096" cy="456825"/>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1"/>
          </p:cNvSpPr>
          <p:nvPr>
            <p:ph type="body" sz="quarter" idx="21" hasCustomPrompt="1"/>
          </p:nvPr>
        </p:nvSpPr>
        <p:spPr>
          <a:xfrm>
            <a:off x="1006301" y="6458072"/>
            <a:ext cx="4991339"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2" hasCustomPrompt="1"/>
          </p:nvPr>
        </p:nvSpPr>
        <p:spPr>
          <a:xfrm>
            <a:off x="1006301" y="7105723"/>
            <a:ext cx="4991339" cy="1766581"/>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32" name="正方形/長方形 31"/>
          <p:cNvSpPr/>
          <p:nvPr userDrawn="1"/>
        </p:nvSpPr>
        <p:spPr>
          <a:xfrm>
            <a:off x="862285" y="6277307"/>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直線コネクタ 66"/>
          <p:cNvCxnSpPr>
            <a:stCxn id="52" idx="1"/>
            <a:endCxn id="32" idx="3"/>
          </p:cNvCxnSpPr>
          <p:nvPr userDrawn="1"/>
        </p:nvCxnSpPr>
        <p:spPr>
          <a:xfrm rot="10800000" flipV="1">
            <a:off x="6118869" y="7393750"/>
            <a:ext cx="828092" cy="260870"/>
          </a:xfrm>
          <a:prstGeom prst="bentConnector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7" name="テキスト プレースホルダー 11"/>
          <p:cNvSpPr>
            <a:spLocks noGrp="1"/>
          </p:cNvSpPr>
          <p:nvPr>
            <p:ph type="body" sz="quarter" idx="23" hasCustomPrompt="1"/>
          </p:nvPr>
        </p:nvSpPr>
        <p:spPr>
          <a:xfrm>
            <a:off x="12311558" y="6458072"/>
            <a:ext cx="4991339"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4" hasCustomPrompt="1"/>
          </p:nvPr>
        </p:nvSpPr>
        <p:spPr>
          <a:xfrm>
            <a:off x="12311558" y="7105723"/>
            <a:ext cx="4991339" cy="1766581"/>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39" name="正方形/長方形 38"/>
          <p:cNvSpPr/>
          <p:nvPr userDrawn="1"/>
        </p:nvSpPr>
        <p:spPr>
          <a:xfrm>
            <a:off x="12167542" y="6277307"/>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直線コネクタ 66"/>
          <p:cNvCxnSpPr>
            <a:stCxn id="51" idx="3"/>
            <a:endCxn id="39" idx="1"/>
          </p:cNvCxnSpPr>
          <p:nvPr userDrawn="1"/>
        </p:nvCxnSpPr>
        <p:spPr>
          <a:xfrm>
            <a:off x="11339451" y="7393750"/>
            <a:ext cx="828091" cy="260870"/>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4" name="図プレースホルダー 5"/>
          <p:cNvSpPr>
            <a:spLocks noGrp="1"/>
          </p:cNvSpPr>
          <p:nvPr>
            <p:ph type="pic" sz="quarter" idx="47" hasCustomPrompt="1"/>
          </p:nvPr>
        </p:nvSpPr>
        <p:spPr>
          <a:xfrm>
            <a:off x="6946961" y="3955367"/>
            <a:ext cx="828093" cy="828093"/>
          </a:xfrm>
        </p:spPr>
        <p:txBody>
          <a:bodyPr>
            <a:normAutofit/>
          </a:bodyPr>
          <a:lstStyle>
            <a:lvl1pPr>
              <a:defRPr sz="1100"/>
            </a:lvl1pPr>
          </a:lstStyle>
          <a:p>
            <a:r>
              <a:rPr lang="en-US" dirty="0" smtClean="0"/>
              <a:t>ICON</a:t>
            </a:r>
          </a:p>
        </p:txBody>
      </p:sp>
      <p:sp>
        <p:nvSpPr>
          <p:cNvPr id="48" name="図プレースホルダー 5"/>
          <p:cNvSpPr>
            <a:spLocks noGrp="1"/>
          </p:cNvSpPr>
          <p:nvPr>
            <p:ph type="pic" sz="quarter" idx="48" hasCustomPrompt="1"/>
          </p:nvPr>
        </p:nvSpPr>
        <p:spPr>
          <a:xfrm>
            <a:off x="10475353" y="3919364"/>
            <a:ext cx="828093" cy="828093"/>
          </a:xfrm>
        </p:spPr>
        <p:txBody>
          <a:bodyPr>
            <a:normAutofit/>
          </a:bodyPr>
          <a:lstStyle>
            <a:lvl1pPr>
              <a:defRPr sz="1100"/>
            </a:lvl1pPr>
          </a:lstStyle>
          <a:p>
            <a:r>
              <a:rPr lang="en-US" dirty="0" smtClean="0"/>
              <a:t>ICON</a:t>
            </a:r>
          </a:p>
        </p:txBody>
      </p:sp>
      <p:sp>
        <p:nvSpPr>
          <p:cNvPr id="51" name="図プレースホルダー 5"/>
          <p:cNvSpPr>
            <a:spLocks noGrp="1"/>
          </p:cNvSpPr>
          <p:nvPr>
            <p:ph type="pic" sz="quarter" idx="49" hasCustomPrompt="1"/>
          </p:nvPr>
        </p:nvSpPr>
        <p:spPr>
          <a:xfrm>
            <a:off x="10511358" y="6979703"/>
            <a:ext cx="828093" cy="828093"/>
          </a:xfrm>
        </p:spPr>
        <p:txBody>
          <a:bodyPr>
            <a:normAutofit/>
          </a:bodyPr>
          <a:lstStyle>
            <a:lvl1pPr>
              <a:defRPr sz="1100"/>
            </a:lvl1pPr>
          </a:lstStyle>
          <a:p>
            <a:r>
              <a:rPr lang="en-US" dirty="0" smtClean="0"/>
              <a:t>ICON</a:t>
            </a:r>
          </a:p>
        </p:txBody>
      </p:sp>
      <p:sp>
        <p:nvSpPr>
          <p:cNvPr id="52" name="図プレースホルダー 5"/>
          <p:cNvSpPr>
            <a:spLocks noGrp="1"/>
          </p:cNvSpPr>
          <p:nvPr>
            <p:ph type="pic" sz="quarter" idx="50" hasCustomPrompt="1"/>
          </p:nvPr>
        </p:nvSpPr>
        <p:spPr>
          <a:xfrm>
            <a:off x="6946961" y="6979703"/>
            <a:ext cx="828093" cy="828093"/>
          </a:xfrm>
        </p:spPr>
        <p:txBody>
          <a:bodyPr>
            <a:normAutofit/>
          </a:bodyPr>
          <a:lstStyle>
            <a:lvl1pPr>
              <a:defRPr sz="1100"/>
            </a:lvl1pPr>
          </a:lstStyle>
          <a:p>
            <a:r>
              <a:rPr lang="en-US" dirty="0" smtClean="0"/>
              <a:t>ICON</a:t>
            </a:r>
          </a:p>
        </p:txBody>
      </p:sp>
      <p:sp>
        <p:nvSpPr>
          <p:cNvPr id="56" name="テキスト プレースホルダー 11"/>
          <p:cNvSpPr>
            <a:spLocks noGrp="1"/>
          </p:cNvSpPr>
          <p:nvPr>
            <p:ph type="body" sz="quarter" idx="33" hasCustomPrompt="1"/>
          </p:nvPr>
        </p:nvSpPr>
        <p:spPr>
          <a:xfrm>
            <a:off x="7523026" y="5288607"/>
            <a:ext cx="3312368" cy="1296144"/>
          </a:xfrm>
        </p:spPr>
        <p:txBody>
          <a:bodyPr anchor="ctr">
            <a:noAutofit/>
          </a:bodyPr>
          <a:lstStyle>
            <a:lvl1pPr algn="ctr">
              <a:lnSpc>
                <a:spcPts val="4500"/>
              </a:lnSpc>
              <a:defRPr sz="4800">
                <a:solidFill>
                  <a:schemeClr val="bg2"/>
                </a:solidFill>
                <a:latin typeface="+mj-lt"/>
              </a:defRPr>
            </a:lvl1pPr>
          </a:lstStyle>
          <a:p>
            <a:pPr lvl="0"/>
            <a:r>
              <a:rPr lang="en-US" altLang="ja-JP" dirty="0" smtClean="0"/>
              <a:t>TEXT</a:t>
            </a:r>
            <a:r>
              <a:rPr lang="en-US" altLang="ja-JP" dirty="0"/>
              <a:t/>
            </a:r>
            <a:br>
              <a:rPr lang="en-US" altLang="ja-JP" dirty="0"/>
            </a:br>
            <a:r>
              <a:rPr lang="en-US" altLang="ja-JP" dirty="0" smtClean="0"/>
              <a:t>TEXT</a:t>
            </a:r>
          </a:p>
        </p:txBody>
      </p:sp>
    </p:spTree>
    <p:extLst>
      <p:ext uri="{BB962C8B-B14F-4D97-AF65-F5344CB8AC3E}">
        <p14:creationId xmlns:p14="http://schemas.microsoft.com/office/powerpoint/2010/main" val="16861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par>
                          <p:cTn id="19" fill="hold">
                            <p:stCondLst>
                              <p:cond delay="1750"/>
                            </p:stCondLst>
                            <p:childTnLst>
                              <p:par>
                                <p:cTn id="20" presetID="22" presetClass="entr" presetSubtype="2" fill="hold" nodeType="after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par>
                                <p:cTn id="23" presetID="22" presetClass="entr" presetSubtype="2"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4000"/>
                            </p:stCondLst>
                            <p:childTnLst>
                              <p:par>
                                <p:cTn id="41" presetID="22" presetClass="entr" presetSubtype="8" fill="hold" nodeType="after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2" fill="hold" grpId="0" nodeType="with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500"/>
                                        <p:tgtEl>
                                          <p:spTgt spid="24">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fade">
                                      <p:cBhvr>
                                        <p:cTn id="53" dur="500"/>
                                        <p:tgtEl>
                                          <p:spTgt spid="25">
                                            <p:txEl>
                                              <p:pRg st="0" end="0"/>
                                            </p:txEl>
                                          </p:spTgt>
                                        </p:tgtEl>
                                      </p:cBhvr>
                                    </p:animEffect>
                                  </p:childTnLst>
                                </p:cTn>
                              </p:par>
                            </p:childTnLst>
                          </p:cTn>
                        </p:par>
                        <p:par>
                          <p:cTn id="54" fill="hold">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6250"/>
                            </p:stCondLst>
                            <p:childTnLst>
                              <p:par>
                                <p:cTn id="62" presetID="22" presetClass="entr" presetSubtype="8" fill="hold" nodeType="afterEffect">
                                  <p:stCondLst>
                                    <p:cond delay="25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par>
                                <p:cTn id="65" presetID="22" presetClass="entr" presetSubtype="2"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Effect transition="in" filter="wipe(right)">
                                      <p:cBhvr>
                                        <p:cTn id="67" dur="500"/>
                                        <p:tgtEl>
                                          <p:spTgt spid="39"/>
                                        </p:tgtEl>
                                      </p:cBhvr>
                                    </p:animEffect>
                                  </p:childTnLst>
                                </p:cTn>
                              </p:par>
                            </p:childTnLst>
                          </p:cTn>
                        </p:par>
                        <p:par>
                          <p:cTn id="68" fill="hold">
                            <p:stCondLst>
                              <p:cond delay="7250"/>
                            </p:stCondLst>
                            <p:childTnLst>
                              <p:par>
                                <p:cTn id="69" presetID="10" presetClass="entr" presetSubtype="0" fill="hold" grpId="0" nodeType="afterEffect">
                                  <p:stCondLst>
                                    <p:cond delay="0"/>
                                  </p:stCondLst>
                                  <p:childTnLst>
                                    <p:set>
                                      <p:cBhvr>
                                        <p:cTn id="70" dur="1" fill="hold">
                                          <p:stCondLst>
                                            <p:cond delay="0"/>
                                          </p:stCondLst>
                                        </p:cTn>
                                        <p:tgtEl>
                                          <p:spTgt spid="37">
                                            <p:txEl>
                                              <p:pRg st="0" end="0"/>
                                            </p:txEl>
                                          </p:spTgt>
                                        </p:tgtEl>
                                        <p:attrNameLst>
                                          <p:attrName>style.visibility</p:attrName>
                                        </p:attrNameLst>
                                      </p:cBhvr>
                                      <p:to>
                                        <p:strVal val="visible"/>
                                      </p:to>
                                    </p:set>
                                    <p:animEffect transition="in" filter="fade">
                                      <p:cBhvr>
                                        <p:cTn id="71" dur="500"/>
                                        <p:tgtEl>
                                          <p:spTgt spid="37">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Effect transition="in" filter="fade">
                                      <p:cBhvr>
                                        <p:cTn id="74" dur="500"/>
                                        <p:tgtEl>
                                          <p:spTgt spid="38">
                                            <p:txEl>
                                              <p:pRg st="0" end="0"/>
                                            </p:txEl>
                                          </p:spTgt>
                                        </p:tgtEl>
                                      </p:cBhvr>
                                    </p:animEffect>
                                  </p:childTnLst>
                                </p:cTn>
                              </p:par>
                            </p:childTnLst>
                          </p:cTn>
                        </p:par>
                        <p:par>
                          <p:cTn id="75" fill="hold">
                            <p:stCondLst>
                              <p:cond delay="7750"/>
                            </p:stCondLst>
                            <p:childTnLst>
                              <p:par>
                                <p:cTn id="76" presetID="22" presetClass="entr" presetSubtype="4"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00"/>
                                        <p:tgtEl>
                                          <p:spTgt spid="16"/>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par>
                          <p:cTn id="82" fill="hold">
                            <p:stCondLst>
                              <p:cond delay="8500"/>
                            </p:stCondLst>
                            <p:childTnLst>
                              <p:par>
                                <p:cTn id="83" presetID="22" presetClass="entr" presetSubtype="2" fill="hold" nodeType="after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2" presetClass="entr" presetSubtype="2" fill="hold" grpId="0" nodeType="withEffect">
                                  <p:stCondLst>
                                    <p:cond delay="500"/>
                                  </p:stCondLst>
                                  <p:childTnLst>
                                    <p:set>
                                      <p:cBhvr>
                                        <p:cTn id="87" dur="1" fill="hold">
                                          <p:stCondLst>
                                            <p:cond delay="0"/>
                                          </p:stCondLst>
                                        </p:cTn>
                                        <p:tgtEl>
                                          <p:spTgt spid="32"/>
                                        </p:tgtEl>
                                        <p:attrNameLst>
                                          <p:attrName>style.visibility</p:attrName>
                                        </p:attrNameLst>
                                      </p:cBhvr>
                                      <p:to>
                                        <p:strVal val="visible"/>
                                      </p:to>
                                    </p:set>
                                    <p:animEffect transition="in" filter="wipe(right)">
                                      <p:cBhvr>
                                        <p:cTn id="88" dur="500"/>
                                        <p:tgtEl>
                                          <p:spTgt spid="32"/>
                                        </p:tgtEl>
                                      </p:cBhvr>
                                    </p:animEffec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Effect transition="in" filter="fade">
                                      <p:cBhvr>
                                        <p:cTn id="92" dur="500"/>
                                        <p:tgtEl>
                                          <p:spTgt spid="30">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xEl>
                                              <p:pRg st="0" end="0"/>
                                            </p:txEl>
                                          </p:spTgt>
                                        </p:tgtEl>
                                        <p:attrNameLst>
                                          <p:attrName>style.visibility</p:attrName>
                                        </p:attrNameLst>
                                      </p:cBhvr>
                                      <p:to>
                                        <p:strVal val="visible"/>
                                      </p:to>
                                    </p:set>
                                    <p:animEffect transition="in" filter="fade">
                                      <p:cBhvr>
                                        <p:cTn id="9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4" grpId="0" animBg="1"/>
      <p:bldP spid="15" grpId="0" animBg="1"/>
      <p:bldP spid="16"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9"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animBg="1"/>
      <p:bldP spid="44" grpId="0"/>
      <p:bldP spid="48" grpId="0"/>
      <p:bldP spid="51" grpId="0"/>
      <p:bldP spid="52" grpId="0"/>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creen Image with Text Right">
    <p:spTree>
      <p:nvGrpSpPr>
        <p:cNvPr id="1" name=""/>
        <p:cNvGrpSpPr/>
        <p:nvPr/>
      </p:nvGrpSpPr>
      <p:grpSpPr>
        <a:xfrm>
          <a:off x="0" y="0"/>
          <a:ext cx="0" cy="0"/>
          <a:chOff x="0" y="0"/>
          <a:chExt cx="0" cy="0"/>
        </a:xfrm>
      </p:grpSpPr>
      <p:sp>
        <p:nvSpPr>
          <p:cNvPr id="18" name="図プレースホルダー 17"/>
          <p:cNvSpPr>
            <a:spLocks noGrp="1"/>
          </p:cNvSpPr>
          <p:nvPr>
            <p:ph type="pic" sz="quarter" idx="14" hasCustomPrompt="1"/>
          </p:nvPr>
        </p:nvSpPr>
        <p:spPr>
          <a:xfrm>
            <a:off x="0" y="0"/>
            <a:ext cx="18286413" cy="10287000"/>
          </a:xfrm>
        </p:spPr>
        <p:txBody>
          <a:bodyPr/>
          <a:lstStyle>
            <a:lvl1pPr>
              <a:defRPr/>
            </a:lvl1pPr>
          </a:lstStyle>
          <a:p>
            <a:r>
              <a:rPr lang="en-US" dirty="0" smtClean="0"/>
              <a:t>Add Image</a:t>
            </a:r>
            <a:endParaRPr lang="en-US" dirty="0"/>
          </a:p>
        </p:txBody>
      </p:sp>
      <p:sp>
        <p:nvSpPr>
          <p:cNvPr id="6" name="テキスト プレースホルダー 5"/>
          <p:cNvSpPr>
            <a:spLocks noGrp="1"/>
          </p:cNvSpPr>
          <p:nvPr>
            <p:ph type="body" sz="quarter" idx="15" hasCustomPrompt="1"/>
          </p:nvPr>
        </p:nvSpPr>
        <p:spPr>
          <a:xfrm>
            <a:off x="3958630" y="6726195"/>
            <a:ext cx="13528214" cy="2147177"/>
          </a:xfrm>
          <a:custGeom>
            <a:avLst/>
            <a:gdLst>
              <a:gd name="connsiteX0" fmla="*/ 0 w 12313368"/>
              <a:gd name="connsiteY0" fmla="*/ 0 h 2160240"/>
              <a:gd name="connsiteX1" fmla="*/ 12313368 w 12313368"/>
              <a:gd name="connsiteY1" fmla="*/ 0 h 2160240"/>
              <a:gd name="connsiteX2" fmla="*/ 12313368 w 12313368"/>
              <a:gd name="connsiteY2" fmla="*/ 2160240 h 2160240"/>
              <a:gd name="connsiteX3" fmla="*/ 0 w 12313368"/>
              <a:gd name="connsiteY3" fmla="*/ 2160240 h 2160240"/>
              <a:gd name="connsiteX4" fmla="*/ 0 w 12313368"/>
              <a:gd name="connsiteY4" fmla="*/ 0 h 2160240"/>
              <a:gd name="connsiteX0" fmla="*/ 1214846 w 13528214"/>
              <a:gd name="connsiteY0" fmla="*/ 0 h 2160240"/>
              <a:gd name="connsiteX1" fmla="*/ 13528214 w 13528214"/>
              <a:gd name="connsiteY1" fmla="*/ 0 h 2160240"/>
              <a:gd name="connsiteX2" fmla="*/ 13528214 w 13528214"/>
              <a:gd name="connsiteY2" fmla="*/ 2160240 h 2160240"/>
              <a:gd name="connsiteX3" fmla="*/ 0 w 13528214"/>
              <a:gd name="connsiteY3" fmla="*/ 2147177 h 2160240"/>
              <a:gd name="connsiteX4" fmla="*/ 1214846 w 13528214"/>
              <a:gd name="connsiteY4" fmla="*/ 0 h 2160240"/>
              <a:gd name="connsiteX0" fmla="*/ 1214846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14846 w 13528214"/>
              <a:gd name="connsiteY4" fmla="*/ 0 h 2147177"/>
              <a:gd name="connsiteX0" fmla="*/ 1227909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27909 w 13528214"/>
              <a:gd name="connsiteY4" fmla="*/ 0 h 214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8214" h="2147177">
                <a:moveTo>
                  <a:pt x="1227909" y="0"/>
                </a:moveTo>
                <a:lnTo>
                  <a:pt x="13528214" y="0"/>
                </a:lnTo>
                <a:lnTo>
                  <a:pt x="12287243" y="2147177"/>
                </a:lnTo>
                <a:lnTo>
                  <a:pt x="0" y="2147177"/>
                </a:lnTo>
                <a:lnTo>
                  <a:pt x="1227909" y="0"/>
                </a:lnTo>
                <a:close/>
              </a:path>
            </a:pathLst>
          </a:custGeom>
          <a:blipFill dpi="0" rotWithShape="1">
            <a:blip r:embed="rId2" cstate="email">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ja-JP" altLang="en-US" dirty="0" smtClean="0"/>
              <a:t> </a:t>
            </a:r>
            <a:endParaRPr lang="en-US" dirty="0"/>
          </a:p>
        </p:txBody>
      </p:sp>
      <p:sp>
        <p:nvSpPr>
          <p:cNvPr id="2" name="タイトル 1"/>
          <p:cNvSpPr>
            <a:spLocks noGrp="1"/>
          </p:cNvSpPr>
          <p:nvPr>
            <p:ph type="ctrTitle" hasCustomPrompt="1"/>
          </p:nvPr>
        </p:nvSpPr>
        <p:spPr>
          <a:xfrm>
            <a:off x="5375425" y="7014228"/>
            <a:ext cx="10441160" cy="1189757"/>
          </a:xfrm>
          <a:prstGeom prst="rect">
            <a:avLst/>
          </a:prstGeom>
        </p:spPr>
        <p:txBody>
          <a:bodyPr/>
          <a:lstStyle>
            <a:lvl1pPr algn="l">
              <a:lnSpc>
                <a:spcPts val="9000"/>
              </a:lnSpc>
              <a:defRPr sz="8000" baseline="0">
                <a:solidFill>
                  <a:schemeClr val="bg1"/>
                </a:solidFill>
                <a:latin typeface="+mj-lt"/>
              </a:defRPr>
            </a:lvl1pPr>
          </a:lstStyle>
          <a:p>
            <a:r>
              <a:rPr lang="en-US" altLang="ja-JP" dirty="0" smtClean="0"/>
              <a:t>TITLE HERE</a:t>
            </a:r>
            <a:endParaRPr lang="en-US" dirty="0"/>
          </a:p>
        </p:txBody>
      </p:sp>
      <p:sp>
        <p:nvSpPr>
          <p:cNvPr id="7" name="サブタイトル 2"/>
          <p:cNvSpPr>
            <a:spLocks noGrp="1"/>
          </p:cNvSpPr>
          <p:nvPr>
            <p:ph type="subTitle" idx="1" hasCustomPrompt="1"/>
          </p:nvPr>
        </p:nvSpPr>
        <p:spPr>
          <a:xfrm>
            <a:off x="5389500" y="7987961"/>
            <a:ext cx="10441160" cy="785311"/>
          </a:xfrm>
          <a:prstGeom prst="rect">
            <a:avLst/>
          </a:prstGeom>
        </p:spPr>
        <p:txBody>
          <a:bodyPr/>
          <a:lstStyle>
            <a:lvl1pPr marL="0" indent="0" algn="l">
              <a:buNone/>
              <a:defRPr sz="3600" baseline="0">
                <a:solidFill>
                  <a:schemeClr val="bg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6" name="コンテンツ プレースホルダー 11"/>
          <p:cNvSpPr>
            <a:spLocks noGrp="1"/>
          </p:cNvSpPr>
          <p:nvPr>
            <p:ph sz="quarter" idx="13" hasCustomPrompt="1"/>
          </p:nvPr>
        </p:nvSpPr>
        <p:spPr>
          <a:xfrm rot="18000000">
            <a:off x="13789724" y="7409542"/>
            <a:ext cx="5265660" cy="914400"/>
          </a:xfrm>
          <a:blipFill>
            <a:blip r:embed="rId3"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12" name="コンテンツ プレースホルダー 11"/>
          <p:cNvSpPr>
            <a:spLocks noGrp="1"/>
          </p:cNvSpPr>
          <p:nvPr>
            <p:ph sz="quarter" idx="11" hasCustomPrompt="1"/>
          </p:nvPr>
        </p:nvSpPr>
        <p:spPr>
          <a:xfrm rot="7200000">
            <a:off x="2412460" y="7216682"/>
            <a:ext cx="5265660" cy="914400"/>
          </a:xfrm>
          <a:blipFill>
            <a:blip r:embed="rId3"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Tree>
    <p:extLst>
      <p:ext uri="{BB962C8B-B14F-4D97-AF65-F5344CB8AC3E}">
        <p14:creationId xmlns:p14="http://schemas.microsoft.com/office/powerpoint/2010/main" val="37749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barn(outVertical)">
                                      <p:cBhvr>
                                        <p:cTn id="18" dur="500"/>
                                        <p:tgtEl>
                                          <p:spTgt spid="6">
                                            <p:bg/>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outVertical)">
                                      <p:cBhvr>
                                        <p:cTn id="21" dur="500"/>
                                        <p:tgtEl>
                                          <p:spTgt spid="6">
                                            <p:txEl>
                                              <p:pRg st="0" end="0"/>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6">
                                            <p:bg/>
                                          </p:spTgt>
                                        </p:tgtEl>
                                        <p:attrNameLst>
                                          <p:attrName>style.visibility</p:attrName>
                                        </p:attrNameLst>
                                      </p:cBhvr>
                                      <p:to>
                                        <p:strVal val="visible"/>
                                      </p:to>
                                    </p:set>
                                    <p:animEffect transition="in" filter="fade">
                                      <p:cBhvr>
                                        <p:cTn id="30" dur="500"/>
                                        <p:tgtEl>
                                          <p:spTgt spid="16">
                                            <p:bg/>
                                          </p:spTgt>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build="p" animBg="1">
        <p:tmplLst>
          <p:tmpl>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P spid="2" grpId="0"/>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build="p" animBg="1">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pic>
        <p:nvPicPr>
          <p:cNvPr id="4" name="図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2998" y="2929141"/>
            <a:ext cx="12002616" cy="6751472"/>
          </a:xfrm>
          <a:prstGeom prst="rect">
            <a:avLst/>
          </a:prstGeom>
        </p:spPr>
      </p:pic>
      <p:pic>
        <p:nvPicPr>
          <p:cNvPr id="6" name="図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21110" y="4698754"/>
            <a:ext cx="730514" cy="730514"/>
          </a:xfrm>
          <a:prstGeom prst="rect">
            <a:avLst/>
          </a:prstGeom>
        </p:spPr>
      </p:pic>
      <p:grpSp>
        <p:nvGrpSpPr>
          <p:cNvPr id="12" name="グループ化 11"/>
          <p:cNvGrpSpPr/>
          <p:nvPr userDrawn="1"/>
        </p:nvGrpSpPr>
        <p:grpSpPr>
          <a:xfrm>
            <a:off x="1029022" y="3296755"/>
            <a:ext cx="2277393" cy="1301110"/>
            <a:chOff x="3409429" y="2695228"/>
            <a:chExt cx="2277393" cy="1301110"/>
          </a:xfrm>
        </p:grpSpPr>
        <p:sp>
          <p:nvSpPr>
            <p:cNvPr id="14" name="正方形/長方形 13"/>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二等辺三角形 14"/>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テキスト プレースホルダー 70"/>
          <p:cNvSpPr>
            <a:spLocks noGrp="1"/>
          </p:cNvSpPr>
          <p:nvPr>
            <p:ph type="body" sz="quarter" idx="54" hasCustomPrompt="1"/>
          </p:nvPr>
        </p:nvSpPr>
        <p:spPr>
          <a:xfrm>
            <a:off x="1146175" y="3512779"/>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pic>
        <p:nvPicPr>
          <p:cNvPr id="18" name="図 1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366249" y="6857478"/>
            <a:ext cx="730514" cy="730514"/>
          </a:xfrm>
          <a:prstGeom prst="rect">
            <a:avLst/>
          </a:prstGeom>
        </p:spPr>
      </p:pic>
      <p:grpSp>
        <p:nvGrpSpPr>
          <p:cNvPr id="19" name="グループ化 18"/>
          <p:cNvGrpSpPr/>
          <p:nvPr userDrawn="1"/>
        </p:nvGrpSpPr>
        <p:grpSpPr>
          <a:xfrm>
            <a:off x="2574161" y="5455479"/>
            <a:ext cx="2277393" cy="1301110"/>
            <a:chOff x="3409429" y="2695228"/>
            <a:chExt cx="2277393" cy="1301110"/>
          </a:xfrm>
        </p:grpSpPr>
        <p:sp>
          <p:nvSpPr>
            <p:cNvPr id="20" name="正方形/長方形 1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二等辺三角形 2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テキスト プレースホルダー 70"/>
          <p:cNvSpPr>
            <a:spLocks noGrp="1"/>
          </p:cNvSpPr>
          <p:nvPr>
            <p:ph type="body" sz="quarter" idx="55" hasCustomPrompt="1"/>
          </p:nvPr>
        </p:nvSpPr>
        <p:spPr>
          <a:xfrm>
            <a:off x="2691314" y="5671503"/>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pic>
        <p:nvPicPr>
          <p:cNvPr id="23" name="図 2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406902" y="6198682"/>
            <a:ext cx="730514" cy="730514"/>
          </a:xfrm>
          <a:prstGeom prst="rect">
            <a:avLst/>
          </a:prstGeom>
        </p:spPr>
      </p:pic>
      <p:grpSp>
        <p:nvGrpSpPr>
          <p:cNvPr id="24" name="グループ化 23"/>
          <p:cNvGrpSpPr/>
          <p:nvPr userDrawn="1"/>
        </p:nvGrpSpPr>
        <p:grpSpPr>
          <a:xfrm>
            <a:off x="5614814" y="4796683"/>
            <a:ext cx="2277393" cy="1301110"/>
            <a:chOff x="3409429" y="2695228"/>
            <a:chExt cx="2277393" cy="1301110"/>
          </a:xfrm>
        </p:grpSpPr>
        <p:sp>
          <p:nvSpPr>
            <p:cNvPr id="25" name="正方形/長方形 2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二等辺三角形 2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 name="テキスト プレースホルダー 70"/>
          <p:cNvSpPr>
            <a:spLocks noGrp="1"/>
          </p:cNvSpPr>
          <p:nvPr>
            <p:ph type="body" sz="quarter" idx="56" hasCustomPrompt="1"/>
          </p:nvPr>
        </p:nvSpPr>
        <p:spPr>
          <a:xfrm>
            <a:off x="5731967" y="5012707"/>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pic>
        <p:nvPicPr>
          <p:cNvPr id="28" name="図 2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46862" y="3953211"/>
            <a:ext cx="730514" cy="730514"/>
          </a:xfrm>
          <a:prstGeom prst="rect">
            <a:avLst/>
          </a:prstGeom>
        </p:spPr>
      </p:pic>
      <p:grpSp>
        <p:nvGrpSpPr>
          <p:cNvPr id="29" name="グループ化 28"/>
          <p:cNvGrpSpPr/>
          <p:nvPr userDrawn="1"/>
        </p:nvGrpSpPr>
        <p:grpSpPr>
          <a:xfrm>
            <a:off x="5254774" y="2551212"/>
            <a:ext cx="2277393" cy="1301110"/>
            <a:chOff x="3409429" y="2695228"/>
            <a:chExt cx="2277393" cy="1301110"/>
          </a:xfrm>
        </p:grpSpPr>
        <p:sp>
          <p:nvSpPr>
            <p:cNvPr id="30" name="正方形/長方形 2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二等辺三角形 3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2" name="テキスト プレースホルダー 70"/>
          <p:cNvSpPr>
            <a:spLocks noGrp="1"/>
          </p:cNvSpPr>
          <p:nvPr>
            <p:ph type="body" sz="quarter" idx="57" hasCustomPrompt="1"/>
          </p:nvPr>
        </p:nvSpPr>
        <p:spPr>
          <a:xfrm>
            <a:off x="5371927" y="2767236"/>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pic>
        <p:nvPicPr>
          <p:cNvPr id="33" name="図 3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192789" y="4419106"/>
            <a:ext cx="730514" cy="730514"/>
          </a:xfrm>
          <a:prstGeom prst="rect">
            <a:avLst/>
          </a:prstGeom>
        </p:spPr>
      </p:pic>
      <p:grpSp>
        <p:nvGrpSpPr>
          <p:cNvPr id="34" name="グループ化 33"/>
          <p:cNvGrpSpPr/>
          <p:nvPr userDrawn="1"/>
        </p:nvGrpSpPr>
        <p:grpSpPr>
          <a:xfrm>
            <a:off x="8400701" y="3017107"/>
            <a:ext cx="2277393" cy="1301110"/>
            <a:chOff x="3409429" y="2695228"/>
            <a:chExt cx="2277393" cy="1301110"/>
          </a:xfrm>
        </p:grpSpPr>
        <p:sp>
          <p:nvSpPr>
            <p:cNvPr id="35" name="正方形/長方形 3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二等辺三角形 3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7" name="テキスト プレースホルダー 70"/>
          <p:cNvSpPr>
            <a:spLocks noGrp="1"/>
          </p:cNvSpPr>
          <p:nvPr>
            <p:ph type="body" sz="quarter" idx="58" hasCustomPrompt="1"/>
          </p:nvPr>
        </p:nvSpPr>
        <p:spPr>
          <a:xfrm>
            <a:off x="8517854" y="3233131"/>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pic>
        <p:nvPicPr>
          <p:cNvPr id="38" name="図 3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295334" y="7233005"/>
            <a:ext cx="730514" cy="730514"/>
          </a:xfrm>
          <a:prstGeom prst="rect">
            <a:avLst/>
          </a:prstGeom>
        </p:spPr>
      </p:pic>
      <p:grpSp>
        <p:nvGrpSpPr>
          <p:cNvPr id="39" name="グループ化 38"/>
          <p:cNvGrpSpPr/>
          <p:nvPr userDrawn="1"/>
        </p:nvGrpSpPr>
        <p:grpSpPr>
          <a:xfrm>
            <a:off x="9503246" y="5831006"/>
            <a:ext cx="2277393" cy="1301110"/>
            <a:chOff x="3409429" y="2695228"/>
            <a:chExt cx="2277393" cy="1301110"/>
          </a:xfrm>
        </p:grpSpPr>
        <p:sp>
          <p:nvSpPr>
            <p:cNvPr id="40" name="正方形/長方形 3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二等辺三角形 4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テキスト プレースホルダー 70"/>
          <p:cNvSpPr>
            <a:spLocks noGrp="1"/>
          </p:cNvSpPr>
          <p:nvPr>
            <p:ph type="body" sz="quarter" idx="59" hasCustomPrompt="1"/>
          </p:nvPr>
        </p:nvSpPr>
        <p:spPr>
          <a:xfrm>
            <a:off x="9620399" y="6047030"/>
            <a:ext cx="2016224" cy="812611"/>
          </a:xfrm>
        </p:spPr>
        <p:txBody>
          <a:bodyPr anchor="ctr">
            <a:normAutofit/>
          </a:bodyPr>
          <a:lstStyle>
            <a:lvl1pPr algn="ctr">
              <a:lnSpc>
                <a:spcPts val="2000"/>
              </a:lnSpc>
              <a:defRPr sz="4000">
                <a:latin typeface="Bebas Neue Regular" pitchFamily="50" charset="0"/>
              </a:defRPr>
            </a:lvl1pPr>
          </a:lstStyle>
          <a:p>
            <a:pPr lvl="0"/>
            <a:r>
              <a:rPr lang="en-US" dirty="0" smtClean="0"/>
              <a:t>TEXT</a:t>
            </a:r>
          </a:p>
        </p:txBody>
      </p:sp>
      <p:sp>
        <p:nvSpPr>
          <p:cNvPr id="43" name="テキスト プレースホルダー 11"/>
          <p:cNvSpPr>
            <a:spLocks noGrp="1"/>
          </p:cNvSpPr>
          <p:nvPr>
            <p:ph type="body" sz="quarter" idx="14" hasCustomPrompt="1"/>
          </p:nvPr>
        </p:nvSpPr>
        <p:spPr>
          <a:xfrm>
            <a:off x="12163399" y="3991372"/>
            <a:ext cx="5118716"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15" hasCustomPrompt="1"/>
          </p:nvPr>
        </p:nvSpPr>
        <p:spPr>
          <a:xfrm>
            <a:off x="12163399" y="4639444"/>
            <a:ext cx="5118716" cy="302433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3631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1500"/>
                            </p:stCondLst>
                            <p:childTnLst>
                              <p:par>
                                <p:cTn id="13" presetID="2" presetClass="entr" presetSubtype="1" de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 presetClass="entr" presetSubtype="1"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additive="base">
                                        <p:cTn id="2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1" decel="10000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decel="10000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additive="base">
                                        <p:cTn id="3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decel="10000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1" decel="10000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2" presetClass="entr" presetSubtype="1" decel="100000" fill="hold" grpId="0" nodeType="with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 calcmode="lin" valueType="num">
                                      <p:cBhvr additive="base">
                                        <p:cTn id="52"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1" decel="10000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1" decel="10000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32">
                                            <p:txEl>
                                              <p:pRg st="0" end="0"/>
                                            </p:txEl>
                                          </p:spTgt>
                                        </p:tgtEl>
                                        <p:attrNameLst>
                                          <p:attrName>style.visibility</p:attrName>
                                        </p:attrNameLst>
                                      </p:cBhvr>
                                      <p:to>
                                        <p:strVal val="visible"/>
                                      </p:to>
                                    </p:set>
                                    <p:anim calcmode="lin" valueType="num">
                                      <p:cBhvr additive="base">
                                        <p:cTn id="6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 presetClass="entr" presetSubtype="1" decel="10000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childTnLst>
                          </p:cTn>
                        </p:par>
                        <p:par>
                          <p:cTn id="73" fill="hold">
                            <p:stCondLst>
                              <p:cond delay="6000"/>
                            </p:stCondLst>
                            <p:childTnLst>
                              <p:par>
                                <p:cTn id="74" presetID="2" presetClass="entr" presetSubtype="1" decel="10000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0-#ppt_h/2"/>
                                          </p:val>
                                        </p:tav>
                                        <p:tav tm="100000">
                                          <p:val>
                                            <p:strVal val="#ppt_y"/>
                                          </p:val>
                                        </p:tav>
                                      </p:tavLst>
                                    </p:anim>
                                  </p:childTnLst>
                                </p:cTn>
                              </p:par>
                              <p:par>
                                <p:cTn id="78" presetID="2" presetClass="entr" presetSubtype="1" decel="100000" fill="hold" grpId="0" nodeType="withEffect">
                                  <p:stCondLst>
                                    <p:cond delay="0"/>
                                  </p:stCondLst>
                                  <p:childTnLst>
                                    <p:set>
                                      <p:cBhvr>
                                        <p:cTn id="79" dur="1" fill="hold">
                                          <p:stCondLst>
                                            <p:cond delay="0"/>
                                          </p:stCondLst>
                                        </p:cTn>
                                        <p:tgtEl>
                                          <p:spTgt spid="37">
                                            <p:txEl>
                                              <p:pRg st="0" end="0"/>
                                            </p:txEl>
                                          </p:spTgt>
                                        </p:tgtEl>
                                        <p:attrNameLst>
                                          <p:attrName>style.visibility</p:attrName>
                                        </p:attrNameLst>
                                      </p:cBhvr>
                                      <p:to>
                                        <p:strVal val="visible"/>
                                      </p:to>
                                    </p:set>
                                    <p:anim calcmode="lin" valueType="num">
                                      <p:cBhvr additive="base">
                                        <p:cTn id="8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par>
                          <p:cTn id="82" fill="hold">
                            <p:stCondLst>
                              <p:cond delay="6500"/>
                            </p:stCondLst>
                            <p:childTnLst>
                              <p:par>
                                <p:cTn id="83" presetID="2" presetClass="entr" presetSubtype="1" decel="100000"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0-#ppt_h/2"/>
                                          </p:val>
                                        </p:tav>
                                        <p:tav tm="100000">
                                          <p:val>
                                            <p:strVal val="#ppt_y"/>
                                          </p:val>
                                        </p:tav>
                                      </p:tavLst>
                                    </p:anim>
                                  </p:childTnLst>
                                </p:cTn>
                              </p:par>
                            </p:childTnLst>
                          </p:cTn>
                        </p:par>
                        <p:par>
                          <p:cTn id="87" fill="hold">
                            <p:stCondLst>
                              <p:cond delay="7000"/>
                            </p:stCondLst>
                            <p:childTnLst>
                              <p:par>
                                <p:cTn id="88" presetID="2" presetClass="entr" presetSubtype="1" decel="100000" fill="hold"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0-#ppt_h/2"/>
                                          </p:val>
                                        </p:tav>
                                        <p:tav tm="100000">
                                          <p:val>
                                            <p:strVal val="#ppt_y"/>
                                          </p:val>
                                        </p:tav>
                                      </p:tavLst>
                                    </p:anim>
                                  </p:childTnLst>
                                </p:cTn>
                              </p:par>
                              <p:par>
                                <p:cTn id="92" presetID="2" presetClass="entr" presetSubtype="1" decel="100000" fill="hold" grpId="0" nodeType="withEffect">
                                  <p:stCondLst>
                                    <p:cond delay="0"/>
                                  </p:stCondLst>
                                  <p:childTnLst>
                                    <p:set>
                                      <p:cBhvr>
                                        <p:cTn id="93" dur="1" fill="hold">
                                          <p:stCondLst>
                                            <p:cond delay="0"/>
                                          </p:stCondLst>
                                        </p:cTn>
                                        <p:tgtEl>
                                          <p:spTgt spid="42">
                                            <p:txEl>
                                              <p:pRg st="0" end="0"/>
                                            </p:txEl>
                                          </p:spTgt>
                                        </p:tgtEl>
                                        <p:attrNameLst>
                                          <p:attrName>style.visibility</p:attrName>
                                        </p:attrNameLst>
                                      </p:cBhvr>
                                      <p:to>
                                        <p:strVal val="visible"/>
                                      </p:to>
                                    </p:set>
                                    <p:anim calcmode="lin" valueType="num">
                                      <p:cBhvr additive="base">
                                        <p:cTn id="94"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96" fill="hold">
                            <p:stCondLst>
                              <p:cond delay="7500"/>
                            </p:stCondLst>
                            <p:childTnLst>
                              <p:par>
                                <p:cTn id="97" presetID="2" presetClass="entr" presetSubtype="2" decel="100000" fill="hold" grpId="0" nodeType="afterEffect">
                                  <p:stCondLst>
                                    <p:cond delay="250"/>
                                  </p:stCondLst>
                                  <p:childTnLst>
                                    <p:set>
                                      <p:cBhvr>
                                        <p:cTn id="98" dur="1" fill="hold">
                                          <p:stCondLst>
                                            <p:cond delay="0"/>
                                          </p:stCondLst>
                                        </p:cTn>
                                        <p:tgtEl>
                                          <p:spTgt spid="43">
                                            <p:txEl>
                                              <p:pRg st="0" end="0"/>
                                            </p:txEl>
                                          </p:spTgt>
                                        </p:tgtEl>
                                        <p:attrNameLst>
                                          <p:attrName>style.visibility</p:attrName>
                                        </p:attrNameLst>
                                      </p:cBhvr>
                                      <p:to>
                                        <p:strVal val="visible"/>
                                      </p:to>
                                    </p:set>
                                    <p:anim calcmode="lin" valueType="num">
                                      <p:cBhvr additive="base">
                                        <p:cTn id="99"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43">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500"/>
                                  </p:stCondLst>
                                  <p:childTnLst>
                                    <p:set>
                                      <p:cBhvr>
                                        <p:cTn id="102" dur="1" fill="hold">
                                          <p:stCondLst>
                                            <p:cond delay="0"/>
                                          </p:stCondLst>
                                        </p:cTn>
                                        <p:tgtEl>
                                          <p:spTgt spid="44">
                                            <p:txEl>
                                              <p:pRg st="0" end="0"/>
                                            </p:txEl>
                                          </p:spTgt>
                                        </p:tgtEl>
                                        <p:attrNameLst>
                                          <p:attrName>style.visibility</p:attrName>
                                        </p:attrNameLst>
                                      </p:cBhvr>
                                      <p:to>
                                        <p:strVal val="visible"/>
                                      </p:to>
                                    </p:set>
                                    <p:anim calcmode="lin" valueType="num">
                                      <p:cBhvr additive="base">
                                        <p:cTn id="103"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allAtOnce">
        <p:tmplLst>
          <p:tmpl lvl="1">
            <p:tnLst>
              <p:par>
                <p:cTn presetID="2" presetClass="entr" presetSubtype="1"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7" grpId="0" build="allAtOnce">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32" grpId="0" build="allAtOnce">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P spid="42" grpId="0" build="allAtOnce">
        <p:tmplLst>
          <p:tmpl lvl="1">
            <p:tnLst>
              <p:par>
                <p:cTn presetID="2" presetClass="entr" presetSubtype="1"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 presetClass="entr" presetSubtype="2" decel="100000" fill="hold" nodeType="after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p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pic>
        <p:nvPicPr>
          <p:cNvPr id="4" name="図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98390" y="1673614"/>
            <a:ext cx="14617624" cy="8222414"/>
          </a:xfrm>
          <a:prstGeom prst="rect">
            <a:avLst/>
          </a:prstGeom>
        </p:spPr>
      </p:pic>
      <p:sp>
        <p:nvSpPr>
          <p:cNvPr id="8" name="グラフ プレースホルダー 7"/>
          <p:cNvSpPr>
            <a:spLocks noGrp="1"/>
          </p:cNvSpPr>
          <p:nvPr>
            <p:ph type="chart" sz="quarter" idx="19" hasCustomPrompt="1"/>
          </p:nvPr>
        </p:nvSpPr>
        <p:spPr>
          <a:xfrm>
            <a:off x="2518470" y="2839244"/>
            <a:ext cx="2232025" cy="2232025"/>
          </a:xfrm>
        </p:spPr>
        <p:txBody>
          <a:bodyPr/>
          <a:lstStyle>
            <a:lvl1pPr>
              <a:defRPr/>
            </a:lvl1pPr>
          </a:lstStyle>
          <a:p>
            <a:r>
              <a:rPr lang="en-US" dirty="0" smtClean="0"/>
              <a:t>Add Graph</a:t>
            </a:r>
            <a:endParaRPr lang="en-US" dirty="0"/>
          </a:p>
        </p:txBody>
      </p:sp>
      <p:sp>
        <p:nvSpPr>
          <p:cNvPr id="45" name="グラフ プレースホルダー 7"/>
          <p:cNvSpPr>
            <a:spLocks noGrp="1"/>
          </p:cNvSpPr>
          <p:nvPr>
            <p:ph type="chart" sz="quarter" idx="20" hasCustomPrompt="1"/>
          </p:nvPr>
        </p:nvSpPr>
        <p:spPr>
          <a:xfrm>
            <a:off x="4030638" y="6079604"/>
            <a:ext cx="2232025" cy="2232025"/>
          </a:xfrm>
        </p:spPr>
        <p:txBody>
          <a:bodyPr/>
          <a:lstStyle>
            <a:lvl1pPr>
              <a:defRPr/>
            </a:lvl1pPr>
          </a:lstStyle>
          <a:p>
            <a:r>
              <a:rPr lang="en-US" dirty="0" smtClean="0"/>
              <a:t>Add Graph</a:t>
            </a:r>
            <a:endParaRPr lang="en-US" dirty="0"/>
          </a:p>
        </p:txBody>
      </p:sp>
      <p:sp>
        <p:nvSpPr>
          <p:cNvPr id="46" name="グラフ プレースホルダー 7"/>
          <p:cNvSpPr>
            <a:spLocks noGrp="1"/>
          </p:cNvSpPr>
          <p:nvPr>
            <p:ph type="chart" sz="quarter" idx="21" hasCustomPrompt="1"/>
          </p:nvPr>
        </p:nvSpPr>
        <p:spPr>
          <a:xfrm>
            <a:off x="7703046" y="5143500"/>
            <a:ext cx="2232025" cy="2232025"/>
          </a:xfrm>
        </p:spPr>
        <p:txBody>
          <a:bodyPr/>
          <a:lstStyle>
            <a:lvl1pPr>
              <a:defRPr/>
            </a:lvl1pPr>
          </a:lstStyle>
          <a:p>
            <a:r>
              <a:rPr lang="en-US" dirty="0" smtClean="0"/>
              <a:t>Add Graph</a:t>
            </a:r>
            <a:endParaRPr lang="en-US" dirty="0"/>
          </a:p>
        </p:txBody>
      </p:sp>
      <p:sp>
        <p:nvSpPr>
          <p:cNvPr id="47" name="グラフ プレースホルダー 7"/>
          <p:cNvSpPr>
            <a:spLocks noGrp="1"/>
          </p:cNvSpPr>
          <p:nvPr>
            <p:ph type="chart" sz="quarter" idx="22" hasCustomPrompt="1"/>
          </p:nvPr>
        </p:nvSpPr>
        <p:spPr>
          <a:xfrm>
            <a:off x="8026400" y="2407196"/>
            <a:ext cx="2232025" cy="2232025"/>
          </a:xfrm>
        </p:spPr>
        <p:txBody>
          <a:bodyPr/>
          <a:lstStyle>
            <a:lvl1pPr>
              <a:defRPr/>
            </a:lvl1pPr>
          </a:lstStyle>
          <a:p>
            <a:r>
              <a:rPr lang="en-US" dirty="0" smtClean="0"/>
              <a:t>Add Graph</a:t>
            </a:r>
            <a:endParaRPr lang="en-US" dirty="0"/>
          </a:p>
        </p:txBody>
      </p:sp>
      <p:sp>
        <p:nvSpPr>
          <p:cNvPr id="48" name="グラフ プレースホルダー 7"/>
          <p:cNvSpPr>
            <a:spLocks noGrp="1"/>
          </p:cNvSpPr>
          <p:nvPr>
            <p:ph type="chart" sz="quarter" idx="23" hasCustomPrompt="1"/>
          </p:nvPr>
        </p:nvSpPr>
        <p:spPr>
          <a:xfrm>
            <a:off x="11591478" y="2839244"/>
            <a:ext cx="2232025" cy="2232025"/>
          </a:xfrm>
        </p:spPr>
        <p:txBody>
          <a:bodyPr/>
          <a:lstStyle>
            <a:lvl1pPr>
              <a:defRPr/>
            </a:lvl1pPr>
          </a:lstStyle>
          <a:p>
            <a:r>
              <a:rPr lang="en-US" dirty="0" smtClean="0"/>
              <a:t>Add Graph</a:t>
            </a:r>
            <a:endParaRPr lang="en-US" dirty="0"/>
          </a:p>
        </p:txBody>
      </p:sp>
      <p:sp>
        <p:nvSpPr>
          <p:cNvPr id="49" name="グラフ プレースホルダー 7"/>
          <p:cNvSpPr>
            <a:spLocks noGrp="1"/>
          </p:cNvSpPr>
          <p:nvPr>
            <p:ph type="chart" sz="quarter" idx="24" hasCustomPrompt="1"/>
          </p:nvPr>
        </p:nvSpPr>
        <p:spPr>
          <a:xfrm>
            <a:off x="13391678" y="5935588"/>
            <a:ext cx="2232025" cy="2232025"/>
          </a:xfrm>
        </p:spPr>
        <p:txBody>
          <a:bodyPr/>
          <a:lstStyle>
            <a:lvl1pPr>
              <a:defRPr/>
            </a:lvl1pPr>
          </a:lstStyle>
          <a:p>
            <a:r>
              <a:rPr lang="en-US" dirty="0" smtClean="0"/>
              <a:t>Add Graph</a:t>
            </a:r>
            <a:endParaRPr lang="en-US" dirty="0"/>
          </a:p>
        </p:txBody>
      </p:sp>
    </p:spTree>
    <p:extLst>
      <p:ext uri="{BB962C8B-B14F-4D97-AF65-F5344CB8AC3E}">
        <p14:creationId xmlns:p14="http://schemas.microsoft.com/office/powerpoint/2010/main" val="24986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bldP spid="45" grpId="0"/>
      <p:bldP spid="46" grpId="0"/>
      <p:bldP spid="47" grpId="0"/>
      <p:bldP spid="48" grpId="0"/>
      <p:bldP spid="49" grpId="0"/>
    </p:bldLst>
  </p:timing>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ph - No Anim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8" name="テキスト プレースホルダー 11"/>
          <p:cNvSpPr>
            <a:spLocks noGrp="1"/>
          </p:cNvSpPr>
          <p:nvPr>
            <p:ph type="body" sz="quarter" idx="14" hasCustomPrompt="1"/>
          </p:nvPr>
        </p:nvSpPr>
        <p:spPr>
          <a:xfrm>
            <a:off x="9287222" y="2839244"/>
            <a:ext cx="79911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5" hasCustomPrompt="1"/>
          </p:nvPr>
        </p:nvSpPr>
        <p:spPr>
          <a:xfrm>
            <a:off x="9287222" y="3487316"/>
            <a:ext cx="7991103" cy="201622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6" hasCustomPrompt="1"/>
          </p:nvPr>
        </p:nvSpPr>
        <p:spPr>
          <a:xfrm>
            <a:off x="9289007" y="6079604"/>
            <a:ext cx="79911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9289007" y="6727676"/>
            <a:ext cx="7991103" cy="201622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9525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ph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pic>
        <p:nvPicPr>
          <p:cNvPr id="9" name="図 8"/>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511358" y="4495428"/>
            <a:ext cx="5520709" cy="5092476"/>
          </a:xfrm>
          <a:prstGeom prst="rect">
            <a:avLst/>
          </a:prstGeom>
          <a:effectLst/>
        </p:spPr>
      </p:pic>
      <p:sp>
        <p:nvSpPr>
          <p:cNvPr id="12" name="テキスト プレースホルダー 11"/>
          <p:cNvSpPr>
            <a:spLocks noGrp="1"/>
          </p:cNvSpPr>
          <p:nvPr>
            <p:ph type="body" sz="quarter" idx="14" hasCustomPrompt="1"/>
          </p:nvPr>
        </p:nvSpPr>
        <p:spPr>
          <a:xfrm>
            <a:off x="9142413" y="2335188"/>
            <a:ext cx="8135912" cy="647650"/>
          </a:xfrm>
        </p:spPr>
        <p:txBody>
          <a:bodyPr anchor="ctr">
            <a:noAutofit/>
          </a:bodyPr>
          <a:lstStyle>
            <a:lvl1pP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5" hasCustomPrompt="1"/>
          </p:nvPr>
        </p:nvSpPr>
        <p:spPr>
          <a:xfrm>
            <a:off x="9142413" y="2983260"/>
            <a:ext cx="8135912" cy="144016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8" name="図プレースホルダー 7"/>
          <p:cNvSpPr>
            <a:spLocks noGrp="1"/>
          </p:cNvSpPr>
          <p:nvPr>
            <p:ph type="pic" sz="quarter" idx="19" hasCustomPrompt="1"/>
          </p:nvPr>
        </p:nvSpPr>
        <p:spPr>
          <a:xfrm>
            <a:off x="10865016" y="5935588"/>
            <a:ext cx="4813392" cy="3652316"/>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6" name="グラフ プレースホルダー 5"/>
          <p:cNvSpPr>
            <a:spLocks noGrp="1"/>
          </p:cNvSpPr>
          <p:nvPr>
            <p:ph type="chart" sz="quarter" idx="20" hasCustomPrompt="1"/>
          </p:nvPr>
        </p:nvSpPr>
        <p:spPr>
          <a:xfrm>
            <a:off x="862013" y="2335188"/>
            <a:ext cx="8064500" cy="7129487"/>
          </a:xfrm>
        </p:spPr>
        <p:txBody>
          <a:bodyPr/>
          <a:lstStyle>
            <a:lvl1pPr>
              <a:defRPr/>
            </a:lvl1pPr>
          </a:lstStyle>
          <a:p>
            <a:r>
              <a:rPr lang="en-US" dirty="0" smtClean="0"/>
              <a:t>Add Graph</a:t>
            </a:r>
          </a:p>
          <a:p>
            <a:endParaRPr lang="en-US" dirty="0"/>
          </a:p>
        </p:txBody>
      </p:sp>
    </p:spTree>
    <p:extLst>
      <p:ext uri="{BB962C8B-B14F-4D97-AF65-F5344CB8AC3E}">
        <p14:creationId xmlns:p14="http://schemas.microsoft.com/office/powerpoint/2010/main" val="17101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additive="base">
                                        <p:cTn id="2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2">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5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8" grpId="0" animBg="1"/>
      <p:bldP spid="6" grpId="0" build="p"/>
    </p:bldLst>
  </p:timing>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ph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12" name="テキスト プレースホルダー 11"/>
          <p:cNvSpPr>
            <a:spLocks noGrp="1"/>
          </p:cNvSpPr>
          <p:nvPr>
            <p:ph type="body" sz="quarter" idx="14" hasCustomPrompt="1"/>
          </p:nvPr>
        </p:nvSpPr>
        <p:spPr>
          <a:xfrm>
            <a:off x="862286" y="7375748"/>
            <a:ext cx="16489832"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5" hasCustomPrompt="1"/>
          </p:nvPr>
        </p:nvSpPr>
        <p:spPr>
          <a:xfrm>
            <a:off x="862286" y="8023820"/>
            <a:ext cx="16489832" cy="1440160"/>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6" name="グラフ プレースホルダー 5"/>
          <p:cNvSpPr>
            <a:spLocks noGrp="1"/>
          </p:cNvSpPr>
          <p:nvPr>
            <p:ph type="chart" sz="quarter" idx="20" hasCustomPrompt="1"/>
          </p:nvPr>
        </p:nvSpPr>
        <p:spPr>
          <a:xfrm>
            <a:off x="862013" y="2335189"/>
            <a:ext cx="16490106" cy="4896543"/>
          </a:xfrm>
        </p:spPr>
        <p:txBody>
          <a:bodyPr/>
          <a:lstStyle>
            <a:lvl1pPr>
              <a:defRPr/>
            </a:lvl1pPr>
          </a:lstStyle>
          <a:p>
            <a:r>
              <a:rPr lang="en-US" dirty="0" smtClean="0"/>
              <a:t>Add Graph</a:t>
            </a:r>
          </a:p>
          <a:p>
            <a:endParaRPr lang="en-US" dirty="0"/>
          </a:p>
        </p:txBody>
      </p:sp>
    </p:spTree>
    <p:extLst>
      <p:ext uri="{BB962C8B-B14F-4D97-AF65-F5344CB8AC3E}">
        <p14:creationId xmlns:p14="http://schemas.microsoft.com/office/powerpoint/2010/main" val="232483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6" grpId="0" build="p"/>
    </p:bldLst>
  </p:timing>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Graph 2">
    <p:spTree>
      <p:nvGrpSpPr>
        <p:cNvPr id="1" name=""/>
        <p:cNvGrpSpPr/>
        <p:nvPr/>
      </p:nvGrpSpPr>
      <p:grpSpPr>
        <a:xfrm>
          <a:off x="0" y="0"/>
          <a:ext cx="0" cy="0"/>
          <a:chOff x="0" y="0"/>
          <a:chExt cx="0" cy="0"/>
        </a:xfrm>
      </p:grpSpPr>
      <p:sp>
        <p:nvSpPr>
          <p:cNvPr id="19" name="テキスト プレースホルダー 7"/>
          <p:cNvSpPr>
            <a:spLocks noGrp="1"/>
          </p:cNvSpPr>
          <p:nvPr>
            <p:ph type="body" sz="quarter" idx="30" hasCustomPrompt="1"/>
          </p:nvPr>
        </p:nvSpPr>
        <p:spPr>
          <a:xfrm>
            <a:off x="3022526" y="2443340"/>
            <a:ext cx="3276224" cy="3276224"/>
          </a:xfrm>
          <a:prstGeom prst="ellipse">
            <a:avLst/>
          </a:prstGeom>
          <a:solidFill>
            <a:srgbClr val="000000">
              <a:alpha val="30000"/>
            </a:srgbClr>
          </a:solidFill>
          <a:ln w="114300" cmpd="thinThick">
            <a:noFill/>
          </a:ln>
        </p:spPr>
        <p:txBody>
          <a:bodyPr wrap="none" anchor="ctr">
            <a:normAutofit/>
          </a:bodyPr>
          <a:lstStyle>
            <a:lvl1pPr algn="ctr">
              <a:defRPr sz="4400">
                <a:solidFill>
                  <a:schemeClr val="bg2"/>
                </a:solidFill>
                <a:latin typeface="Bebas Neue Regular" pitchFamily="50" charset="0"/>
              </a:defRPr>
            </a:lvl1pPr>
          </a:lstStyle>
          <a:p>
            <a:pPr lvl="0"/>
            <a:r>
              <a:rPr lang="en-US" dirty="0" smtClean="0"/>
              <a:t>TEXT</a:t>
            </a:r>
            <a:endParaRPr lang="en-US" dirty="0"/>
          </a:p>
        </p:txBody>
      </p:sp>
      <p:sp>
        <p:nvSpPr>
          <p:cNvPr id="18" name="テキスト プレースホルダー 7"/>
          <p:cNvSpPr>
            <a:spLocks noGrp="1"/>
          </p:cNvSpPr>
          <p:nvPr>
            <p:ph type="body" sz="quarter" idx="29" hasCustomPrompt="1"/>
          </p:nvPr>
        </p:nvSpPr>
        <p:spPr>
          <a:xfrm>
            <a:off x="3238550" y="5107636"/>
            <a:ext cx="3780280" cy="3780280"/>
          </a:xfrm>
          <a:prstGeom prst="ellipse">
            <a:avLst/>
          </a:prstGeom>
          <a:solidFill>
            <a:schemeClr val="accent1">
              <a:alpha val="50000"/>
            </a:schemeClr>
          </a:solidFill>
          <a:ln w="114300" cmpd="thinThick">
            <a:noFill/>
          </a:ln>
        </p:spPr>
        <p:txBody>
          <a:bodyPr wrap="none" anchor="ctr">
            <a:normAutofit/>
          </a:bodyPr>
          <a:lstStyle>
            <a:lvl1pPr algn="ctr">
              <a:defRPr sz="4400">
                <a:solidFill>
                  <a:schemeClr val="bg2"/>
                </a:solidFill>
                <a:latin typeface="Bebas Neue Regular" pitchFamily="50" charset="0"/>
              </a:defRPr>
            </a:lvl1pPr>
          </a:lstStyle>
          <a:p>
            <a:pPr lvl="0"/>
            <a:r>
              <a:rPr lang="en-US" dirty="0" smtClean="0"/>
              <a:t>TEXT</a:t>
            </a:r>
            <a:endParaRPr lang="en-US" dirty="0"/>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4/14/2021</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smtClean="0"/>
              <a:t>Slide Subtitle Here</a:t>
            </a:r>
            <a:endParaRPr lang="en-US" dirty="0"/>
          </a:p>
        </p:txBody>
      </p:sp>
      <p:sp>
        <p:nvSpPr>
          <p:cNvPr id="20" name="テキスト プレースホルダー 7"/>
          <p:cNvSpPr>
            <a:spLocks noGrp="1"/>
          </p:cNvSpPr>
          <p:nvPr>
            <p:ph type="body" sz="quarter" idx="31" hasCustomPrompt="1"/>
          </p:nvPr>
        </p:nvSpPr>
        <p:spPr>
          <a:xfrm>
            <a:off x="1438350" y="4423420"/>
            <a:ext cx="2484136" cy="2484136"/>
          </a:xfrm>
          <a:prstGeom prst="ellipse">
            <a:avLst/>
          </a:prstGeom>
          <a:solidFill>
            <a:srgbClr val="FFFFFF">
              <a:alpha val="40000"/>
            </a:srgbClr>
          </a:solidFill>
          <a:ln w="114300" cmpd="thinThick">
            <a:noFill/>
          </a:ln>
        </p:spPr>
        <p:txBody>
          <a:bodyPr wrap="none" anchor="ctr">
            <a:normAutofit/>
          </a:bodyPr>
          <a:lstStyle>
            <a:lvl1pPr algn="ctr">
              <a:defRPr sz="3600">
                <a:solidFill>
                  <a:schemeClr val="bg2"/>
                </a:solidFill>
                <a:latin typeface="Bebas Neue Regular" pitchFamily="50" charset="0"/>
              </a:defRPr>
            </a:lvl1pPr>
          </a:lstStyle>
          <a:p>
            <a:pPr lvl="0"/>
            <a:r>
              <a:rPr lang="en-US" dirty="0" smtClean="0"/>
              <a:t>TEXT</a:t>
            </a:r>
            <a:endParaRPr lang="en-US" dirty="0"/>
          </a:p>
        </p:txBody>
      </p:sp>
      <p:sp>
        <p:nvSpPr>
          <p:cNvPr id="21" name="図プレースホルダー 5"/>
          <p:cNvSpPr>
            <a:spLocks noGrp="1"/>
          </p:cNvSpPr>
          <p:nvPr>
            <p:ph type="pic" sz="quarter" idx="45" hasCustomPrompt="1"/>
          </p:nvPr>
        </p:nvSpPr>
        <p:spPr>
          <a:xfrm>
            <a:off x="4750718" y="5791572"/>
            <a:ext cx="792088" cy="792088"/>
          </a:xfrm>
        </p:spPr>
        <p:txBody>
          <a:bodyPr>
            <a:normAutofit/>
          </a:bodyPr>
          <a:lstStyle>
            <a:lvl1pPr>
              <a:defRPr sz="1100"/>
            </a:lvl1pPr>
          </a:lstStyle>
          <a:p>
            <a:r>
              <a:rPr lang="en-US" dirty="0" smtClean="0"/>
              <a:t>ICON</a:t>
            </a:r>
          </a:p>
        </p:txBody>
      </p:sp>
      <p:sp>
        <p:nvSpPr>
          <p:cNvPr id="22" name="図プレースホルダー 5"/>
          <p:cNvSpPr>
            <a:spLocks noGrp="1"/>
          </p:cNvSpPr>
          <p:nvPr>
            <p:ph type="pic" sz="quarter" idx="46" hasCustomPrompt="1"/>
          </p:nvPr>
        </p:nvSpPr>
        <p:spPr>
          <a:xfrm>
            <a:off x="4318670" y="3091412"/>
            <a:ext cx="630070" cy="630070"/>
          </a:xfrm>
        </p:spPr>
        <p:txBody>
          <a:bodyPr>
            <a:normAutofit/>
          </a:bodyPr>
          <a:lstStyle>
            <a:lvl1pPr>
              <a:defRPr sz="1100"/>
            </a:lvl1pPr>
          </a:lstStyle>
          <a:p>
            <a:r>
              <a:rPr lang="en-US" dirty="0" smtClean="0"/>
              <a:t>ICON</a:t>
            </a:r>
          </a:p>
        </p:txBody>
      </p:sp>
      <p:sp>
        <p:nvSpPr>
          <p:cNvPr id="23" name="図プレースホルダー 5"/>
          <p:cNvSpPr>
            <a:spLocks noGrp="1"/>
          </p:cNvSpPr>
          <p:nvPr>
            <p:ph type="pic" sz="quarter" idx="47" hasCustomPrompt="1"/>
          </p:nvPr>
        </p:nvSpPr>
        <p:spPr>
          <a:xfrm>
            <a:off x="2374454" y="4771303"/>
            <a:ext cx="630070" cy="630070"/>
          </a:xfrm>
        </p:spPr>
        <p:txBody>
          <a:bodyPr>
            <a:normAutofit/>
          </a:bodyPr>
          <a:lstStyle>
            <a:lvl1pPr>
              <a:defRPr sz="1100"/>
            </a:lvl1pPr>
          </a:lstStyle>
          <a:p>
            <a:r>
              <a:rPr lang="en-US" dirty="0" smtClean="0"/>
              <a:t>ICON</a:t>
            </a:r>
          </a:p>
        </p:txBody>
      </p:sp>
      <p:sp>
        <p:nvSpPr>
          <p:cNvPr id="24" name="テキスト プレースホルダー 7"/>
          <p:cNvSpPr>
            <a:spLocks noGrp="1"/>
          </p:cNvSpPr>
          <p:nvPr>
            <p:ph type="body" sz="quarter" idx="48" hasCustomPrompt="1"/>
          </p:nvPr>
        </p:nvSpPr>
        <p:spPr>
          <a:xfrm>
            <a:off x="12095534" y="2551212"/>
            <a:ext cx="1764056" cy="176405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2400">
                <a:solidFill>
                  <a:schemeClr val="bg2"/>
                </a:solidFill>
                <a:latin typeface="Bebas Neue Regular" pitchFamily="50" charset="0"/>
              </a:defRPr>
            </a:lvl1pPr>
          </a:lstStyle>
          <a:p>
            <a:pPr lvl="0"/>
            <a:r>
              <a:rPr lang="en-US" dirty="0" smtClean="0"/>
              <a:t>TEXT</a:t>
            </a:r>
            <a:endParaRPr lang="en-US" dirty="0"/>
          </a:p>
        </p:txBody>
      </p:sp>
      <p:sp>
        <p:nvSpPr>
          <p:cNvPr id="25" name="テキスト プレースホルダー 7"/>
          <p:cNvSpPr>
            <a:spLocks noGrp="1"/>
          </p:cNvSpPr>
          <p:nvPr>
            <p:ph type="body" sz="quarter" idx="49" hasCustomPrompt="1"/>
          </p:nvPr>
        </p:nvSpPr>
        <p:spPr>
          <a:xfrm>
            <a:off x="14111758" y="6151612"/>
            <a:ext cx="1764056" cy="176405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2400">
                <a:solidFill>
                  <a:schemeClr val="bg2"/>
                </a:solidFill>
                <a:latin typeface="Bebas Neue Regular" pitchFamily="50" charset="0"/>
              </a:defRPr>
            </a:lvl1pPr>
          </a:lstStyle>
          <a:p>
            <a:pPr lvl="0"/>
            <a:r>
              <a:rPr lang="en-US" dirty="0" smtClean="0"/>
              <a:t>TEXT</a:t>
            </a:r>
            <a:endParaRPr lang="en-US" dirty="0"/>
          </a:p>
        </p:txBody>
      </p:sp>
      <p:sp>
        <p:nvSpPr>
          <p:cNvPr id="26" name="テキスト プレースホルダー 7"/>
          <p:cNvSpPr>
            <a:spLocks noGrp="1"/>
          </p:cNvSpPr>
          <p:nvPr>
            <p:ph type="body" sz="quarter" idx="50" hasCustomPrompt="1"/>
          </p:nvPr>
        </p:nvSpPr>
        <p:spPr>
          <a:xfrm>
            <a:off x="12095534" y="7447756"/>
            <a:ext cx="1764056" cy="176405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2400">
                <a:solidFill>
                  <a:schemeClr val="bg2"/>
                </a:solidFill>
                <a:latin typeface="Bebas Neue Regular" pitchFamily="50" charset="0"/>
              </a:defRPr>
            </a:lvl1pPr>
          </a:lstStyle>
          <a:p>
            <a:pPr lvl="0"/>
            <a:r>
              <a:rPr lang="en-US" dirty="0" smtClean="0"/>
              <a:t>TEXT</a:t>
            </a:r>
            <a:endParaRPr lang="en-US" dirty="0"/>
          </a:p>
        </p:txBody>
      </p:sp>
      <p:sp>
        <p:nvSpPr>
          <p:cNvPr id="28" name="テキスト プレースホルダー 7"/>
          <p:cNvSpPr>
            <a:spLocks noGrp="1"/>
          </p:cNvSpPr>
          <p:nvPr>
            <p:ph type="body" sz="quarter" idx="51" hasCustomPrompt="1"/>
          </p:nvPr>
        </p:nvSpPr>
        <p:spPr>
          <a:xfrm>
            <a:off x="14399790" y="3055268"/>
            <a:ext cx="2628152" cy="2628152"/>
          </a:xfrm>
          <a:prstGeom prst="ellipse">
            <a:avLst/>
          </a:prstGeom>
          <a:blipFill>
            <a:blip r:embed="rId2">
              <a:extLst>
                <a:ext uri="{28A0092B-C50C-407E-A947-70E740481C1C}">
                  <a14:useLocalDpi xmlns:a14="http://schemas.microsoft.com/office/drawing/2010/main" val="0"/>
                </a:ext>
              </a:extLst>
            </a:blip>
            <a:tile tx="0" ty="0" sx="100000" sy="100000" flip="none" algn="tl"/>
          </a:blipFill>
          <a:ln w="114300" cmpd="thinThick">
            <a:solidFill>
              <a:schemeClr val="bg1">
                <a:alpha val="50000"/>
              </a:schemeClr>
            </a:solidFill>
          </a:ln>
        </p:spPr>
        <p:txBody>
          <a:bodyPr wrap="none" anchor="ctr">
            <a:normAutofit/>
          </a:bodyPr>
          <a:lstStyle>
            <a:lvl1pPr algn="ctr">
              <a:defRPr sz="3200">
                <a:solidFill>
                  <a:schemeClr val="bg2"/>
                </a:solidFill>
                <a:latin typeface="Bebas Neue Regular" pitchFamily="50" charset="0"/>
              </a:defRPr>
            </a:lvl1pPr>
          </a:lstStyle>
          <a:p>
            <a:pPr lvl="0"/>
            <a:r>
              <a:rPr lang="en-US" dirty="0" smtClean="0"/>
              <a:t>TEXT</a:t>
            </a:r>
            <a:endParaRPr lang="en-US" dirty="0"/>
          </a:p>
        </p:txBody>
      </p:sp>
      <p:cxnSp>
        <p:nvCxnSpPr>
          <p:cNvPr id="30" name="直線コネクタ 29"/>
          <p:cNvCxnSpPr>
            <a:stCxn id="15" idx="0"/>
          </p:cNvCxnSpPr>
          <p:nvPr userDrawn="1"/>
        </p:nvCxnSpPr>
        <p:spPr>
          <a:xfrm flipV="1">
            <a:off x="9107995" y="3991372"/>
            <a:ext cx="3059547" cy="2124376"/>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8" idx="2"/>
          </p:cNvCxnSpPr>
          <p:nvPr userDrawn="1"/>
        </p:nvCxnSpPr>
        <p:spPr>
          <a:xfrm flipV="1">
            <a:off x="9107995" y="4783460"/>
            <a:ext cx="5291795" cy="133228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8" idx="2"/>
          </p:cNvCxnSpPr>
          <p:nvPr userDrawn="1"/>
        </p:nvCxnSpPr>
        <p:spPr>
          <a:xfrm>
            <a:off x="9107995" y="6115748"/>
            <a:ext cx="5003763" cy="75594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15" idx="0"/>
          </p:cNvCxnSpPr>
          <p:nvPr userDrawn="1"/>
        </p:nvCxnSpPr>
        <p:spPr>
          <a:xfrm>
            <a:off x="9107995" y="6115748"/>
            <a:ext cx="3059547" cy="183606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2" name="図プレースホルダー 5"/>
          <p:cNvSpPr>
            <a:spLocks noGrp="1"/>
          </p:cNvSpPr>
          <p:nvPr>
            <p:ph type="pic" sz="quarter" idx="52" hasCustomPrompt="1"/>
          </p:nvPr>
        </p:nvSpPr>
        <p:spPr>
          <a:xfrm>
            <a:off x="12725744" y="2677366"/>
            <a:ext cx="521918" cy="521918"/>
          </a:xfrm>
        </p:spPr>
        <p:txBody>
          <a:bodyPr wrap="none">
            <a:noAutofit/>
          </a:bodyPr>
          <a:lstStyle>
            <a:lvl1pPr>
              <a:defRPr sz="900"/>
            </a:lvl1pPr>
          </a:lstStyle>
          <a:p>
            <a:r>
              <a:rPr lang="en-US" dirty="0" smtClean="0"/>
              <a:t>ICON</a:t>
            </a:r>
          </a:p>
        </p:txBody>
      </p:sp>
      <p:sp>
        <p:nvSpPr>
          <p:cNvPr id="44" name="図プレースホルダー 5"/>
          <p:cNvSpPr>
            <a:spLocks noGrp="1"/>
          </p:cNvSpPr>
          <p:nvPr>
            <p:ph type="pic" sz="quarter" idx="53" hasCustomPrompt="1"/>
          </p:nvPr>
        </p:nvSpPr>
        <p:spPr>
          <a:xfrm>
            <a:off x="14741968" y="6277766"/>
            <a:ext cx="521918" cy="521918"/>
          </a:xfrm>
        </p:spPr>
        <p:txBody>
          <a:bodyPr wrap="none">
            <a:noAutofit/>
          </a:bodyPr>
          <a:lstStyle>
            <a:lvl1pPr>
              <a:defRPr sz="900"/>
            </a:lvl1pPr>
          </a:lstStyle>
          <a:p>
            <a:r>
              <a:rPr lang="en-US" dirty="0" smtClean="0"/>
              <a:t>ICON</a:t>
            </a:r>
          </a:p>
        </p:txBody>
      </p:sp>
      <p:sp>
        <p:nvSpPr>
          <p:cNvPr id="45" name="図プレースホルダー 5"/>
          <p:cNvSpPr>
            <a:spLocks noGrp="1"/>
          </p:cNvSpPr>
          <p:nvPr>
            <p:ph type="pic" sz="quarter" idx="54" hasCustomPrompt="1"/>
          </p:nvPr>
        </p:nvSpPr>
        <p:spPr>
          <a:xfrm>
            <a:off x="12725744" y="7573910"/>
            <a:ext cx="521918" cy="521918"/>
          </a:xfrm>
        </p:spPr>
        <p:txBody>
          <a:bodyPr wrap="none">
            <a:noAutofit/>
          </a:bodyPr>
          <a:lstStyle>
            <a:lvl1pPr>
              <a:defRPr sz="900"/>
            </a:lvl1pPr>
          </a:lstStyle>
          <a:p>
            <a:r>
              <a:rPr lang="en-US" dirty="0" smtClean="0"/>
              <a:t>ICON</a:t>
            </a:r>
          </a:p>
        </p:txBody>
      </p:sp>
      <p:sp>
        <p:nvSpPr>
          <p:cNvPr id="49" name="図プレースホルダー 5"/>
          <p:cNvSpPr>
            <a:spLocks noGrp="1"/>
          </p:cNvSpPr>
          <p:nvPr>
            <p:ph type="pic" sz="quarter" idx="56" hasCustomPrompt="1"/>
          </p:nvPr>
        </p:nvSpPr>
        <p:spPr>
          <a:xfrm>
            <a:off x="15407902" y="3456157"/>
            <a:ext cx="630070" cy="630070"/>
          </a:xfrm>
        </p:spPr>
        <p:txBody>
          <a:bodyPr>
            <a:normAutofit/>
          </a:bodyPr>
          <a:lstStyle>
            <a:lvl1pPr>
              <a:defRPr sz="1100"/>
            </a:lvl1pPr>
          </a:lstStyle>
          <a:p>
            <a:r>
              <a:rPr lang="en-US" dirty="0" smtClean="0"/>
              <a:t>ICON</a:t>
            </a:r>
          </a:p>
        </p:txBody>
      </p:sp>
      <p:sp>
        <p:nvSpPr>
          <p:cNvPr id="54" name="テキスト プレースホルダー 3"/>
          <p:cNvSpPr>
            <a:spLocks noGrp="1"/>
          </p:cNvSpPr>
          <p:nvPr>
            <p:ph type="body" sz="quarter" idx="11" hasCustomPrompt="1"/>
          </p:nvPr>
        </p:nvSpPr>
        <p:spPr>
          <a:xfrm>
            <a:off x="6406902" y="3199284"/>
            <a:ext cx="5400600" cy="5400600"/>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effectLst>
            <a:innerShdw blurRad="114300">
              <a:prstClr val="black"/>
            </a:innerShdw>
          </a:effectLst>
        </p:spPr>
        <p:txBody>
          <a:bodyPr wrap="none" anchor="ctr">
            <a:normAutofit/>
          </a:bodyPr>
          <a:lstStyle>
            <a:lvl1pPr algn="ctr">
              <a:defRPr sz="7200" baseline="0">
                <a:solidFill>
                  <a:schemeClr val="tx1">
                    <a:alpha val="80000"/>
                  </a:schemeClr>
                </a:solidFill>
                <a:latin typeface="Bebas Neue Regular" pitchFamily="50" charset="0"/>
              </a:defRPr>
            </a:lvl1pPr>
          </a:lstStyle>
          <a:p>
            <a:pPr lvl="0"/>
            <a:r>
              <a:rPr lang="en-US" altLang="ja-JP" dirty="0" smtClean="0"/>
              <a:t> </a:t>
            </a:r>
            <a:endParaRPr lang="ja-JP" altLang="en-US" dirty="0" smtClean="0"/>
          </a:p>
        </p:txBody>
      </p:sp>
      <p:sp>
        <p:nvSpPr>
          <p:cNvPr id="8" name="テキスト プレースホルダー 7"/>
          <p:cNvSpPr>
            <a:spLocks noGrp="1"/>
          </p:cNvSpPr>
          <p:nvPr>
            <p:ph type="body" sz="quarter" idx="19" hasCustomPrompt="1"/>
          </p:nvPr>
        </p:nvSpPr>
        <p:spPr>
          <a:xfrm>
            <a:off x="6587715" y="5201348"/>
            <a:ext cx="5040560" cy="914400"/>
          </a:xfrm>
        </p:spPr>
        <p:txBody>
          <a:bodyPr anchor="ctr">
            <a:noAutofit/>
          </a:bodyPr>
          <a:lstStyle>
            <a:lvl1pPr algn="ctr">
              <a:defRPr sz="8000">
                <a:latin typeface="+mj-lt"/>
              </a:defRPr>
            </a:lvl1pPr>
          </a:lstStyle>
          <a:p>
            <a:pPr lvl="0"/>
            <a:r>
              <a:rPr lang="en-US" dirty="0" smtClean="0"/>
              <a:t>TEXT HERE</a:t>
            </a:r>
            <a:endParaRPr lang="en-US" dirty="0"/>
          </a:p>
        </p:txBody>
      </p:sp>
      <p:sp>
        <p:nvSpPr>
          <p:cNvPr id="15" name="テキスト プレースホルダー 7"/>
          <p:cNvSpPr>
            <a:spLocks noGrp="1"/>
          </p:cNvSpPr>
          <p:nvPr>
            <p:ph type="body" sz="quarter" idx="20" hasCustomPrompt="1"/>
          </p:nvPr>
        </p:nvSpPr>
        <p:spPr>
          <a:xfrm>
            <a:off x="6731731" y="6115748"/>
            <a:ext cx="4752528" cy="936104"/>
          </a:xfrm>
        </p:spPr>
        <p:txBody>
          <a:bodyPr anchor="t">
            <a:noAutofit/>
          </a:bodyPr>
          <a:lstStyle>
            <a:lvl1pPr algn="ctr">
              <a:defRPr sz="2400">
                <a:latin typeface="+mn-lt"/>
                <a:ea typeface="+mn-ea"/>
              </a:defRPr>
            </a:lvl1pPr>
          </a:lstStyle>
          <a:p>
            <a:pPr lvl="0"/>
            <a:r>
              <a:rPr lang="en-US" dirty="0" smtClean="0"/>
              <a:t>Text Here</a:t>
            </a:r>
            <a:endParaRPr lang="en-US" dirty="0"/>
          </a:p>
        </p:txBody>
      </p:sp>
      <p:sp>
        <p:nvSpPr>
          <p:cNvPr id="48" name="図プレースホルダー 5"/>
          <p:cNvSpPr>
            <a:spLocks noGrp="1"/>
          </p:cNvSpPr>
          <p:nvPr>
            <p:ph type="pic" sz="quarter" idx="55" hasCustomPrompt="1"/>
          </p:nvPr>
        </p:nvSpPr>
        <p:spPr>
          <a:xfrm>
            <a:off x="8567142" y="3919364"/>
            <a:ext cx="1152128" cy="1152128"/>
          </a:xfrm>
        </p:spPr>
        <p:txBody>
          <a:bodyPr>
            <a:normAutofit/>
          </a:bodyPr>
          <a:lstStyle>
            <a:lvl1pPr>
              <a:defRPr sz="1100"/>
            </a:lvl1pPr>
          </a:lstStyle>
          <a:p>
            <a:r>
              <a:rPr lang="en-US" dirty="0" smtClean="0"/>
              <a:t>ICON</a:t>
            </a:r>
          </a:p>
        </p:txBody>
      </p:sp>
    </p:spTree>
    <p:extLst>
      <p:ext uri="{BB962C8B-B14F-4D97-AF65-F5344CB8AC3E}">
        <p14:creationId xmlns:p14="http://schemas.microsoft.com/office/powerpoint/2010/main" val="310524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8">
                                            <p:txEl>
                                              <p:pRg st="0" end="0"/>
                                            </p:txEl>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p:cTn id="2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5">
                                            <p:txEl>
                                              <p:pRg st="0" end="0"/>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125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22" presetClass="entr" presetSubtype="8"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425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22" presetClass="entr" presetSubtype="8"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par>
                                <p:cTn id="84" presetID="10" presetClass="entr" presetSubtype="0" fill="hold" grpId="0" nodeType="withEffect">
                                  <p:stCondLst>
                                    <p:cond delay="25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22" presetClass="entr" presetSubtype="8"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par>
                          <p:cTn id="90" fill="hold">
                            <p:stCondLst>
                              <p:cond delay="5750"/>
                            </p:stCondLst>
                            <p:childTnLst>
                              <p:par>
                                <p:cTn id="91" presetID="53" presetClass="entr" presetSubtype="16"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fltVal val="0"/>
                                          </p:val>
                                        </p:tav>
                                        <p:tav tm="100000">
                                          <p:val>
                                            <p:strVal val="#ppt_w"/>
                                          </p:val>
                                        </p:tav>
                                      </p:tavLst>
                                    </p:anim>
                                    <p:anim calcmode="lin" valueType="num">
                                      <p:cBhvr>
                                        <p:cTn id="94" dur="500" fill="hold"/>
                                        <p:tgtEl>
                                          <p:spTgt spid="26"/>
                                        </p:tgtEl>
                                        <p:attrNameLst>
                                          <p:attrName>ppt_h</p:attrName>
                                        </p:attrNameLst>
                                      </p:cBhvr>
                                      <p:tavLst>
                                        <p:tav tm="0">
                                          <p:val>
                                            <p:fltVal val="0"/>
                                          </p:val>
                                        </p:tav>
                                        <p:tav tm="100000">
                                          <p:val>
                                            <p:strVal val="#ppt_h"/>
                                          </p:val>
                                        </p:tav>
                                      </p:tavLst>
                                    </p:anim>
                                    <p:animEffect transition="in" filter="fade">
                                      <p:cBhvr>
                                        <p:cTn id="95" dur="500"/>
                                        <p:tgtEl>
                                          <p:spTgt spid="26"/>
                                        </p:tgtEl>
                                      </p:cBhvr>
                                    </p:animEffect>
                                  </p:childTnLst>
                                </p:cTn>
                              </p:par>
                              <p:par>
                                <p:cTn id="96" presetID="10" presetClass="entr" presetSubtype="0" fill="hold" grpId="0" nodeType="withEffect">
                                  <p:stCondLst>
                                    <p:cond delay="25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22" presetClass="entr" presetSubtype="8"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tmplLst>
          <p:tmpl>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18" grpId="0" animBg="1">
        <p:tmplLst>
          <p:tmpl>
            <p:tnLst>
              <p:par>
                <p:cTn presetID="53" presetClass="entr" presetSubtype="16"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0" grpId="0" animBg="1">
        <p:tmplLst>
          <p:tmpl>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p:bldP spid="22" grpId="0"/>
      <p:bldP spid="23" grpId="0"/>
      <p:bldP spid="24" grpId="0" animBg="1">
        <p:tmplLst>
          <p:tmpl>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animBg="1">
        <p:tmplLst>
          <p:tmpl>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animBg="1">
        <p:tmplLst>
          <p:tmpl>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animBg="1">
        <p:tmplLst>
          <p:tmpl>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42" grpId="0"/>
      <p:bldP spid="44" grpId="0"/>
      <p:bldP spid="45" grpId="0"/>
      <p:bldP spid="49" grpId="0"/>
      <p:bldP spid="54" grpId="0" animBg="1">
        <p:tmplLst>
          <p:tmpl>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8" grpId="0" build="p">
        <p:tmplLst>
          <p:tmpl lvl="1">
            <p:tnLst>
              <p:par>
                <p:cTn presetID="53" presetClass="entr" presetSubtype="16"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childTnLst>
                </p:cTn>
              </p:par>
            </p:tnLst>
          </p:tmpl>
        </p:tmplLst>
      </p:bldP>
      <p:bldP spid="15" grpId="0" build="p">
        <p:tmplLst>
          <p:tmpl lvl="1">
            <p:tnLst>
              <p:par>
                <p:cTn presetID="53" presetClass="entr" presetSubtype="16"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48" grpId="0"/>
    </p:bld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creen Image with Text Top">
    <p:spTree>
      <p:nvGrpSpPr>
        <p:cNvPr id="1" name=""/>
        <p:cNvGrpSpPr/>
        <p:nvPr/>
      </p:nvGrpSpPr>
      <p:grpSpPr>
        <a:xfrm>
          <a:off x="0" y="0"/>
          <a:ext cx="0" cy="0"/>
          <a:chOff x="0" y="0"/>
          <a:chExt cx="0" cy="0"/>
        </a:xfrm>
      </p:grpSpPr>
      <p:sp>
        <p:nvSpPr>
          <p:cNvPr id="18" name="図プレースホルダー 17"/>
          <p:cNvSpPr>
            <a:spLocks noGrp="1"/>
          </p:cNvSpPr>
          <p:nvPr>
            <p:ph type="pic" sz="quarter" idx="14" hasCustomPrompt="1"/>
          </p:nvPr>
        </p:nvSpPr>
        <p:spPr>
          <a:xfrm>
            <a:off x="0" y="0"/>
            <a:ext cx="18286413" cy="10287000"/>
          </a:xfrm>
        </p:spPr>
        <p:txBody>
          <a:bodyPr/>
          <a:lstStyle>
            <a:lvl1pPr>
              <a:defRPr/>
            </a:lvl1pPr>
          </a:lstStyle>
          <a:p>
            <a:r>
              <a:rPr lang="en-US" dirty="0" smtClean="0"/>
              <a:t>Add Image</a:t>
            </a:r>
            <a:endParaRPr lang="en-US" dirty="0"/>
          </a:p>
        </p:txBody>
      </p:sp>
      <p:sp>
        <p:nvSpPr>
          <p:cNvPr id="6" name="テキスト プレースホルダー 5"/>
          <p:cNvSpPr>
            <a:spLocks noGrp="1"/>
          </p:cNvSpPr>
          <p:nvPr>
            <p:ph type="body" sz="quarter" idx="15" hasCustomPrompt="1"/>
          </p:nvPr>
        </p:nvSpPr>
        <p:spPr>
          <a:xfrm>
            <a:off x="2383744" y="1591943"/>
            <a:ext cx="13528214" cy="2147177"/>
          </a:xfrm>
          <a:custGeom>
            <a:avLst/>
            <a:gdLst>
              <a:gd name="connsiteX0" fmla="*/ 0 w 12313368"/>
              <a:gd name="connsiteY0" fmla="*/ 0 h 2160240"/>
              <a:gd name="connsiteX1" fmla="*/ 12313368 w 12313368"/>
              <a:gd name="connsiteY1" fmla="*/ 0 h 2160240"/>
              <a:gd name="connsiteX2" fmla="*/ 12313368 w 12313368"/>
              <a:gd name="connsiteY2" fmla="*/ 2160240 h 2160240"/>
              <a:gd name="connsiteX3" fmla="*/ 0 w 12313368"/>
              <a:gd name="connsiteY3" fmla="*/ 2160240 h 2160240"/>
              <a:gd name="connsiteX4" fmla="*/ 0 w 12313368"/>
              <a:gd name="connsiteY4" fmla="*/ 0 h 2160240"/>
              <a:gd name="connsiteX0" fmla="*/ 1214846 w 13528214"/>
              <a:gd name="connsiteY0" fmla="*/ 0 h 2160240"/>
              <a:gd name="connsiteX1" fmla="*/ 13528214 w 13528214"/>
              <a:gd name="connsiteY1" fmla="*/ 0 h 2160240"/>
              <a:gd name="connsiteX2" fmla="*/ 13528214 w 13528214"/>
              <a:gd name="connsiteY2" fmla="*/ 2160240 h 2160240"/>
              <a:gd name="connsiteX3" fmla="*/ 0 w 13528214"/>
              <a:gd name="connsiteY3" fmla="*/ 2147177 h 2160240"/>
              <a:gd name="connsiteX4" fmla="*/ 1214846 w 13528214"/>
              <a:gd name="connsiteY4" fmla="*/ 0 h 2160240"/>
              <a:gd name="connsiteX0" fmla="*/ 1214846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14846 w 13528214"/>
              <a:gd name="connsiteY4" fmla="*/ 0 h 2147177"/>
              <a:gd name="connsiteX0" fmla="*/ 1227909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27909 w 13528214"/>
              <a:gd name="connsiteY4" fmla="*/ 0 h 214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8214" h="2147177">
                <a:moveTo>
                  <a:pt x="1227909" y="0"/>
                </a:moveTo>
                <a:lnTo>
                  <a:pt x="13528214" y="0"/>
                </a:lnTo>
                <a:lnTo>
                  <a:pt x="12287243" y="2147177"/>
                </a:lnTo>
                <a:lnTo>
                  <a:pt x="0" y="2147177"/>
                </a:lnTo>
                <a:lnTo>
                  <a:pt x="1227909" y="0"/>
                </a:lnTo>
                <a:close/>
              </a:path>
            </a:pathLst>
          </a:custGeom>
          <a:blipFill dpi="0" rotWithShape="1">
            <a:blip r:embed="rId2">
              <a:extLst>
                <a:ext uri="{28A0092B-C50C-407E-A947-70E740481C1C}">
                  <a14:useLocalDpi xmlns:a14="http://schemas.microsoft.com/office/drawing/2010/main" val="0"/>
                </a:ext>
              </a:extLst>
            </a:blip>
            <a:srcRect/>
            <a:tile tx="0" ty="0" sx="100000" sy="100000" flip="none" algn="tl"/>
          </a:blipFill>
        </p:spPr>
        <p:txBody>
          <a:bodyPr/>
          <a:lstStyle>
            <a:lvl1pPr>
              <a:defRPr/>
            </a:lvl1pPr>
          </a:lstStyle>
          <a:p>
            <a:pPr lvl="0"/>
            <a:r>
              <a:rPr lang="ja-JP" altLang="en-US" dirty="0" smtClean="0"/>
              <a:t> </a:t>
            </a:r>
            <a:endParaRPr lang="en-US" dirty="0"/>
          </a:p>
        </p:txBody>
      </p:sp>
      <p:sp>
        <p:nvSpPr>
          <p:cNvPr id="2" name="タイトル 1"/>
          <p:cNvSpPr>
            <a:spLocks noGrp="1"/>
          </p:cNvSpPr>
          <p:nvPr>
            <p:ph type="ctrTitle" hasCustomPrompt="1"/>
          </p:nvPr>
        </p:nvSpPr>
        <p:spPr>
          <a:xfrm>
            <a:off x="3800539" y="1879976"/>
            <a:ext cx="10441160" cy="1189757"/>
          </a:xfrm>
          <a:prstGeom prst="rect">
            <a:avLst/>
          </a:prstGeom>
        </p:spPr>
        <p:txBody>
          <a:bodyPr/>
          <a:lstStyle>
            <a:lvl1pPr algn="l">
              <a:lnSpc>
                <a:spcPts val="9000"/>
              </a:lnSpc>
              <a:defRPr sz="8000" baseline="0">
                <a:solidFill>
                  <a:schemeClr val="bg1"/>
                </a:solidFill>
                <a:latin typeface="+mj-lt"/>
              </a:defRPr>
            </a:lvl1pPr>
          </a:lstStyle>
          <a:p>
            <a:r>
              <a:rPr lang="en-US" altLang="ja-JP" dirty="0" smtClean="0"/>
              <a:t>TITLE HERE</a:t>
            </a:r>
            <a:endParaRPr lang="en-US" dirty="0"/>
          </a:p>
        </p:txBody>
      </p:sp>
      <p:sp>
        <p:nvSpPr>
          <p:cNvPr id="7" name="サブタイトル 2"/>
          <p:cNvSpPr>
            <a:spLocks noGrp="1"/>
          </p:cNvSpPr>
          <p:nvPr>
            <p:ph type="subTitle" idx="1" hasCustomPrompt="1"/>
          </p:nvPr>
        </p:nvSpPr>
        <p:spPr>
          <a:xfrm>
            <a:off x="3814614" y="2853709"/>
            <a:ext cx="10441160" cy="785311"/>
          </a:xfrm>
          <a:prstGeom prst="rect">
            <a:avLst/>
          </a:prstGeom>
        </p:spPr>
        <p:txBody>
          <a:bodyPr/>
          <a:lstStyle>
            <a:lvl1pPr marL="0" indent="0" algn="l">
              <a:buNone/>
              <a:defRPr sz="3600" baseline="0">
                <a:solidFill>
                  <a:schemeClr val="bg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6" name="コンテンツ プレースホルダー 11"/>
          <p:cNvSpPr>
            <a:spLocks noGrp="1"/>
          </p:cNvSpPr>
          <p:nvPr>
            <p:ph sz="quarter" idx="13" hasCustomPrompt="1"/>
          </p:nvPr>
        </p:nvSpPr>
        <p:spPr>
          <a:xfrm rot="18000000">
            <a:off x="12214838" y="2275290"/>
            <a:ext cx="5265660" cy="914400"/>
          </a:xfrm>
          <a:blipFill>
            <a:blip r:embed="rId3"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12" name="コンテンツ プレースホルダー 11"/>
          <p:cNvSpPr>
            <a:spLocks noGrp="1"/>
          </p:cNvSpPr>
          <p:nvPr>
            <p:ph sz="quarter" idx="11" hasCustomPrompt="1"/>
          </p:nvPr>
        </p:nvSpPr>
        <p:spPr>
          <a:xfrm rot="7200000">
            <a:off x="837574" y="2082430"/>
            <a:ext cx="5265660" cy="914400"/>
          </a:xfrm>
          <a:blipFill>
            <a:blip r:embed="rId3"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Tree>
    <p:extLst>
      <p:ext uri="{BB962C8B-B14F-4D97-AF65-F5344CB8AC3E}">
        <p14:creationId xmlns:p14="http://schemas.microsoft.com/office/powerpoint/2010/main" val="301930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barn(outVertical)">
                                      <p:cBhvr>
                                        <p:cTn id="18" dur="500"/>
                                        <p:tgtEl>
                                          <p:spTgt spid="6">
                                            <p:bg/>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outVertical)">
                                      <p:cBhvr>
                                        <p:cTn id="21" dur="500"/>
                                        <p:tgtEl>
                                          <p:spTgt spid="6">
                                            <p:txEl>
                                              <p:pRg st="0" end="0"/>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6">
                                            <p:bg/>
                                          </p:spTgt>
                                        </p:tgtEl>
                                        <p:attrNameLst>
                                          <p:attrName>style.visibility</p:attrName>
                                        </p:attrNameLst>
                                      </p:cBhvr>
                                      <p:to>
                                        <p:strVal val="visible"/>
                                      </p:to>
                                    </p:set>
                                    <p:animEffect transition="in" filter="fade">
                                      <p:cBhvr>
                                        <p:cTn id="30" dur="500"/>
                                        <p:tgtEl>
                                          <p:spTgt spid="16">
                                            <p:bg/>
                                          </p:spTgt>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build="p" animBg="1">
        <p:tmplLst>
          <p:tmpl>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P spid="2" grpId="0"/>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build="p" animBg="1">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with Text Left">
    <p:spTree>
      <p:nvGrpSpPr>
        <p:cNvPr id="1" name=""/>
        <p:cNvGrpSpPr/>
        <p:nvPr/>
      </p:nvGrpSpPr>
      <p:grpSpPr>
        <a:xfrm>
          <a:off x="0" y="0"/>
          <a:ext cx="0" cy="0"/>
          <a:chOff x="0" y="0"/>
          <a:chExt cx="0" cy="0"/>
        </a:xfrm>
      </p:grpSpPr>
      <p:sp>
        <p:nvSpPr>
          <p:cNvPr id="18" name="図プレースホルダー 17"/>
          <p:cNvSpPr>
            <a:spLocks noGrp="1"/>
          </p:cNvSpPr>
          <p:nvPr>
            <p:ph type="pic" sz="quarter" idx="14" hasCustomPrompt="1"/>
          </p:nvPr>
        </p:nvSpPr>
        <p:spPr>
          <a:xfrm>
            <a:off x="0" y="0"/>
            <a:ext cx="18286413" cy="10287000"/>
          </a:xfrm>
        </p:spPr>
        <p:txBody>
          <a:bodyPr/>
          <a:lstStyle>
            <a:lvl1pPr>
              <a:defRPr/>
            </a:lvl1pPr>
          </a:lstStyle>
          <a:p>
            <a:r>
              <a:rPr lang="en-US" dirty="0" smtClean="0"/>
              <a:t>Add Image</a:t>
            </a:r>
            <a:endParaRPr lang="en-US" dirty="0"/>
          </a:p>
        </p:txBody>
      </p:sp>
      <p:sp>
        <p:nvSpPr>
          <p:cNvPr id="6" name="テキスト プレースホルダー 5"/>
          <p:cNvSpPr>
            <a:spLocks noGrp="1"/>
          </p:cNvSpPr>
          <p:nvPr>
            <p:ph type="body" sz="quarter" idx="15" hasCustomPrompt="1"/>
          </p:nvPr>
        </p:nvSpPr>
        <p:spPr>
          <a:xfrm>
            <a:off x="983931" y="6726195"/>
            <a:ext cx="13528214" cy="2147177"/>
          </a:xfrm>
          <a:custGeom>
            <a:avLst/>
            <a:gdLst>
              <a:gd name="connsiteX0" fmla="*/ 0 w 12313368"/>
              <a:gd name="connsiteY0" fmla="*/ 0 h 2160240"/>
              <a:gd name="connsiteX1" fmla="*/ 12313368 w 12313368"/>
              <a:gd name="connsiteY1" fmla="*/ 0 h 2160240"/>
              <a:gd name="connsiteX2" fmla="*/ 12313368 w 12313368"/>
              <a:gd name="connsiteY2" fmla="*/ 2160240 h 2160240"/>
              <a:gd name="connsiteX3" fmla="*/ 0 w 12313368"/>
              <a:gd name="connsiteY3" fmla="*/ 2160240 h 2160240"/>
              <a:gd name="connsiteX4" fmla="*/ 0 w 12313368"/>
              <a:gd name="connsiteY4" fmla="*/ 0 h 2160240"/>
              <a:gd name="connsiteX0" fmla="*/ 1214846 w 13528214"/>
              <a:gd name="connsiteY0" fmla="*/ 0 h 2160240"/>
              <a:gd name="connsiteX1" fmla="*/ 13528214 w 13528214"/>
              <a:gd name="connsiteY1" fmla="*/ 0 h 2160240"/>
              <a:gd name="connsiteX2" fmla="*/ 13528214 w 13528214"/>
              <a:gd name="connsiteY2" fmla="*/ 2160240 h 2160240"/>
              <a:gd name="connsiteX3" fmla="*/ 0 w 13528214"/>
              <a:gd name="connsiteY3" fmla="*/ 2147177 h 2160240"/>
              <a:gd name="connsiteX4" fmla="*/ 1214846 w 13528214"/>
              <a:gd name="connsiteY4" fmla="*/ 0 h 2160240"/>
              <a:gd name="connsiteX0" fmla="*/ 1214846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14846 w 13528214"/>
              <a:gd name="connsiteY4" fmla="*/ 0 h 2147177"/>
              <a:gd name="connsiteX0" fmla="*/ 1227909 w 13528214"/>
              <a:gd name="connsiteY0" fmla="*/ 0 h 2147177"/>
              <a:gd name="connsiteX1" fmla="*/ 13528214 w 13528214"/>
              <a:gd name="connsiteY1" fmla="*/ 0 h 2147177"/>
              <a:gd name="connsiteX2" fmla="*/ 12287243 w 13528214"/>
              <a:gd name="connsiteY2" fmla="*/ 2147177 h 2147177"/>
              <a:gd name="connsiteX3" fmla="*/ 0 w 13528214"/>
              <a:gd name="connsiteY3" fmla="*/ 2147177 h 2147177"/>
              <a:gd name="connsiteX4" fmla="*/ 1227909 w 13528214"/>
              <a:gd name="connsiteY4" fmla="*/ 0 h 214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8214" h="2147177">
                <a:moveTo>
                  <a:pt x="1227909" y="0"/>
                </a:moveTo>
                <a:lnTo>
                  <a:pt x="13528214" y="0"/>
                </a:lnTo>
                <a:lnTo>
                  <a:pt x="12287243" y="2147177"/>
                </a:lnTo>
                <a:lnTo>
                  <a:pt x="0" y="2147177"/>
                </a:lnTo>
                <a:lnTo>
                  <a:pt x="1227909" y="0"/>
                </a:lnTo>
                <a:close/>
              </a:path>
            </a:pathLst>
          </a:custGeom>
          <a:blipFill dpi="0" rotWithShape="1">
            <a:blip r:embed="rId2" cstate="email">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ja-JP" altLang="en-US" dirty="0" smtClean="0"/>
              <a:t> </a:t>
            </a:r>
            <a:endParaRPr lang="en-US" dirty="0"/>
          </a:p>
        </p:txBody>
      </p:sp>
      <p:sp>
        <p:nvSpPr>
          <p:cNvPr id="2" name="タイトル 1"/>
          <p:cNvSpPr>
            <a:spLocks noGrp="1"/>
          </p:cNvSpPr>
          <p:nvPr>
            <p:ph type="ctrTitle" hasCustomPrompt="1"/>
          </p:nvPr>
        </p:nvSpPr>
        <p:spPr>
          <a:xfrm>
            <a:off x="2400726" y="7014228"/>
            <a:ext cx="10441160" cy="1189757"/>
          </a:xfrm>
          <a:prstGeom prst="rect">
            <a:avLst/>
          </a:prstGeom>
        </p:spPr>
        <p:txBody>
          <a:bodyPr/>
          <a:lstStyle>
            <a:lvl1pPr algn="l">
              <a:lnSpc>
                <a:spcPts val="9000"/>
              </a:lnSpc>
              <a:defRPr sz="8000" baseline="0">
                <a:solidFill>
                  <a:schemeClr val="bg1"/>
                </a:solidFill>
                <a:latin typeface="+mj-lt"/>
              </a:defRPr>
            </a:lvl1pPr>
          </a:lstStyle>
          <a:p>
            <a:r>
              <a:rPr lang="en-US" altLang="ja-JP" dirty="0" smtClean="0"/>
              <a:t>TITLE HERE</a:t>
            </a:r>
            <a:endParaRPr lang="en-US" dirty="0"/>
          </a:p>
        </p:txBody>
      </p:sp>
      <p:sp>
        <p:nvSpPr>
          <p:cNvPr id="7" name="サブタイトル 2"/>
          <p:cNvSpPr>
            <a:spLocks noGrp="1"/>
          </p:cNvSpPr>
          <p:nvPr>
            <p:ph type="subTitle" idx="1" hasCustomPrompt="1"/>
          </p:nvPr>
        </p:nvSpPr>
        <p:spPr>
          <a:xfrm>
            <a:off x="2414801" y="7987961"/>
            <a:ext cx="10441160" cy="785311"/>
          </a:xfrm>
          <a:prstGeom prst="rect">
            <a:avLst/>
          </a:prstGeom>
        </p:spPr>
        <p:txBody>
          <a:bodyPr/>
          <a:lstStyle>
            <a:lvl1pPr marL="0" indent="0" algn="l">
              <a:buNone/>
              <a:defRPr sz="3600" baseline="0">
                <a:solidFill>
                  <a:schemeClr val="bg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6" name="コンテンツ プレースホルダー 11"/>
          <p:cNvSpPr>
            <a:spLocks noGrp="1"/>
          </p:cNvSpPr>
          <p:nvPr>
            <p:ph sz="quarter" idx="13" hasCustomPrompt="1"/>
          </p:nvPr>
        </p:nvSpPr>
        <p:spPr>
          <a:xfrm rot="18000000">
            <a:off x="10815025" y="7409542"/>
            <a:ext cx="5265660" cy="914400"/>
          </a:xfrm>
          <a:blipFill>
            <a:blip r:embed="rId3"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12" name="コンテンツ プレースホルダー 11"/>
          <p:cNvSpPr>
            <a:spLocks noGrp="1"/>
          </p:cNvSpPr>
          <p:nvPr>
            <p:ph sz="quarter" idx="11" hasCustomPrompt="1"/>
          </p:nvPr>
        </p:nvSpPr>
        <p:spPr>
          <a:xfrm rot="7200000">
            <a:off x="-562239" y="7216682"/>
            <a:ext cx="5265660" cy="914400"/>
          </a:xfrm>
          <a:blipFill>
            <a:blip r:embed="rId3"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Tree>
    <p:extLst>
      <p:ext uri="{BB962C8B-B14F-4D97-AF65-F5344CB8AC3E}">
        <p14:creationId xmlns:p14="http://schemas.microsoft.com/office/powerpoint/2010/main" val="301930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barn(outVertical)">
                                      <p:cBhvr>
                                        <p:cTn id="18" dur="500"/>
                                        <p:tgtEl>
                                          <p:spTgt spid="6">
                                            <p:bg/>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outVertical)">
                                      <p:cBhvr>
                                        <p:cTn id="21" dur="500"/>
                                        <p:tgtEl>
                                          <p:spTgt spid="6">
                                            <p:txEl>
                                              <p:pRg st="0" end="0"/>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6">
                                            <p:bg/>
                                          </p:spTgt>
                                        </p:tgtEl>
                                        <p:attrNameLst>
                                          <p:attrName>style.visibility</p:attrName>
                                        </p:attrNameLst>
                                      </p:cBhvr>
                                      <p:to>
                                        <p:strVal val="visible"/>
                                      </p:to>
                                    </p:set>
                                    <p:animEffect transition="in" filter="fade">
                                      <p:cBhvr>
                                        <p:cTn id="30" dur="500"/>
                                        <p:tgtEl>
                                          <p:spTgt spid="16">
                                            <p:bg/>
                                          </p:spTgt>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build="p" animBg="1">
        <p:tmplLst>
          <p:tmpl>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 lvl="1">
            <p:tnLst>
              <p:par>
                <p:cTn presetID="16" presetClass="entr" presetSubtype="37"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P spid="2" grpId="0"/>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build="p" animBg="1">
        <p:tmplLst>
          <p:tmpl>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Image with Text">
    <p:spTree>
      <p:nvGrpSpPr>
        <p:cNvPr id="1" name=""/>
        <p:cNvGrpSpPr/>
        <p:nvPr/>
      </p:nvGrpSpPr>
      <p:grpSpPr>
        <a:xfrm>
          <a:off x="0" y="0"/>
          <a:ext cx="0" cy="0"/>
          <a:chOff x="0" y="0"/>
          <a:chExt cx="0" cy="0"/>
        </a:xfrm>
      </p:grpSpPr>
      <p:sp>
        <p:nvSpPr>
          <p:cNvPr id="5" name="図プレースホルダー 4"/>
          <p:cNvSpPr>
            <a:spLocks noGrp="1"/>
          </p:cNvSpPr>
          <p:nvPr>
            <p:ph type="pic" sz="quarter" idx="10" hasCustomPrompt="1"/>
          </p:nvPr>
        </p:nvSpPr>
        <p:spPr>
          <a:xfrm>
            <a:off x="1398959" y="1975148"/>
            <a:ext cx="15822084" cy="5256584"/>
          </a:xfrm>
          <a:custGeom>
            <a:avLst/>
            <a:gdLst>
              <a:gd name="connsiteX0" fmla="*/ 0 w 10009112"/>
              <a:gd name="connsiteY0" fmla="*/ 0 h 5256584"/>
              <a:gd name="connsiteX1" fmla="*/ 10009112 w 10009112"/>
              <a:gd name="connsiteY1" fmla="*/ 0 h 5256584"/>
              <a:gd name="connsiteX2" fmla="*/ 10009112 w 10009112"/>
              <a:gd name="connsiteY2" fmla="*/ 5256584 h 5256584"/>
              <a:gd name="connsiteX3" fmla="*/ 0 w 10009112"/>
              <a:gd name="connsiteY3" fmla="*/ 5256584 h 5256584"/>
              <a:gd name="connsiteX4" fmla="*/ 0 w 10009112"/>
              <a:gd name="connsiteY4" fmla="*/ 0 h 5256584"/>
              <a:gd name="connsiteX0" fmla="*/ 2834640 w 12843752"/>
              <a:gd name="connsiteY0" fmla="*/ 0 h 5256584"/>
              <a:gd name="connsiteX1" fmla="*/ 12843752 w 12843752"/>
              <a:gd name="connsiteY1" fmla="*/ 0 h 5256584"/>
              <a:gd name="connsiteX2" fmla="*/ 12843752 w 12843752"/>
              <a:gd name="connsiteY2" fmla="*/ 5256584 h 5256584"/>
              <a:gd name="connsiteX3" fmla="*/ 0 w 12843752"/>
              <a:gd name="connsiteY3" fmla="*/ 5256584 h 5256584"/>
              <a:gd name="connsiteX4" fmla="*/ 2834640 w 12843752"/>
              <a:gd name="connsiteY4" fmla="*/ 0 h 5256584"/>
              <a:gd name="connsiteX0" fmla="*/ 2834640 w 15717581"/>
              <a:gd name="connsiteY0" fmla="*/ 0 h 5256584"/>
              <a:gd name="connsiteX1" fmla="*/ 15717581 w 15717581"/>
              <a:gd name="connsiteY1" fmla="*/ 0 h 5256584"/>
              <a:gd name="connsiteX2" fmla="*/ 12843752 w 15717581"/>
              <a:gd name="connsiteY2" fmla="*/ 5256584 h 5256584"/>
              <a:gd name="connsiteX3" fmla="*/ 0 w 15717581"/>
              <a:gd name="connsiteY3" fmla="*/ 5256584 h 5256584"/>
              <a:gd name="connsiteX4" fmla="*/ 2834640 w 15717581"/>
              <a:gd name="connsiteY4" fmla="*/ 0 h 5256584"/>
              <a:gd name="connsiteX0" fmla="*/ 2886891 w 15717581"/>
              <a:gd name="connsiteY0" fmla="*/ 0 h 5256584"/>
              <a:gd name="connsiteX1" fmla="*/ 15717581 w 15717581"/>
              <a:gd name="connsiteY1" fmla="*/ 0 h 5256584"/>
              <a:gd name="connsiteX2" fmla="*/ 12843752 w 15717581"/>
              <a:gd name="connsiteY2" fmla="*/ 5256584 h 5256584"/>
              <a:gd name="connsiteX3" fmla="*/ 0 w 15717581"/>
              <a:gd name="connsiteY3" fmla="*/ 5256584 h 5256584"/>
              <a:gd name="connsiteX4" fmla="*/ 2886891 w 15717581"/>
              <a:gd name="connsiteY4" fmla="*/ 0 h 5256584"/>
              <a:gd name="connsiteX0" fmla="*/ 2886891 w 15717581"/>
              <a:gd name="connsiteY0" fmla="*/ 0 h 5256584"/>
              <a:gd name="connsiteX1" fmla="*/ 15717581 w 15717581"/>
              <a:gd name="connsiteY1" fmla="*/ 0 h 5256584"/>
              <a:gd name="connsiteX2" fmla="*/ 12817627 w 15717581"/>
              <a:gd name="connsiteY2" fmla="*/ 5256584 h 5256584"/>
              <a:gd name="connsiteX3" fmla="*/ 0 w 15717581"/>
              <a:gd name="connsiteY3" fmla="*/ 5256584 h 5256584"/>
              <a:gd name="connsiteX4" fmla="*/ 2886891 w 15717581"/>
              <a:gd name="connsiteY4" fmla="*/ 0 h 5256584"/>
              <a:gd name="connsiteX0" fmla="*/ 2899954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2899954 w 15730644"/>
              <a:gd name="connsiteY4" fmla="*/ 0 h 5256584"/>
              <a:gd name="connsiteX0" fmla="*/ 2978331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2978331 w 15730644"/>
              <a:gd name="connsiteY4" fmla="*/ 0 h 5256584"/>
              <a:gd name="connsiteX0" fmla="*/ 3004457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3004457 w 15730644"/>
              <a:gd name="connsiteY4" fmla="*/ 0 h 5256584"/>
              <a:gd name="connsiteX0" fmla="*/ 3004457 w 15822084"/>
              <a:gd name="connsiteY0" fmla="*/ 0 h 5256584"/>
              <a:gd name="connsiteX1" fmla="*/ 15822084 w 15822084"/>
              <a:gd name="connsiteY1" fmla="*/ 13062 h 5256584"/>
              <a:gd name="connsiteX2" fmla="*/ 12830690 w 15822084"/>
              <a:gd name="connsiteY2" fmla="*/ 5256584 h 5256584"/>
              <a:gd name="connsiteX3" fmla="*/ 0 w 15822084"/>
              <a:gd name="connsiteY3" fmla="*/ 5256584 h 5256584"/>
              <a:gd name="connsiteX4" fmla="*/ 3004457 w 15822084"/>
              <a:gd name="connsiteY4" fmla="*/ 0 h 525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084" h="5256584">
                <a:moveTo>
                  <a:pt x="3004457" y="0"/>
                </a:moveTo>
                <a:lnTo>
                  <a:pt x="15822084" y="13062"/>
                </a:lnTo>
                <a:lnTo>
                  <a:pt x="12830690" y="5256584"/>
                </a:lnTo>
                <a:lnTo>
                  <a:pt x="0" y="5256584"/>
                </a:lnTo>
                <a:lnTo>
                  <a:pt x="3004457"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7" name="コンテンツ プレースホルダー 11"/>
          <p:cNvSpPr>
            <a:spLocks noGrp="1"/>
          </p:cNvSpPr>
          <p:nvPr>
            <p:ph sz="quarter" idx="11" hasCustomPrompt="1"/>
          </p:nvPr>
        </p:nvSpPr>
        <p:spPr>
          <a:xfrm rot="7178603">
            <a:off x="-1836000" y="4609078"/>
            <a:ext cx="9741225"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8" name="コンテンツ プレースホルダー 11"/>
          <p:cNvSpPr>
            <a:spLocks noGrp="1"/>
          </p:cNvSpPr>
          <p:nvPr>
            <p:ph sz="quarter" idx="12" hasCustomPrompt="1"/>
          </p:nvPr>
        </p:nvSpPr>
        <p:spPr>
          <a:xfrm rot="17978603">
            <a:off x="10656000" y="3816988"/>
            <a:ext cx="9741225"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9" name="タイトル 1"/>
          <p:cNvSpPr>
            <a:spLocks noGrp="1"/>
          </p:cNvSpPr>
          <p:nvPr>
            <p:ph type="ctrTitle" hasCustomPrompt="1"/>
          </p:nvPr>
        </p:nvSpPr>
        <p:spPr>
          <a:xfrm>
            <a:off x="2302446" y="7742565"/>
            <a:ext cx="10441160" cy="936104"/>
          </a:xfrm>
          <a:prstGeom prst="rect">
            <a:avLst/>
          </a:prstGeom>
        </p:spPr>
        <p:txBody>
          <a:bodyPr anchor="t"/>
          <a:lstStyle>
            <a:lvl1pPr algn="l">
              <a:lnSpc>
                <a:spcPts val="7000"/>
              </a:lnSpc>
              <a:defRPr sz="8000" baseline="0">
                <a:solidFill>
                  <a:schemeClr val="bg1"/>
                </a:solidFill>
                <a:latin typeface="+mj-lt"/>
              </a:defRPr>
            </a:lvl1pPr>
          </a:lstStyle>
          <a:p>
            <a:r>
              <a:rPr lang="en-US" altLang="ja-JP" dirty="0" smtClean="0"/>
              <a:t>TEXT HERE</a:t>
            </a:r>
            <a:endParaRPr lang="en-US" dirty="0"/>
          </a:p>
        </p:txBody>
      </p:sp>
      <p:sp>
        <p:nvSpPr>
          <p:cNvPr id="11" name="サブタイトル 2"/>
          <p:cNvSpPr>
            <a:spLocks noGrp="1"/>
          </p:cNvSpPr>
          <p:nvPr>
            <p:ph type="subTitle" idx="1" hasCustomPrompt="1"/>
          </p:nvPr>
        </p:nvSpPr>
        <p:spPr>
          <a:xfrm>
            <a:off x="2302446" y="8606661"/>
            <a:ext cx="10441160" cy="1001335"/>
          </a:xfrm>
          <a:prstGeom prst="rect">
            <a:avLst/>
          </a:prstGeom>
        </p:spPr>
        <p:txBody>
          <a:bodyPr>
            <a:normAutofit/>
          </a:bodyPr>
          <a:lstStyle>
            <a:lvl1pPr marL="0" indent="0" algn="l">
              <a:buNone/>
              <a:defRPr sz="2400" baseline="0">
                <a:solidFill>
                  <a:schemeClr val="bg1"/>
                </a:solidFill>
                <a:latin typeface="+mn-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Text Here</a:t>
            </a:r>
            <a:endParaRPr lang="en-US" dirty="0"/>
          </a:p>
        </p:txBody>
      </p:sp>
    </p:spTree>
    <p:extLst>
      <p:ext uri="{BB962C8B-B14F-4D97-AF65-F5344CB8AC3E}">
        <p14:creationId xmlns:p14="http://schemas.microsoft.com/office/powerpoint/2010/main" val="149074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500"/>
                                        <p:tgtEl>
                                          <p:spTgt spid="8">
                                            <p:bg/>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par>
                          <p:cTn id="23" fill="hold">
                            <p:stCondLst>
                              <p:cond delay="2000"/>
                            </p:stCondLst>
                            <p:childTnLst>
                              <p:par>
                                <p:cTn id="24" presetID="2" presetClass="entr" presetSubtype="9" decel="100000" fill="hold" grpId="0" nodeType="afterEffect">
                                  <p:stCondLst>
                                    <p:cond delay="0"/>
                                  </p:stCondLst>
                                  <p:iterate type="wd">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animBg="1">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g Image with Text">
    <p:spTree>
      <p:nvGrpSpPr>
        <p:cNvPr id="1" name=""/>
        <p:cNvGrpSpPr/>
        <p:nvPr/>
      </p:nvGrpSpPr>
      <p:grpSpPr>
        <a:xfrm>
          <a:off x="0" y="0"/>
          <a:ext cx="0" cy="0"/>
          <a:chOff x="0" y="0"/>
          <a:chExt cx="0" cy="0"/>
        </a:xfrm>
      </p:grpSpPr>
      <p:sp>
        <p:nvSpPr>
          <p:cNvPr id="5" name="図プレースホルダー 4"/>
          <p:cNvSpPr>
            <a:spLocks noGrp="1"/>
          </p:cNvSpPr>
          <p:nvPr>
            <p:ph type="pic" sz="quarter" idx="10" hasCustomPrompt="1"/>
          </p:nvPr>
        </p:nvSpPr>
        <p:spPr>
          <a:xfrm>
            <a:off x="1398959" y="1975148"/>
            <a:ext cx="18463684" cy="5256584"/>
          </a:xfrm>
          <a:custGeom>
            <a:avLst/>
            <a:gdLst>
              <a:gd name="connsiteX0" fmla="*/ 0 w 10009112"/>
              <a:gd name="connsiteY0" fmla="*/ 0 h 5256584"/>
              <a:gd name="connsiteX1" fmla="*/ 10009112 w 10009112"/>
              <a:gd name="connsiteY1" fmla="*/ 0 h 5256584"/>
              <a:gd name="connsiteX2" fmla="*/ 10009112 w 10009112"/>
              <a:gd name="connsiteY2" fmla="*/ 5256584 h 5256584"/>
              <a:gd name="connsiteX3" fmla="*/ 0 w 10009112"/>
              <a:gd name="connsiteY3" fmla="*/ 5256584 h 5256584"/>
              <a:gd name="connsiteX4" fmla="*/ 0 w 10009112"/>
              <a:gd name="connsiteY4" fmla="*/ 0 h 5256584"/>
              <a:gd name="connsiteX0" fmla="*/ 2834640 w 12843752"/>
              <a:gd name="connsiteY0" fmla="*/ 0 h 5256584"/>
              <a:gd name="connsiteX1" fmla="*/ 12843752 w 12843752"/>
              <a:gd name="connsiteY1" fmla="*/ 0 h 5256584"/>
              <a:gd name="connsiteX2" fmla="*/ 12843752 w 12843752"/>
              <a:gd name="connsiteY2" fmla="*/ 5256584 h 5256584"/>
              <a:gd name="connsiteX3" fmla="*/ 0 w 12843752"/>
              <a:gd name="connsiteY3" fmla="*/ 5256584 h 5256584"/>
              <a:gd name="connsiteX4" fmla="*/ 2834640 w 12843752"/>
              <a:gd name="connsiteY4" fmla="*/ 0 h 5256584"/>
              <a:gd name="connsiteX0" fmla="*/ 2834640 w 15717581"/>
              <a:gd name="connsiteY0" fmla="*/ 0 h 5256584"/>
              <a:gd name="connsiteX1" fmla="*/ 15717581 w 15717581"/>
              <a:gd name="connsiteY1" fmla="*/ 0 h 5256584"/>
              <a:gd name="connsiteX2" fmla="*/ 12843752 w 15717581"/>
              <a:gd name="connsiteY2" fmla="*/ 5256584 h 5256584"/>
              <a:gd name="connsiteX3" fmla="*/ 0 w 15717581"/>
              <a:gd name="connsiteY3" fmla="*/ 5256584 h 5256584"/>
              <a:gd name="connsiteX4" fmla="*/ 2834640 w 15717581"/>
              <a:gd name="connsiteY4" fmla="*/ 0 h 5256584"/>
              <a:gd name="connsiteX0" fmla="*/ 2886891 w 15717581"/>
              <a:gd name="connsiteY0" fmla="*/ 0 h 5256584"/>
              <a:gd name="connsiteX1" fmla="*/ 15717581 w 15717581"/>
              <a:gd name="connsiteY1" fmla="*/ 0 h 5256584"/>
              <a:gd name="connsiteX2" fmla="*/ 12843752 w 15717581"/>
              <a:gd name="connsiteY2" fmla="*/ 5256584 h 5256584"/>
              <a:gd name="connsiteX3" fmla="*/ 0 w 15717581"/>
              <a:gd name="connsiteY3" fmla="*/ 5256584 h 5256584"/>
              <a:gd name="connsiteX4" fmla="*/ 2886891 w 15717581"/>
              <a:gd name="connsiteY4" fmla="*/ 0 h 5256584"/>
              <a:gd name="connsiteX0" fmla="*/ 2886891 w 15717581"/>
              <a:gd name="connsiteY0" fmla="*/ 0 h 5256584"/>
              <a:gd name="connsiteX1" fmla="*/ 15717581 w 15717581"/>
              <a:gd name="connsiteY1" fmla="*/ 0 h 5256584"/>
              <a:gd name="connsiteX2" fmla="*/ 12817627 w 15717581"/>
              <a:gd name="connsiteY2" fmla="*/ 5256584 h 5256584"/>
              <a:gd name="connsiteX3" fmla="*/ 0 w 15717581"/>
              <a:gd name="connsiteY3" fmla="*/ 5256584 h 5256584"/>
              <a:gd name="connsiteX4" fmla="*/ 2886891 w 15717581"/>
              <a:gd name="connsiteY4" fmla="*/ 0 h 5256584"/>
              <a:gd name="connsiteX0" fmla="*/ 2899954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2899954 w 15730644"/>
              <a:gd name="connsiteY4" fmla="*/ 0 h 5256584"/>
              <a:gd name="connsiteX0" fmla="*/ 2978331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2978331 w 15730644"/>
              <a:gd name="connsiteY4" fmla="*/ 0 h 5256584"/>
              <a:gd name="connsiteX0" fmla="*/ 3004457 w 15730644"/>
              <a:gd name="connsiteY0" fmla="*/ 0 h 5256584"/>
              <a:gd name="connsiteX1" fmla="*/ 15730644 w 15730644"/>
              <a:gd name="connsiteY1" fmla="*/ 0 h 5256584"/>
              <a:gd name="connsiteX2" fmla="*/ 12830690 w 15730644"/>
              <a:gd name="connsiteY2" fmla="*/ 5256584 h 5256584"/>
              <a:gd name="connsiteX3" fmla="*/ 0 w 15730644"/>
              <a:gd name="connsiteY3" fmla="*/ 5256584 h 5256584"/>
              <a:gd name="connsiteX4" fmla="*/ 3004457 w 15730644"/>
              <a:gd name="connsiteY4" fmla="*/ 0 h 5256584"/>
              <a:gd name="connsiteX0" fmla="*/ 3004457 w 15822084"/>
              <a:gd name="connsiteY0" fmla="*/ 0 h 5256584"/>
              <a:gd name="connsiteX1" fmla="*/ 15822084 w 15822084"/>
              <a:gd name="connsiteY1" fmla="*/ 13062 h 5256584"/>
              <a:gd name="connsiteX2" fmla="*/ 12830690 w 15822084"/>
              <a:gd name="connsiteY2" fmla="*/ 5256584 h 5256584"/>
              <a:gd name="connsiteX3" fmla="*/ 0 w 15822084"/>
              <a:gd name="connsiteY3" fmla="*/ 5256584 h 5256584"/>
              <a:gd name="connsiteX4" fmla="*/ 3004457 w 15822084"/>
              <a:gd name="connsiteY4" fmla="*/ 0 h 5256584"/>
              <a:gd name="connsiteX0" fmla="*/ 3004457 w 18463684"/>
              <a:gd name="connsiteY0" fmla="*/ 0 h 5256584"/>
              <a:gd name="connsiteX1" fmla="*/ 18463684 w 18463684"/>
              <a:gd name="connsiteY1" fmla="*/ 362 h 5256584"/>
              <a:gd name="connsiteX2" fmla="*/ 12830690 w 18463684"/>
              <a:gd name="connsiteY2" fmla="*/ 5256584 h 5256584"/>
              <a:gd name="connsiteX3" fmla="*/ 0 w 18463684"/>
              <a:gd name="connsiteY3" fmla="*/ 5256584 h 5256584"/>
              <a:gd name="connsiteX4" fmla="*/ 3004457 w 18463684"/>
              <a:gd name="connsiteY4" fmla="*/ 0 h 5256584"/>
              <a:gd name="connsiteX0" fmla="*/ 3004457 w 18463684"/>
              <a:gd name="connsiteY0" fmla="*/ 0 h 5256584"/>
              <a:gd name="connsiteX1" fmla="*/ 18463684 w 18463684"/>
              <a:gd name="connsiteY1" fmla="*/ 362 h 5256584"/>
              <a:gd name="connsiteX2" fmla="*/ 15459590 w 18463684"/>
              <a:gd name="connsiteY2" fmla="*/ 5256584 h 5256584"/>
              <a:gd name="connsiteX3" fmla="*/ 0 w 18463684"/>
              <a:gd name="connsiteY3" fmla="*/ 5256584 h 5256584"/>
              <a:gd name="connsiteX4" fmla="*/ 3004457 w 18463684"/>
              <a:gd name="connsiteY4" fmla="*/ 0 h 525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3684" h="5256584">
                <a:moveTo>
                  <a:pt x="3004457" y="0"/>
                </a:moveTo>
                <a:lnTo>
                  <a:pt x="18463684" y="362"/>
                </a:lnTo>
                <a:lnTo>
                  <a:pt x="15459590" y="5256584"/>
                </a:lnTo>
                <a:lnTo>
                  <a:pt x="0" y="5256584"/>
                </a:lnTo>
                <a:lnTo>
                  <a:pt x="3004457" y="0"/>
                </a:lnTo>
                <a:close/>
              </a:path>
            </a:pathLst>
          </a:custGeom>
          <a:solidFill>
            <a:schemeClr val="bg1">
              <a:alpha val="10000"/>
            </a:schemeClr>
          </a:solidFill>
        </p:spPr>
        <p:txBody>
          <a:bodyPr/>
          <a:lstStyle>
            <a:lvl1pPr>
              <a:defRPr/>
            </a:lvl1pPr>
          </a:lstStyle>
          <a:p>
            <a:r>
              <a:rPr lang="en-US" dirty="0" smtClean="0"/>
              <a:t>                                        Add Image</a:t>
            </a:r>
            <a:endParaRPr lang="en-US" dirty="0"/>
          </a:p>
        </p:txBody>
      </p:sp>
      <p:sp>
        <p:nvSpPr>
          <p:cNvPr id="7" name="コンテンツ プレースホルダー 11"/>
          <p:cNvSpPr>
            <a:spLocks noGrp="1"/>
          </p:cNvSpPr>
          <p:nvPr>
            <p:ph sz="quarter" idx="11" hasCustomPrompt="1"/>
          </p:nvPr>
        </p:nvSpPr>
        <p:spPr>
          <a:xfrm rot="7178603">
            <a:off x="-1836000" y="4609078"/>
            <a:ext cx="9741225"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8" name="コンテンツ プレースホルダー 11"/>
          <p:cNvSpPr>
            <a:spLocks noGrp="1"/>
          </p:cNvSpPr>
          <p:nvPr>
            <p:ph sz="quarter" idx="12" hasCustomPrompt="1"/>
          </p:nvPr>
        </p:nvSpPr>
        <p:spPr>
          <a:xfrm rot="17978603">
            <a:off x="13271648" y="3816988"/>
            <a:ext cx="9741225" cy="914400"/>
          </a:xfrm>
          <a:blipFill>
            <a:blip r:embed="rId2" cstate="email">
              <a:extLst>
                <a:ext uri="{28A0092B-C50C-407E-A947-70E740481C1C}">
                  <a14:useLocalDpi xmlns:a14="http://schemas.microsoft.com/office/drawing/2010/main" val="0"/>
                </a:ext>
              </a:extLst>
            </a:blip>
            <a:stretch>
              <a:fillRect/>
            </a:stretch>
          </a:blipFill>
        </p:spPr>
        <p:txBody>
          <a:bodyPr/>
          <a:lstStyle/>
          <a:p>
            <a:pPr lvl="0"/>
            <a:r>
              <a:rPr lang="en-US" dirty="0" smtClean="0"/>
              <a:t> </a:t>
            </a:r>
            <a:endParaRPr lang="en-US" dirty="0"/>
          </a:p>
        </p:txBody>
      </p:sp>
      <p:sp>
        <p:nvSpPr>
          <p:cNvPr id="9" name="タイトル 1"/>
          <p:cNvSpPr>
            <a:spLocks noGrp="1"/>
          </p:cNvSpPr>
          <p:nvPr>
            <p:ph type="ctrTitle" hasCustomPrompt="1"/>
          </p:nvPr>
        </p:nvSpPr>
        <p:spPr>
          <a:xfrm>
            <a:off x="2302446" y="7742565"/>
            <a:ext cx="10441160" cy="936104"/>
          </a:xfrm>
          <a:prstGeom prst="rect">
            <a:avLst/>
          </a:prstGeom>
        </p:spPr>
        <p:txBody>
          <a:bodyPr anchor="t"/>
          <a:lstStyle>
            <a:lvl1pPr algn="l">
              <a:lnSpc>
                <a:spcPts val="7000"/>
              </a:lnSpc>
              <a:defRPr sz="8000" baseline="0">
                <a:solidFill>
                  <a:schemeClr val="bg1"/>
                </a:solidFill>
                <a:latin typeface="+mj-lt"/>
              </a:defRPr>
            </a:lvl1pPr>
          </a:lstStyle>
          <a:p>
            <a:r>
              <a:rPr lang="en-US" altLang="ja-JP" dirty="0" smtClean="0"/>
              <a:t>TEXT HERE</a:t>
            </a:r>
            <a:endParaRPr lang="en-US" dirty="0"/>
          </a:p>
        </p:txBody>
      </p:sp>
      <p:sp>
        <p:nvSpPr>
          <p:cNvPr id="11" name="サブタイトル 2"/>
          <p:cNvSpPr>
            <a:spLocks noGrp="1"/>
          </p:cNvSpPr>
          <p:nvPr>
            <p:ph type="subTitle" idx="1" hasCustomPrompt="1"/>
          </p:nvPr>
        </p:nvSpPr>
        <p:spPr>
          <a:xfrm>
            <a:off x="2302446" y="8606661"/>
            <a:ext cx="10441160" cy="1001335"/>
          </a:xfrm>
          <a:prstGeom prst="rect">
            <a:avLst/>
          </a:prstGeom>
        </p:spPr>
        <p:txBody>
          <a:bodyPr>
            <a:normAutofit/>
          </a:bodyPr>
          <a:lstStyle>
            <a:lvl1pPr marL="0" indent="0" algn="l">
              <a:buNone/>
              <a:defRPr sz="2400" baseline="0">
                <a:solidFill>
                  <a:schemeClr val="bg1"/>
                </a:solidFill>
                <a:latin typeface="+mn-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Text Here</a:t>
            </a:r>
            <a:endParaRPr lang="en-US" dirty="0"/>
          </a:p>
        </p:txBody>
      </p:sp>
    </p:spTree>
    <p:extLst>
      <p:ext uri="{BB962C8B-B14F-4D97-AF65-F5344CB8AC3E}">
        <p14:creationId xmlns:p14="http://schemas.microsoft.com/office/powerpoint/2010/main" val="5927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500"/>
                                        <p:tgtEl>
                                          <p:spTgt spid="8">
                                            <p:bg/>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par>
                          <p:cTn id="23" fill="hold">
                            <p:stCondLst>
                              <p:cond delay="2000"/>
                            </p:stCondLst>
                            <p:childTnLst>
                              <p:par>
                                <p:cTn id="24" presetID="2" presetClass="entr" presetSubtype="9" decel="100000" fill="hold" grpId="0" nodeType="afterEffect">
                                  <p:stCondLst>
                                    <p:cond delay="0"/>
                                  </p:stCondLst>
                                  <p:iterate type="wd">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animBg="1">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slideLayouts/slideLayout13.xml" Type="http://schemas.openxmlformats.org/officeDocument/2006/relationships/slideLayout"/><Relationship Id="rId18" Target="../theme/theme1.xml" Type="http://schemas.openxmlformats.org/officeDocument/2006/relationships/theme"/><Relationship Id="rId3" Target="../slideLayouts/slideLayout3.xml" Type="http://schemas.openxmlformats.org/officeDocument/2006/relationships/slideLayout"/><Relationship Id="rId7" Target="../slideLayouts/slideLayout7.xml" Type="http://schemas.openxmlformats.org/officeDocument/2006/relationships/slideLayout"/><Relationship Id="rId12" Target="../slideLayouts/slideLayout12.xml" Type="http://schemas.openxmlformats.org/officeDocument/2006/relationships/slideLayout"/><Relationship Id="rId17" Target="../slideLayouts/slideLayout17.xml" Type="http://schemas.openxmlformats.org/officeDocument/2006/relationships/slideLayout"/><Relationship Id="rId2" Target="../slideLayouts/slideLayout2.xml" Type="http://schemas.openxmlformats.org/officeDocument/2006/relationships/slideLayout"/><Relationship Id="rId16" Target="../slideLayouts/slideLayout16.xml" Type="http://schemas.openxmlformats.org/officeDocument/2006/relationships/slideLayout"/><Relationship Id="rId20" Target="../media/image2.png" Type="http://schemas.openxmlformats.org/officeDocument/2006/relationships/image"/><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slideLayouts/slideLayout11.xml" Type="http://schemas.openxmlformats.org/officeDocument/2006/relationships/slideLayout"/><Relationship Id="rId5" Target="../slideLayouts/slideLayout5.xml" Type="http://schemas.openxmlformats.org/officeDocument/2006/relationships/slideLayout"/><Relationship Id="rId15" Target="../slideLayouts/slideLayout15.xml" Type="http://schemas.openxmlformats.org/officeDocument/2006/relationships/slideLayout"/><Relationship Id="rId10" Target="../slideLayouts/slideLayout10.xml" Type="http://schemas.openxmlformats.org/officeDocument/2006/relationships/slideLayout"/><Relationship Id="rId19" Target="../media/image1.jpeg" Type="http://schemas.openxmlformats.org/officeDocument/2006/relationships/image"/><Relationship Id="rId4" Target="../slideLayouts/slideLayout4.xml" Type="http://schemas.openxmlformats.org/officeDocument/2006/relationships/slideLayout"/><Relationship Id="rId9" Target="../slideLayouts/slideLayout9.xml" Type="http://schemas.openxmlformats.org/officeDocument/2006/relationships/slideLayout"/><Relationship Id="rId14" Target="../slideLayouts/slideLayout14.xml" Type="http://schemas.openxmlformats.org/officeDocument/2006/relationships/slideLayout"/></Relationships>
</file>

<file path=ppt/slideMasters/_rels/slideMaster2.xml.rels><?xml version="1.0" encoding="UTF-8" standalone="yes" ?><Relationships xmlns="http://schemas.openxmlformats.org/package/2006/relationships"><Relationship Id="rId8" Target="../slideLayouts/slideLayout25.xml" Type="http://schemas.openxmlformats.org/officeDocument/2006/relationships/slideLayout"/><Relationship Id="rId13" Target="../slideLayouts/slideLayout30.xml" Type="http://schemas.openxmlformats.org/officeDocument/2006/relationships/slideLayout"/><Relationship Id="rId18" Target="../slideLayouts/slideLayout35.xml" Type="http://schemas.openxmlformats.org/officeDocument/2006/relationships/slideLayout"/><Relationship Id="rId26" Target="../slideLayouts/slideLayout43.xml" Type="http://schemas.openxmlformats.org/officeDocument/2006/relationships/slideLayout"/><Relationship Id="rId39" Target="../theme/theme2.xml" Type="http://schemas.openxmlformats.org/officeDocument/2006/relationships/theme"/><Relationship Id="rId3" Target="../slideLayouts/slideLayout20.xml" Type="http://schemas.openxmlformats.org/officeDocument/2006/relationships/slideLayout"/><Relationship Id="rId21" Target="../slideLayouts/slideLayout38.xml" Type="http://schemas.openxmlformats.org/officeDocument/2006/relationships/slideLayout"/><Relationship Id="rId34" Target="../slideLayouts/slideLayout51.xml" Type="http://schemas.openxmlformats.org/officeDocument/2006/relationships/slideLayout"/><Relationship Id="rId42" Target="../media/image11.png" Type="http://schemas.openxmlformats.org/officeDocument/2006/relationships/image"/><Relationship Id="rId7" Target="../slideLayouts/slideLayout24.xml" Type="http://schemas.openxmlformats.org/officeDocument/2006/relationships/slideLayout"/><Relationship Id="rId12" Target="../slideLayouts/slideLayout29.xml" Type="http://schemas.openxmlformats.org/officeDocument/2006/relationships/slideLayout"/><Relationship Id="rId17" Target="../slideLayouts/slideLayout34.xml" Type="http://schemas.openxmlformats.org/officeDocument/2006/relationships/slideLayout"/><Relationship Id="rId25" Target="../slideLayouts/slideLayout42.xml" Type="http://schemas.openxmlformats.org/officeDocument/2006/relationships/slideLayout"/><Relationship Id="rId33" Target="../slideLayouts/slideLayout50.xml" Type="http://schemas.openxmlformats.org/officeDocument/2006/relationships/slideLayout"/><Relationship Id="rId38" Target="../slideLayouts/slideLayout55.xml" Type="http://schemas.openxmlformats.org/officeDocument/2006/relationships/slideLayout"/><Relationship Id="rId2" Target="../slideLayouts/slideLayout19.xml" Type="http://schemas.openxmlformats.org/officeDocument/2006/relationships/slideLayout"/><Relationship Id="rId16" Target="../slideLayouts/slideLayout33.xml" Type="http://schemas.openxmlformats.org/officeDocument/2006/relationships/slideLayout"/><Relationship Id="rId20" Target="../slideLayouts/slideLayout37.xml" Type="http://schemas.openxmlformats.org/officeDocument/2006/relationships/slideLayout"/><Relationship Id="rId29" Target="../slideLayouts/slideLayout46.xml" Type="http://schemas.openxmlformats.org/officeDocument/2006/relationships/slideLayout"/><Relationship Id="rId41" Target="../media/image10.png" Type="http://schemas.openxmlformats.org/officeDocument/2006/relationships/image"/><Relationship Id="rId1" Target="../slideLayouts/slideLayout18.xml" Type="http://schemas.openxmlformats.org/officeDocument/2006/relationships/slideLayout"/><Relationship Id="rId6" Target="../slideLayouts/slideLayout23.xml" Type="http://schemas.openxmlformats.org/officeDocument/2006/relationships/slideLayout"/><Relationship Id="rId11" Target="../slideLayouts/slideLayout28.xml" Type="http://schemas.openxmlformats.org/officeDocument/2006/relationships/slideLayout"/><Relationship Id="rId24" Target="../slideLayouts/slideLayout41.xml" Type="http://schemas.openxmlformats.org/officeDocument/2006/relationships/slideLayout"/><Relationship Id="rId32" Target="../slideLayouts/slideLayout49.xml" Type="http://schemas.openxmlformats.org/officeDocument/2006/relationships/slideLayout"/><Relationship Id="rId37" Target="../slideLayouts/slideLayout54.xml" Type="http://schemas.openxmlformats.org/officeDocument/2006/relationships/slideLayout"/><Relationship Id="rId40" Target="../media/image1.jpeg" Type="http://schemas.openxmlformats.org/officeDocument/2006/relationships/image"/><Relationship Id="rId5" Target="../slideLayouts/slideLayout22.xml" Type="http://schemas.openxmlformats.org/officeDocument/2006/relationships/slideLayout"/><Relationship Id="rId15" Target="../slideLayouts/slideLayout32.xml" Type="http://schemas.openxmlformats.org/officeDocument/2006/relationships/slideLayout"/><Relationship Id="rId23" Target="../slideLayouts/slideLayout40.xml" Type="http://schemas.openxmlformats.org/officeDocument/2006/relationships/slideLayout"/><Relationship Id="rId28" Target="../slideLayouts/slideLayout45.xml" Type="http://schemas.openxmlformats.org/officeDocument/2006/relationships/slideLayout"/><Relationship Id="rId36" Target="../slideLayouts/slideLayout53.xml" Type="http://schemas.openxmlformats.org/officeDocument/2006/relationships/slideLayout"/><Relationship Id="rId10" Target="../slideLayouts/slideLayout27.xml" Type="http://schemas.openxmlformats.org/officeDocument/2006/relationships/slideLayout"/><Relationship Id="rId19" Target="../slideLayouts/slideLayout36.xml" Type="http://schemas.openxmlformats.org/officeDocument/2006/relationships/slideLayout"/><Relationship Id="rId31" Target="../slideLayouts/slideLayout48.xml" Type="http://schemas.openxmlformats.org/officeDocument/2006/relationships/slideLayout"/><Relationship Id="rId4" Target="../slideLayouts/slideLayout21.xml" Type="http://schemas.openxmlformats.org/officeDocument/2006/relationships/slideLayout"/><Relationship Id="rId9" Target="../slideLayouts/slideLayout26.xml" Type="http://schemas.openxmlformats.org/officeDocument/2006/relationships/slideLayout"/><Relationship Id="rId14" Target="../slideLayouts/slideLayout31.xml" Type="http://schemas.openxmlformats.org/officeDocument/2006/relationships/slideLayout"/><Relationship Id="rId22" Target="../slideLayouts/slideLayout39.xml" Type="http://schemas.openxmlformats.org/officeDocument/2006/relationships/slideLayout"/><Relationship Id="rId27" Target="../slideLayouts/slideLayout44.xml" Type="http://schemas.openxmlformats.org/officeDocument/2006/relationships/slideLayout"/><Relationship Id="rId30" Target="../slideLayouts/slideLayout47.xml" Type="http://schemas.openxmlformats.org/officeDocument/2006/relationships/slideLayout"/><Relationship Id="rId35" Target="../slideLayouts/slideLayout52.xml" Type="http://schemas.openxmlformats.org/officeDocument/2006/relationships/slideLayout"/><Relationship Id="rId43" Target="../media/image2.pn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 y="446"/>
            <a:ext cx="18287207" cy="10286554"/>
          </a:xfrm>
          <a:prstGeom prst="rect">
            <a:avLst/>
          </a:prstGeom>
        </p:spPr>
      </p:pic>
      <p:sp>
        <p:nvSpPr>
          <p:cNvPr id="8" name="テキスト プレースホルダー 7"/>
          <p:cNvSpPr>
            <a:spLocks noGrp="1"/>
          </p:cNvSpPr>
          <p:nvPr>
            <p:ph type="body" idx="1"/>
          </p:nvPr>
        </p:nvSpPr>
        <p:spPr>
          <a:xfrm>
            <a:off x="914400" y="2400300"/>
            <a:ext cx="16457613" cy="6789738"/>
          </a:xfrm>
          <a:prstGeom prst="rect">
            <a:avLst/>
          </a:prstGeom>
        </p:spPr>
        <p:txBody>
          <a:bodyPr vert="horz" lIns="91440" tIns="45720" rIns="91440" bIns="45720" rtlCol="0">
            <a:normAutofit/>
          </a:bodyPr>
          <a:lstStyle/>
          <a:p>
            <a:pPr lvl="0"/>
            <a:r>
              <a:rPr lang="en-US" dirty="0" smtClean="0"/>
              <a:t>Master Text</a:t>
            </a:r>
            <a:endParaRPr lang="en-US" dirty="0"/>
          </a:p>
        </p:txBody>
      </p:sp>
    </p:spTree>
    <p:extLst>
      <p:ext uri="{BB962C8B-B14F-4D97-AF65-F5344CB8AC3E}">
        <p14:creationId xmlns:p14="http://schemas.microsoft.com/office/powerpoint/2010/main" val="231602416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713" r:id="rId3"/>
    <p:sldLayoutId id="2147483658" r:id="rId4"/>
    <p:sldLayoutId id="2147483678" r:id="rId5"/>
    <p:sldLayoutId id="2147483679" r:id="rId6"/>
    <p:sldLayoutId id="2147483680" r:id="rId7"/>
    <p:sldLayoutId id="2147483681" r:id="rId8"/>
    <p:sldLayoutId id="2147483684" r:id="rId9"/>
    <p:sldLayoutId id="2147483674" r:id="rId10"/>
    <p:sldLayoutId id="2147483711" r:id="rId11"/>
    <p:sldLayoutId id="2147483712" r:id="rId12"/>
    <p:sldLayoutId id="2147483689" r:id="rId13"/>
    <p:sldLayoutId id="2147483675" r:id="rId14"/>
    <p:sldLayoutId id="2147483702" r:id="rId15"/>
    <p:sldLayoutId id="2147483706" r:id="rId16"/>
    <p:sldLayoutId id="2147483710" r:id="rId17"/>
  </p:sldLayoutIdLst>
  <p:timing>
    <p:tnLst>
      <p:par>
        <p:cTn id="1" dur="indefinite" restart="never" nodeType="tmRoot"/>
      </p:par>
    </p:tnLst>
  </p:timing>
  <p:txStyles>
    <p:titleStyle>
      <a:lvl1pPr algn="ctr" defTabSz="1632753" rtl="0" eaLnBrk="1" latinLnBrk="0" hangingPunct="1">
        <a:spcBef>
          <a:spcPct val="0"/>
        </a:spcBef>
        <a:buNone/>
        <a:defRPr sz="7900" kern="120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3" name="図 12"/>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83446" y="-123975"/>
            <a:ext cx="18117134" cy="1821559"/>
          </a:xfrm>
          <a:prstGeom prst="rect">
            <a:avLst/>
          </a:prstGeom>
        </p:spPr>
      </p:pic>
      <p:pic>
        <p:nvPicPr>
          <p:cNvPr id="9" name="図 8"/>
          <p:cNvPicPr>
            <a:picLocks noChangeAspect="1"/>
          </p:cNvPicPr>
          <p:nvPr userDrawn="1"/>
        </p:nvPicPr>
        <p:blipFill>
          <a:blip r:embed="rId42" cstate="email">
            <a:extLst>
              <a:ext uri="{28A0092B-C50C-407E-A947-70E740481C1C}">
                <a14:useLocalDpi xmlns:a14="http://schemas.microsoft.com/office/drawing/2010/main" val="0"/>
              </a:ext>
            </a:extLst>
          </a:blip>
          <a:stretch>
            <a:fillRect/>
          </a:stretch>
        </p:blipFill>
        <p:spPr>
          <a:xfrm rot="10800000">
            <a:off x="0" y="0"/>
            <a:ext cx="1117050" cy="1126059"/>
          </a:xfrm>
          <a:prstGeom prst="rect">
            <a:avLst/>
          </a:prstGeom>
        </p:spPr>
      </p:pic>
      <p:pic>
        <p:nvPicPr>
          <p:cNvPr id="8" name="図 7"/>
          <p:cNvPicPr>
            <a:picLocks noChangeAspect="1"/>
          </p:cNvPicPr>
          <p:nvPr userDrawn="1"/>
        </p:nvPicPr>
        <p:blipFill>
          <a:blip r:embed="rId42" cstate="email">
            <a:extLst>
              <a:ext uri="{28A0092B-C50C-407E-A947-70E740481C1C}">
                <a14:useLocalDpi xmlns:a14="http://schemas.microsoft.com/office/drawing/2010/main" val="0"/>
              </a:ext>
            </a:extLst>
          </a:blip>
          <a:stretch>
            <a:fillRect/>
          </a:stretch>
        </p:blipFill>
        <p:spPr>
          <a:xfrm>
            <a:off x="17160195" y="9163193"/>
            <a:ext cx="1117050" cy="1126059"/>
          </a:xfrm>
          <a:prstGeom prst="rect">
            <a:avLst/>
          </a:prstGeom>
        </p:spPr>
      </p:pic>
      <p:pic>
        <p:nvPicPr>
          <p:cNvPr id="7" name="図 6"/>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 y="446"/>
            <a:ext cx="18287207" cy="10286554"/>
          </a:xfrm>
          <a:prstGeom prst="rect">
            <a:avLst/>
          </a:prstGeom>
        </p:spPr>
      </p:pic>
      <p:pic>
        <p:nvPicPr>
          <p:cNvPr id="14" name="図 13"/>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rot="10800000">
            <a:off x="99080" y="9370612"/>
            <a:ext cx="18117134" cy="1821559"/>
          </a:xfrm>
          <a:prstGeom prst="rect">
            <a:avLst/>
          </a:prstGeom>
        </p:spPr>
      </p:pic>
      <p:sp>
        <p:nvSpPr>
          <p:cNvPr id="2" name="タイトル プレースホルダー 1"/>
          <p:cNvSpPr>
            <a:spLocks noGrp="1"/>
          </p:cNvSpPr>
          <p:nvPr>
            <p:ph type="title"/>
          </p:nvPr>
        </p:nvSpPr>
        <p:spPr>
          <a:xfrm>
            <a:off x="894346" y="246956"/>
            <a:ext cx="16457772" cy="1203151"/>
          </a:xfrm>
          <a:prstGeom prst="rect">
            <a:avLst/>
          </a:prstGeom>
        </p:spPr>
        <p:txBody>
          <a:bodyPr vert="horz" lIns="163275" tIns="81638" rIns="163275" bIns="81638" rtlCol="0" anchor="ctr">
            <a:noAutofit/>
          </a:bodyPr>
          <a:lstStyle/>
          <a:p>
            <a:r>
              <a:rPr lang="en-US" altLang="ja-JP" dirty="0" smtClean="0"/>
              <a:t>SLIDE TITLE HERE</a:t>
            </a:r>
            <a:endParaRPr lang="en-US" dirty="0"/>
          </a:p>
        </p:txBody>
      </p:sp>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smtClean="0"/>
              <a:t>Master Text</a:t>
            </a:r>
            <a:endParaRPr lang="ja-JP" altLang="en-US" dirty="0" smtClean="0"/>
          </a:p>
        </p:txBody>
      </p:sp>
      <p:sp>
        <p:nvSpPr>
          <p:cNvPr id="4" name="日付プレースホルダー 3"/>
          <p:cNvSpPr>
            <a:spLocks noGrp="1"/>
          </p:cNvSpPr>
          <p:nvPr>
            <p:ph type="dt" sz="half" idx="2"/>
          </p:nvPr>
        </p:nvSpPr>
        <p:spPr>
          <a:xfrm>
            <a:off x="914321" y="9607996"/>
            <a:ext cx="4266830" cy="547688"/>
          </a:xfrm>
          <a:prstGeom prst="rect">
            <a:avLst/>
          </a:prstGeom>
        </p:spPr>
        <p:txBody>
          <a:bodyPr vert="horz" lIns="163275" tIns="81638" rIns="163275" bIns="81638" rtlCol="0" anchor="ctr"/>
          <a:lstStyle>
            <a:lvl1pPr algn="l">
              <a:defRPr sz="2100">
                <a:solidFill>
                  <a:schemeClr val="tx1">
                    <a:tint val="75000"/>
                  </a:schemeClr>
                </a:solidFill>
              </a:defRPr>
            </a:lvl1pPr>
          </a:lstStyle>
          <a:p>
            <a:fld id="{1FD627AA-E268-4C67-A9A7-5C4D23F3573A}" type="datetimeFigureOut">
              <a:rPr lang="en-US" smtClean="0"/>
              <a:t>4/14/2021</a:t>
            </a:fld>
            <a:endParaRPr lang="en-US"/>
          </a:p>
        </p:txBody>
      </p:sp>
      <p:sp>
        <p:nvSpPr>
          <p:cNvPr id="5"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6" name="スライド番号プレースホルダー 5"/>
          <p:cNvSpPr>
            <a:spLocks noGrp="1"/>
          </p:cNvSpPr>
          <p:nvPr>
            <p:ph type="sldNum" sz="quarter" idx="4"/>
          </p:nvPr>
        </p:nvSpPr>
        <p:spPr>
          <a:xfrm>
            <a:off x="17552412" y="9535988"/>
            <a:ext cx="735810" cy="547688"/>
          </a:xfrm>
          <a:prstGeom prst="rect">
            <a:avLst/>
          </a:prstGeom>
        </p:spPr>
        <p:txBody>
          <a:bodyPr vert="horz" lIns="163275" tIns="81638" rIns="163275" bIns="81638" rtlCol="0" anchor="ctr"/>
          <a:lstStyle>
            <a:lvl1pPr algn="r">
              <a:defRPr sz="3600">
                <a:solidFill>
                  <a:schemeClr val="tx1">
                    <a:alpha val="50000"/>
                  </a:schemeClr>
                </a:solidFill>
                <a:latin typeface="Bebas Neue Regular" pitchFamily="50" charset="0"/>
              </a:defRPr>
            </a:lvl1pPr>
          </a:lstStyle>
          <a:p>
            <a:fld id="{387164BF-D67A-46C0-81D2-5BAF67C00C80}" type="slidenum">
              <a:rPr lang="en-US" smtClean="0"/>
              <a:pPr/>
              <a:t>‹Nº›</a:t>
            </a:fld>
            <a:endParaRPr lang="en-US"/>
          </a:p>
        </p:txBody>
      </p:sp>
    </p:spTree>
    <p:extLst>
      <p:ext uri="{BB962C8B-B14F-4D97-AF65-F5344CB8AC3E}">
        <p14:creationId xmlns:p14="http://schemas.microsoft.com/office/powerpoint/2010/main" val="1884686970"/>
      </p:ext>
    </p:extLst>
  </p:cSld>
  <p:clrMap bg1="lt1" tx1="dk1" bg2="lt2" tx2="dk2" accent1="accent1" accent2="accent2" accent3="accent3" accent4="accent4" accent5="accent5" accent6="accent6" hlink="hlink" folHlink="folHlink"/>
  <p:sldLayoutIdLst>
    <p:sldLayoutId id="2147483653" r:id="rId1"/>
    <p:sldLayoutId id="2147483670" r:id="rId2"/>
    <p:sldLayoutId id="2147483661" r:id="rId3"/>
    <p:sldLayoutId id="2147483662" r:id="rId4"/>
    <p:sldLayoutId id="2147483663" r:id="rId5"/>
    <p:sldLayoutId id="2147483664" r:id="rId6"/>
    <p:sldLayoutId id="2147483704" r:id="rId7"/>
    <p:sldLayoutId id="2147483668" r:id="rId8"/>
    <p:sldLayoutId id="2147483669" r:id="rId9"/>
    <p:sldLayoutId id="2147483665" r:id="rId10"/>
    <p:sldLayoutId id="2147483666" r:id="rId11"/>
    <p:sldLayoutId id="2147483714" r:id="rId12"/>
    <p:sldLayoutId id="2147483673" r:id="rId13"/>
    <p:sldLayoutId id="2147483701" r:id="rId14"/>
    <p:sldLayoutId id="2147483657" r:id="rId15"/>
    <p:sldLayoutId id="2147483667" r:id="rId16"/>
    <p:sldLayoutId id="2147483660" r:id="rId17"/>
    <p:sldLayoutId id="2147483682" r:id="rId18"/>
    <p:sldLayoutId id="2147483692" r:id="rId19"/>
    <p:sldLayoutId id="2147483707" r:id="rId20"/>
    <p:sldLayoutId id="2147483683" r:id="rId21"/>
    <p:sldLayoutId id="2147483687" r:id="rId22"/>
    <p:sldLayoutId id="2147483705" r:id="rId23"/>
    <p:sldLayoutId id="2147483688" r:id="rId24"/>
    <p:sldLayoutId id="2147483685" r:id="rId25"/>
    <p:sldLayoutId id="2147483686" r:id="rId26"/>
    <p:sldLayoutId id="2147483709" r:id="rId27"/>
    <p:sldLayoutId id="2147483694" r:id="rId28"/>
    <p:sldLayoutId id="2147483690" r:id="rId29"/>
    <p:sldLayoutId id="2147483691" r:id="rId30"/>
    <p:sldLayoutId id="2147483695" r:id="rId31"/>
    <p:sldLayoutId id="2147483697" r:id="rId32"/>
    <p:sldLayoutId id="2147483698" r:id="rId33"/>
    <p:sldLayoutId id="2147483699" r:id="rId34"/>
    <p:sldLayoutId id="2147483700" r:id="rId35"/>
    <p:sldLayoutId id="2147483703" r:id="rId36"/>
    <p:sldLayoutId id="2147483708" r:id="rId37"/>
    <p:sldLayoutId id="2147483715" r:id="rId3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6"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1" decel="10000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txStyles>
    <p:titleStyle>
      <a:lvl1pPr algn="ctr" defTabSz="1632753" rtl="0" eaLnBrk="1" latinLnBrk="0" hangingPunct="1">
        <a:spcBef>
          <a:spcPct val="0"/>
        </a:spcBef>
        <a:buNone/>
        <a:defRPr sz="8800" kern="1200" spc="300" baseline="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arget="../media/image34.png" Type="http://schemas.openxmlformats.org/officeDocument/2006/relationships/image"/><Relationship Id="rId2" Target="../notesSlides/notesSlide6.xml" Type="http://schemas.openxmlformats.org/officeDocument/2006/relationships/notesSlide"/><Relationship Id="rId1" Target="../slideLayouts/slideLayout32.xml" Type="http://schemas.openxmlformats.org/officeDocument/2006/relationships/slideLayout"/><Relationship Id="rId4" Target="../media/image35.jpeg" Type="http://schemas.openxmlformats.org/officeDocument/2006/relationships/image"/></Relationships>
</file>

<file path=ppt/slides/_rels/slide18.xml.rels><?xml version="1.0" encoding="UTF-8" standalone="yes" ?><Relationships xmlns="http://schemas.openxmlformats.org/package/2006/relationships"><Relationship Id="rId3" Target="../media/image36.jpeg" Type="http://schemas.openxmlformats.org/officeDocument/2006/relationships/image"/><Relationship Id="rId2" Target="../notesSlides/notesSlide7.xml" Type="http://schemas.openxmlformats.org/officeDocument/2006/relationships/notesSlide"/><Relationship Id="rId1" Target="../slideLayouts/slideLayout32.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3.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3238550" y="6799684"/>
            <a:ext cx="9577064" cy="2448272"/>
          </a:xfrm>
        </p:spPr>
        <p:txBody>
          <a:bodyPr>
            <a:normAutofit/>
          </a:bodyPr>
          <a:lstStyle/>
          <a:p>
            <a:r>
              <a:rPr lang="en-US" dirty="0" smtClean="0">
                <a:solidFill>
                  <a:schemeClr val="bg1">
                    <a:alpha val="50000"/>
                  </a:schemeClr>
                </a:solidFill>
              </a:rPr>
              <a:t>GRUPO 8:</a:t>
            </a:r>
          </a:p>
          <a:p>
            <a:r>
              <a:rPr lang="en-US" b="1" dirty="0" smtClean="0">
                <a:solidFill>
                  <a:schemeClr val="bg1">
                    <a:alpha val="50000"/>
                  </a:schemeClr>
                </a:solidFill>
              </a:rPr>
              <a:t>Dr. Harold A. Reyes M. (R3)</a:t>
            </a:r>
          </a:p>
          <a:p>
            <a:r>
              <a:rPr lang="en-US" dirty="0" smtClean="0">
                <a:solidFill>
                  <a:schemeClr val="bg1">
                    <a:alpha val="50000"/>
                  </a:schemeClr>
                </a:solidFill>
              </a:rPr>
              <a:t>Dr. Francisco Arias. (R2)</a:t>
            </a:r>
          </a:p>
          <a:p>
            <a:r>
              <a:rPr lang="en-US" dirty="0" err="1" smtClean="0">
                <a:solidFill>
                  <a:schemeClr val="bg1">
                    <a:alpha val="50000"/>
                  </a:schemeClr>
                </a:solidFill>
              </a:rPr>
              <a:t>Dra</a:t>
            </a:r>
            <a:r>
              <a:rPr lang="en-US" dirty="0" smtClean="0">
                <a:solidFill>
                  <a:schemeClr val="bg1">
                    <a:alpha val="50000"/>
                  </a:schemeClr>
                </a:solidFill>
              </a:rPr>
              <a:t>. </a:t>
            </a:r>
            <a:r>
              <a:rPr lang="en-US" dirty="0" err="1" smtClean="0">
                <a:solidFill>
                  <a:schemeClr val="bg1">
                    <a:alpha val="50000"/>
                  </a:schemeClr>
                </a:solidFill>
              </a:rPr>
              <a:t>Silmar</a:t>
            </a:r>
            <a:r>
              <a:rPr lang="en-US" dirty="0" smtClean="0">
                <a:solidFill>
                  <a:schemeClr val="bg1">
                    <a:alpha val="50000"/>
                  </a:schemeClr>
                </a:solidFill>
              </a:rPr>
              <a:t> </a:t>
            </a:r>
            <a:r>
              <a:rPr lang="en-US" dirty="0" err="1" smtClean="0">
                <a:solidFill>
                  <a:schemeClr val="bg1">
                    <a:alpha val="50000"/>
                  </a:schemeClr>
                </a:solidFill>
              </a:rPr>
              <a:t>Urangas</a:t>
            </a:r>
            <a:r>
              <a:rPr lang="en-US" dirty="0" smtClean="0">
                <a:solidFill>
                  <a:schemeClr val="bg1">
                    <a:alpha val="50000"/>
                  </a:schemeClr>
                </a:solidFill>
              </a:rPr>
              <a:t>. (R1)</a:t>
            </a:r>
          </a:p>
          <a:p>
            <a:r>
              <a:rPr lang="en-US" dirty="0" smtClean="0">
                <a:solidFill>
                  <a:schemeClr val="bg1">
                    <a:alpha val="50000"/>
                  </a:schemeClr>
                </a:solidFill>
              </a:rPr>
              <a:t>Dr. </a:t>
            </a:r>
            <a:r>
              <a:rPr lang="en-US" dirty="0" err="1" smtClean="0">
                <a:solidFill>
                  <a:schemeClr val="bg1">
                    <a:alpha val="50000"/>
                  </a:schemeClr>
                </a:solidFill>
              </a:rPr>
              <a:t>Reinaldo</a:t>
            </a:r>
            <a:r>
              <a:rPr lang="en-US" dirty="0" smtClean="0">
                <a:solidFill>
                  <a:schemeClr val="bg1">
                    <a:alpha val="50000"/>
                  </a:schemeClr>
                </a:solidFill>
              </a:rPr>
              <a:t> Arias. (R1)</a:t>
            </a:r>
            <a:endParaRPr lang="en-US" dirty="0">
              <a:solidFill>
                <a:schemeClr val="bg1">
                  <a:alpha val="50000"/>
                </a:schemeClr>
              </a:solidFill>
            </a:endParaRPr>
          </a:p>
        </p:txBody>
      </p:sp>
      <p:sp>
        <p:nvSpPr>
          <p:cNvPr id="7" name="1 Título"/>
          <p:cNvSpPr txBox="1">
            <a:spLocks/>
          </p:cNvSpPr>
          <p:nvPr/>
        </p:nvSpPr>
        <p:spPr>
          <a:xfrm>
            <a:off x="3238550" y="3271292"/>
            <a:ext cx="11737304" cy="1296144"/>
          </a:xfrm>
          <a:prstGeom prst="rect">
            <a:avLst/>
          </a:prstGeom>
        </p:spPr>
        <p:txBody>
          <a:bodyPr anchor="ctr"/>
          <a:lstStyle>
            <a:lvl1pPr algn="l" defTabSz="1632753" rtl="0" eaLnBrk="1" latinLnBrk="0" hangingPunct="1">
              <a:lnSpc>
                <a:spcPts val="9000"/>
              </a:lnSpc>
              <a:spcBef>
                <a:spcPct val="0"/>
              </a:spcBef>
              <a:buNone/>
              <a:defRPr sz="9600" kern="1200" baseline="0">
                <a:solidFill>
                  <a:schemeClr val="bg1"/>
                </a:solidFill>
                <a:latin typeface="Bebas Neue Regular" pitchFamily="50" charset="0"/>
                <a:ea typeface="+mj-ea"/>
                <a:cs typeface="+mj-cs"/>
              </a:defRPr>
            </a:lvl1pPr>
          </a:lstStyle>
          <a:p>
            <a:pPr algn="ctr">
              <a:lnSpc>
                <a:spcPct val="200000"/>
              </a:lnSpc>
            </a:pPr>
            <a:r>
              <a:rPr lang="es-MX" sz="8000" dirty="0" smtClean="0"/>
              <a:t>EVIDENCIA CIENTÍFICA</a:t>
            </a:r>
          </a:p>
        </p:txBody>
      </p:sp>
      <p:sp>
        <p:nvSpPr>
          <p:cNvPr id="9" name="2 Subtítulo"/>
          <p:cNvSpPr>
            <a:spLocks noGrp="1"/>
          </p:cNvSpPr>
          <p:nvPr>
            <p:ph type="subTitle" idx="1"/>
          </p:nvPr>
        </p:nvSpPr>
        <p:spPr>
          <a:xfrm>
            <a:off x="5326782" y="1111052"/>
            <a:ext cx="10115822" cy="1786508"/>
          </a:xfrm>
        </p:spPr>
        <p:txBody>
          <a:bodyPr>
            <a:normAutofit fontScale="85000" lnSpcReduction="10000"/>
          </a:bodyPr>
          <a:lstStyle/>
          <a:p>
            <a:pPr algn="ctr"/>
            <a:r>
              <a:rPr lang="es-VE" dirty="0"/>
              <a:t>UNIVERSIDAD CENTROCCIDENTAL </a:t>
            </a:r>
          </a:p>
          <a:p>
            <a:pPr algn="ctr"/>
            <a:r>
              <a:rPr lang="es-VE" dirty="0"/>
              <a:t>“LISANDRO ALVARADO”</a:t>
            </a:r>
          </a:p>
        </p:txBody>
      </p:sp>
      <p:pic>
        <p:nvPicPr>
          <p:cNvPr id="10" name="Imagen 9" descr="LOGO ico.jpg"/>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foregroundMark x1="17917" y1="36090" x2="17917" y2="36090"/>
                        <a14:foregroundMark x1="37917" y1="23684" x2="37917" y2="23684"/>
                        <a14:foregroundMark x1="54167" y1="6391" x2="54167" y2="6391"/>
                        <a14:foregroundMark x1="60833" y1="17293" x2="60833" y2="17293"/>
                        <a14:foregroundMark x1="68750" y1="9398" x2="68750" y2="9398"/>
                        <a14:foregroundMark x1="87083" y1="43609" x2="87083" y2="43609"/>
                      </a14:backgroundRemoval>
                    </a14:imgEffect>
                  </a14:imgLayer>
                </a14:imgProps>
              </a:ext>
              <a:ext uri="{28A0092B-C50C-407E-A947-70E740481C1C}">
                <a14:useLocalDpi xmlns:a14="http://schemas.microsoft.com/office/drawing/2010/main" val="0"/>
              </a:ext>
            </a:extLst>
          </a:blip>
          <a:stretch>
            <a:fillRect/>
          </a:stretch>
        </p:blipFill>
        <p:spPr>
          <a:xfrm>
            <a:off x="502245" y="390971"/>
            <a:ext cx="1440161" cy="1596179"/>
          </a:xfrm>
          <a:prstGeom prst="rect">
            <a:avLst/>
          </a:prstGeom>
        </p:spPr>
      </p:pic>
      <p:pic>
        <p:nvPicPr>
          <p:cNvPr id="11" name="Imagen 10" descr="240px-EscudoUCLAv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0438" y="390972"/>
            <a:ext cx="1440160" cy="1600178"/>
          </a:xfrm>
          <a:prstGeom prst="rect">
            <a:avLst/>
          </a:prstGeom>
        </p:spPr>
      </p:pic>
      <p:sp>
        <p:nvSpPr>
          <p:cNvPr id="8" name="1 Título"/>
          <p:cNvSpPr txBox="1">
            <a:spLocks/>
          </p:cNvSpPr>
          <p:nvPr/>
        </p:nvSpPr>
        <p:spPr>
          <a:xfrm>
            <a:off x="3310558" y="5359524"/>
            <a:ext cx="11233248" cy="1368152"/>
          </a:xfrm>
          <a:prstGeom prst="rect">
            <a:avLst/>
          </a:prstGeom>
        </p:spPr>
        <p:txBody>
          <a:bodyPr/>
          <a:lstStyle>
            <a:lvl1pPr algn="l" defTabSz="1632753" rtl="0" eaLnBrk="1" latinLnBrk="0" hangingPunct="1">
              <a:lnSpc>
                <a:spcPts val="9000"/>
              </a:lnSpc>
              <a:spcBef>
                <a:spcPct val="0"/>
              </a:spcBef>
              <a:buNone/>
              <a:defRPr sz="9600" kern="1200" baseline="0">
                <a:solidFill>
                  <a:schemeClr val="bg1"/>
                </a:solidFill>
                <a:latin typeface="Bebas Neue Regular" pitchFamily="50" charset="0"/>
                <a:ea typeface="+mj-ea"/>
                <a:cs typeface="+mj-cs"/>
              </a:defRPr>
            </a:lvl1pPr>
          </a:lstStyle>
          <a:p>
            <a:r>
              <a:rPr lang="es-ES" sz="6000" b="1" dirty="0" err="1"/>
              <a:t>The</a:t>
            </a:r>
            <a:r>
              <a:rPr lang="es-ES" sz="6000" b="1" dirty="0"/>
              <a:t> </a:t>
            </a:r>
            <a:r>
              <a:rPr lang="es-ES" sz="6000" b="1" dirty="0" err="1"/>
              <a:t>Randomized</a:t>
            </a:r>
            <a:r>
              <a:rPr lang="es-ES" sz="6000" b="1" dirty="0"/>
              <a:t> AMICA Trial </a:t>
            </a:r>
            <a:endParaRPr lang="es-ES" sz="6000" dirty="0"/>
          </a:p>
        </p:txBody>
      </p:sp>
    </p:spTree>
    <p:extLst>
      <p:ext uri="{BB962C8B-B14F-4D97-AF65-F5344CB8AC3E}">
        <p14:creationId xmlns:p14="http://schemas.microsoft.com/office/powerpoint/2010/main" val="217347796"/>
      </p:ext>
    </p:extLst>
  </p:cSld>
  <p:clrMapOvr>
    <a:masterClrMapping/>
  </p:clrMapOvr>
  <mc:AlternateContent xmlns:mc="http://schemas.openxmlformats.org/markup-compatibility/2006" xmlns:p14="http://schemas.microsoft.com/office/powerpoint/2010/main">
    <mc:Choice Requires="p14">
      <p:transition spd="med" p14:dur="700" advTm="4001">
        <p:fade/>
      </p:transition>
    </mc:Choice>
    <mc:Fallback xmlns="">
      <p:transition spd="med" advTm="4001">
        <p:fade/>
      </p:transition>
    </mc:Fallback>
  </mc:AlternateContent>
  <p:timing>
    <p:tnLst>
      <p:par>
        <p:cTn id="1" dur="indefinite" restart="never" nodeType="tmRoot"/>
      </p:par>
    </p:tnLst>
  </p:timing>
  <p:extLst mod="1">
    <p:ext uri="{E180D4A7-C9FB-4DFB-919C-405C955672EB}">
      <p14:showEvtLst xmlns:p14="http://schemas.microsoft.com/office/powerpoint/2010/main">
        <p14:playEvt time="2251"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DEFINICIONES</a:t>
            </a:r>
            <a:endParaRPr lang="es-VE"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10</a:t>
            </a:fld>
            <a:endParaRPr lang="en-US" dirty="0"/>
          </a:p>
        </p:txBody>
      </p:sp>
      <p:sp>
        <p:nvSpPr>
          <p:cNvPr id="4" name="Marcador de texto 3"/>
          <p:cNvSpPr>
            <a:spLocks noGrp="1"/>
          </p:cNvSpPr>
          <p:nvPr>
            <p:ph type="body" sz="quarter" idx="15"/>
          </p:nvPr>
        </p:nvSpPr>
        <p:spPr>
          <a:xfrm>
            <a:off x="1006302" y="2119164"/>
            <a:ext cx="16417824" cy="4176464"/>
          </a:xfrm>
        </p:spPr>
        <p:txBody>
          <a:bodyPr/>
          <a:lstStyle/>
          <a:p>
            <a:pPr algn="just"/>
            <a:r>
              <a:rPr lang="es-VE" sz="4400" b="1" dirty="0" smtClean="0">
                <a:solidFill>
                  <a:srgbClr val="3EA3F8"/>
                </a:solidFill>
              </a:rPr>
              <a:t>FA PERSISTENTE:</a:t>
            </a:r>
            <a:r>
              <a:rPr lang="es-VE" sz="4400" dirty="0" smtClean="0"/>
              <a:t> se definió asi cuando tuvo una duración de minimo 1 semana y maximo 1 año.</a:t>
            </a:r>
          </a:p>
          <a:p>
            <a:pPr algn="just"/>
            <a:endParaRPr lang="es-VE" sz="4400" b="1" dirty="0" smtClean="0">
              <a:solidFill>
                <a:srgbClr val="3EA3F8"/>
              </a:solidFill>
            </a:endParaRPr>
          </a:p>
          <a:p>
            <a:pPr algn="just"/>
            <a:r>
              <a:rPr lang="es-VE" sz="4400" b="1" dirty="0" smtClean="0">
                <a:solidFill>
                  <a:srgbClr val="3EA3F8"/>
                </a:solidFill>
              </a:rPr>
              <a:t>FA PERSISTENTE DE LARGA DURACIÓN: </a:t>
            </a:r>
            <a:r>
              <a:rPr lang="es-VE" sz="4400" dirty="0" smtClean="0"/>
              <a:t>cuando tuvo una duración</a:t>
            </a:r>
            <a:r>
              <a:rPr lang="es-VE" sz="4400" b="1" dirty="0" smtClean="0">
                <a:solidFill>
                  <a:srgbClr val="3EA3F8"/>
                </a:solidFill>
              </a:rPr>
              <a:t> </a:t>
            </a:r>
            <a:r>
              <a:rPr lang="es-VE" sz="4400" dirty="0" smtClean="0">
                <a:solidFill>
                  <a:srgbClr val="FFFFFF"/>
                </a:solidFill>
              </a:rPr>
              <a:t>de minimo un año y maximo 4 años.</a:t>
            </a:r>
            <a:endParaRPr lang="es-VE" sz="4400" dirty="0">
              <a:solidFill>
                <a:srgbClr val="FFFFFF"/>
              </a:solidFill>
            </a:endParaRPr>
          </a:p>
        </p:txBody>
      </p:sp>
      <p:sp>
        <p:nvSpPr>
          <p:cNvPr id="5" name="Marcador de pie de página 4"/>
          <p:cNvSpPr>
            <a:spLocks noGrp="1"/>
          </p:cNvSpPr>
          <p:nvPr>
            <p:ph type="ftr" sz="quarter" idx="3"/>
          </p:nvPr>
        </p:nvSpPr>
        <p:spPr>
          <a:xfrm>
            <a:off x="1" y="9637834"/>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Tree>
    <p:extLst>
      <p:ext uri="{BB962C8B-B14F-4D97-AF65-F5344CB8AC3E}">
        <p14:creationId xmlns:p14="http://schemas.microsoft.com/office/powerpoint/2010/main" val="297575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en-US" dirty="0" smtClean="0"/>
              <a:t>SELECCION DE </a:t>
            </a:r>
            <a:r>
              <a:rPr lang="en-US" dirty="0" smtClean="0">
                <a:solidFill>
                  <a:schemeClr val="accent1"/>
                </a:solidFill>
                <a:latin typeface="Bebas Neue Regular" pitchFamily="50" charset="0"/>
              </a:rPr>
              <a:t>PACIENTES</a:t>
            </a:r>
            <a:endParaRPr lang="en-US" dirty="0">
              <a:solidFill>
                <a:schemeClr val="accent1"/>
              </a:solidFill>
              <a:latin typeface="Bebas Neue Regular" pitchFamily="50" charset="0"/>
            </a:endParaRPr>
          </a:p>
        </p:txBody>
      </p:sp>
      <p:sp>
        <p:nvSpPr>
          <p:cNvPr id="4" name="スライド番号プレースホルダー 3"/>
          <p:cNvSpPr>
            <a:spLocks noGrp="1"/>
          </p:cNvSpPr>
          <p:nvPr>
            <p:ph type="sldNum" sz="quarter" idx="12"/>
          </p:nvPr>
        </p:nvSpPr>
        <p:spPr/>
        <p:txBody>
          <a:bodyPr/>
          <a:lstStyle/>
          <a:p>
            <a:fld id="{387164BF-D67A-46C0-81D2-5BAF67C00C80}" type="slidenum">
              <a:rPr lang="en-US" smtClean="0"/>
              <a:pPr/>
              <a:t>11</a:t>
            </a:fld>
            <a:endParaRPr lang="en-US" dirty="0"/>
          </a:p>
        </p:txBody>
      </p:sp>
      <p:sp>
        <p:nvSpPr>
          <p:cNvPr id="5" name="フッター プレースホルダー 4"/>
          <p:cNvSpPr>
            <a:spLocks noGrp="1"/>
          </p:cNvSpPr>
          <p:nvPr>
            <p:ph type="ftr" sz="quarter" idx="3"/>
          </p:nvPr>
        </p:nvSpPr>
        <p:spPr>
          <a:xfrm>
            <a:off x="-1" y="9637834"/>
            <a:ext cx="18286413"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18" name="テキスト プレースホルダー 17"/>
          <p:cNvSpPr>
            <a:spLocks noGrp="1"/>
          </p:cNvSpPr>
          <p:nvPr>
            <p:ph type="body" sz="quarter" idx="15"/>
          </p:nvPr>
        </p:nvSpPr>
        <p:spPr/>
        <p:txBody>
          <a:bodyPr/>
          <a:lstStyle/>
          <a:p>
            <a:pPr algn="just"/>
            <a:r>
              <a:rPr lang="es-VE" dirty="0" smtClean="0"/>
              <a:t> Pacientes de 18 a 75 años que presentaron FA </a:t>
            </a:r>
            <a:r>
              <a:rPr lang="es-VE" dirty="0"/>
              <a:t>sintomática persistente  </a:t>
            </a:r>
            <a:r>
              <a:rPr lang="es-VE" dirty="0" smtClean="0"/>
              <a:t>o </a:t>
            </a:r>
            <a:r>
              <a:rPr lang="es-VE" dirty="0"/>
              <a:t>persistente de larga duración e IC de clase II o III según NYHA.</a:t>
            </a:r>
          </a:p>
        </p:txBody>
      </p:sp>
      <p:sp>
        <p:nvSpPr>
          <p:cNvPr id="21" name="テキスト プレースホルダー 20"/>
          <p:cNvSpPr>
            <a:spLocks noGrp="1"/>
          </p:cNvSpPr>
          <p:nvPr>
            <p:ph type="body" sz="quarter" idx="40"/>
          </p:nvPr>
        </p:nvSpPr>
        <p:spPr/>
        <p:txBody>
          <a:bodyPr/>
          <a:lstStyle/>
          <a:p>
            <a:r>
              <a:rPr lang="es-VE" dirty="0"/>
              <a:t>Indicación de DAI o TRC-D.</a:t>
            </a:r>
          </a:p>
        </p:txBody>
      </p:sp>
      <p:sp>
        <p:nvSpPr>
          <p:cNvPr id="23" name="テキスト プレースホルダー 22"/>
          <p:cNvSpPr>
            <a:spLocks noGrp="1"/>
          </p:cNvSpPr>
          <p:nvPr>
            <p:ph type="body" sz="quarter" idx="42"/>
          </p:nvPr>
        </p:nvSpPr>
        <p:spPr/>
        <p:txBody>
          <a:bodyPr/>
          <a:lstStyle/>
          <a:p>
            <a:r>
              <a:rPr lang="es-VE" dirty="0"/>
              <a:t>FEVI de 35% o menos.</a:t>
            </a:r>
          </a:p>
        </p:txBody>
      </p:sp>
      <p:sp>
        <p:nvSpPr>
          <p:cNvPr id="25" name="テキスト プレースホルダー 24"/>
          <p:cNvSpPr>
            <a:spLocks noGrp="1"/>
          </p:cNvSpPr>
          <p:nvPr>
            <p:ph type="body" sz="quarter" idx="44"/>
          </p:nvPr>
        </p:nvSpPr>
        <p:spPr/>
        <p:txBody>
          <a:bodyPr/>
          <a:lstStyle/>
          <a:p>
            <a:r>
              <a:rPr lang="es-VE" dirty="0"/>
              <a:t>Tratamiento médico óptimo para IC durante al menos 1 mes. </a:t>
            </a:r>
          </a:p>
        </p:txBody>
      </p:sp>
      <p:pic>
        <p:nvPicPr>
          <p:cNvPr id="33" name="図プレースホルダー 32"/>
          <p:cNvPicPr>
            <a:picLocks noGrp="1" noChangeAspect="1"/>
          </p:cNvPicPr>
          <p:nvPr>
            <p:ph type="pic" sz="quarter" idx="47"/>
          </p:nvPr>
        </p:nvPicPr>
        <p:blipFill>
          <a:blip r:embed="rId2" cstate="email">
            <a:extLst>
              <a:ext uri="{28A0092B-C50C-407E-A947-70E740481C1C}">
                <a14:useLocalDpi xmlns:a14="http://schemas.microsoft.com/office/drawing/2010/main" val="0"/>
              </a:ext>
            </a:extLst>
          </a:blip>
          <a:srcRect/>
          <a:stretch>
            <a:fillRect/>
          </a:stretch>
        </p:blipFill>
        <p:spPr>
          <a:xfrm>
            <a:off x="7343006" y="4135388"/>
            <a:ext cx="576065" cy="576065"/>
          </a:xfrm>
        </p:spPr>
      </p:pic>
      <p:sp>
        <p:nvSpPr>
          <p:cNvPr id="17" name="テキスト プレースホルダー 16"/>
          <p:cNvSpPr>
            <a:spLocks noGrp="1"/>
          </p:cNvSpPr>
          <p:nvPr>
            <p:ph type="body" sz="quarter" idx="14"/>
          </p:nvPr>
        </p:nvSpPr>
        <p:spPr/>
        <p:txBody>
          <a:bodyPr/>
          <a:lstStyle/>
          <a:p>
            <a:r>
              <a:rPr lang="en-US" dirty="0" err="1" smtClean="0"/>
              <a:t>Criterios</a:t>
            </a:r>
            <a:r>
              <a:rPr lang="en-US" dirty="0" smtClean="0"/>
              <a:t> de </a:t>
            </a:r>
            <a:br>
              <a:rPr lang="en-US" dirty="0" smtClean="0"/>
            </a:br>
            <a:r>
              <a:rPr lang="en-US" dirty="0" smtClean="0">
                <a:solidFill>
                  <a:schemeClr val="accent1">
                    <a:alpha val="70000"/>
                  </a:schemeClr>
                </a:solidFill>
                <a:latin typeface="Bebas Neue Regular" pitchFamily="50" charset="0"/>
              </a:rPr>
              <a:t>INCLUSIÓN</a:t>
            </a:r>
            <a:endParaRPr lang="en-US" dirty="0">
              <a:solidFill>
                <a:schemeClr val="accent1">
                  <a:alpha val="70000"/>
                </a:schemeClr>
              </a:solidFill>
              <a:latin typeface="Bebas Neue Regular" pitchFamily="50" charset="0"/>
            </a:endParaRPr>
          </a:p>
        </p:txBody>
      </p:sp>
      <p:pic>
        <p:nvPicPr>
          <p:cNvPr id="20" name="図プレースホルダー 3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7343006" y="7015708"/>
            <a:ext cx="576065" cy="576065"/>
          </a:xfrm>
          <a:prstGeom prst="rect">
            <a:avLst/>
          </a:prstGeom>
        </p:spPr>
      </p:pic>
      <p:pic>
        <p:nvPicPr>
          <p:cNvPr id="22" name="図プレースホルダー 32"/>
          <p:cNvPicPr>
            <a:picLocks noGrp="1" noChangeAspect="1"/>
          </p:cNvPicPr>
          <p:nvPr>
            <p:ph type="pic" sz="quarter" idx="47"/>
          </p:nvPr>
        </p:nvPicPr>
        <p:blipFill>
          <a:blip r:embed="rId2" cstate="email">
            <a:extLst>
              <a:ext uri="{28A0092B-C50C-407E-A947-70E740481C1C}">
                <a14:useLocalDpi xmlns:a14="http://schemas.microsoft.com/office/drawing/2010/main" val="0"/>
              </a:ext>
            </a:extLst>
          </a:blip>
          <a:srcRect/>
          <a:stretch>
            <a:fillRect/>
          </a:stretch>
        </p:blipFill>
        <p:spPr>
          <a:xfrm>
            <a:off x="7343006" y="5575548"/>
            <a:ext cx="576065" cy="576065"/>
          </a:xfrm>
        </p:spPr>
      </p:pic>
      <p:pic>
        <p:nvPicPr>
          <p:cNvPr id="24" name="図プレースホルダー 3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7343006" y="2695228"/>
            <a:ext cx="576065" cy="576065"/>
          </a:xfrm>
          <a:prstGeom prst="rect">
            <a:avLst/>
          </a:prstGeom>
        </p:spPr>
      </p:pic>
      <p:sp>
        <p:nvSpPr>
          <p:cNvPr id="12" name="Más 11"/>
          <p:cNvSpPr/>
          <p:nvPr/>
        </p:nvSpPr>
        <p:spPr>
          <a:xfrm>
            <a:off x="1726382" y="2335188"/>
            <a:ext cx="2664296" cy="2592288"/>
          </a:xfrm>
          <a:prstGeom prst="mathPlus">
            <a:avLst>
              <a:gd name="adj1" fmla="val 18102"/>
            </a:avLst>
          </a:prstGeom>
          <a:solidFill>
            <a:srgbClr val="127CFC"/>
          </a:solidFill>
          <a:ln>
            <a:solidFill>
              <a:srgbClr val="127CF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Tree>
    <p:extLst>
      <p:ext uri="{BB962C8B-B14F-4D97-AF65-F5344CB8AC3E}">
        <p14:creationId xmlns:p14="http://schemas.microsoft.com/office/powerpoint/2010/main" val="4277816403"/>
      </p:ext>
    </p:extLst>
  </p:cSld>
  <p:clrMapOvr>
    <a:masterClrMapping/>
  </p:clrMapOvr>
  <p:transition spd="slow" advTm="699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SELECCIÓN DE </a:t>
            </a:r>
            <a:r>
              <a:rPr lang="es-VE" dirty="0" smtClean="0">
                <a:solidFill>
                  <a:srgbClr val="3EA3F8"/>
                </a:solidFill>
              </a:rPr>
              <a:t>PACIENTES</a:t>
            </a:r>
            <a:endParaRPr lang="es-VE"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12</a:t>
            </a:fld>
            <a:endParaRPr lang="en-US" dirty="0"/>
          </a:p>
        </p:txBody>
      </p:sp>
      <p:sp>
        <p:nvSpPr>
          <p:cNvPr id="4" name="Marcador de texto 3"/>
          <p:cNvSpPr>
            <a:spLocks noGrp="1"/>
          </p:cNvSpPr>
          <p:nvPr>
            <p:ph type="body" sz="quarter" idx="15"/>
          </p:nvPr>
        </p:nvSpPr>
        <p:spPr>
          <a:xfrm>
            <a:off x="7631038" y="3343300"/>
            <a:ext cx="9505056" cy="4536504"/>
          </a:xfrm>
        </p:spPr>
        <p:txBody>
          <a:bodyPr/>
          <a:lstStyle/>
          <a:p>
            <a:pPr marL="571500" indent="-571500" algn="just">
              <a:buFont typeface="Arial"/>
              <a:buChar char="•"/>
            </a:pPr>
            <a:r>
              <a:rPr lang="es-VE" sz="3200" dirty="0" smtClean="0"/>
              <a:t>Pacientes con un diametro de AI &gt; 60mm.</a:t>
            </a:r>
          </a:p>
          <a:p>
            <a:pPr marL="571500" indent="-571500" algn="just">
              <a:buFont typeface="Arial"/>
              <a:buChar char="•"/>
            </a:pPr>
            <a:endParaRPr lang="es-VE" sz="3200" dirty="0" smtClean="0"/>
          </a:p>
          <a:p>
            <a:pPr marL="571500" indent="-571500" algn="just">
              <a:buFont typeface="Arial"/>
              <a:buChar char="•"/>
            </a:pPr>
            <a:r>
              <a:rPr lang="es-VE" sz="3200" dirty="0" smtClean="0"/>
              <a:t>Valvulopatia cardiaca subyacente no corregida.</a:t>
            </a:r>
          </a:p>
          <a:p>
            <a:pPr marL="571500" indent="-571500" algn="just">
              <a:buFont typeface="Arial"/>
              <a:buChar char="•"/>
            </a:pPr>
            <a:endParaRPr lang="es-VE" sz="3200" dirty="0" smtClean="0"/>
          </a:p>
          <a:p>
            <a:pPr marL="571500" indent="-571500" algn="just">
              <a:buFont typeface="Arial"/>
              <a:buChar char="•"/>
            </a:pPr>
            <a:r>
              <a:rPr lang="es-VE" sz="3200" dirty="0" smtClean="0"/>
              <a:t>Procedimientos previos de aislamiento de las venas pulmonares.</a:t>
            </a:r>
          </a:p>
        </p:txBody>
      </p:sp>
      <p:sp>
        <p:nvSpPr>
          <p:cNvPr id="5" name="Marcador de pie de página 4"/>
          <p:cNvSpPr>
            <a:spLocks noGrp="1"/>
          </p:cNvSpPr>
          <p:nvPr>
            <p:ph type="ftr" sz="quarter" idx="3"/>
          </p:nvPr>
        </p:nvSpPr>
        <p:spPr>
          <a:xfrm>
            <a:off x="1" y="9637834"/>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8" name="テキスト プレースホルダー 16"/>
          <p:cNvSpPr>
            <a:spLocks noGrp="1"/>
          </p:cNvSpPr>
          <p:nvPr>
            <p:ph type="body" sz="quarter" idx="4294967295"/>
          </p:nvPr>
        </p:nvSpPr>
        <p:spPr>
          <a:xfrm>
            <a:off x="862286" y="2695228"/>
            <a:ext cx="5976664" cy="6120680"/>
          </a:xfrm>
          <a:prstGeom prst="rect">
            <a:avLst/>
          </a:prstGeom>
        </p:spPr>
        <p:txBody>
          <a:bodyPr anchor="ctr"/>
          <a:lstStyle/>
          <a:p>
            <a:r>
              <a:rPr lang="en-US" sz="6600" dirty="0" err="1" smtClean="0"/>
              <a:t>Criterios</a:t>
            </a:r>
            <a:r>
              <a:rPr lang="en-US" sz="6600" dirty="0" smtClean="0"/>
              <a:t> de </a:t>
            </a:r>
            <a:br>
              <a:rPr lang="en-US" sz="6600" dirty="0" smtClean="0"/>
            </a:br>
            <a:r>
              <a:rPr lang="en-US" sz="6600" dirty="0" smtClean="0">
                <a:solidFill>
                  <a:schemeClr val="accent1">
                    <a:alpha val="70000"/>
                  </a:schemeClr>
                </a:solidFill>
                <a:latin typeface="Bebas Neue Regular" pitchFamily="50" charset="0"/>
              </a:rPr>
              <a:t>EXCLUSIÓN</a:t>
            </a:r>
            <a:endParaRPr lang="en-US" sz="6600" dirty="0">
              <a:solidFill>
                <a:schemeClr val="accent1">
                  <a:alpha val="70000"/>
                </a:schemeClr>
              </a:solidFill>
              <a:latin typeface="Bebas Neue Regular" pitchFamily="50" charset="0"/>
            </a:endParaRPr>
          </a:p>
        </p:txBody>
      </p:sp>
      <p:sp>
        <p:nvSpPr>
          <p:cNvPr id="6" name="Multiplicación 5"/>
          <p:cNvSpPr/>
          <p:nvPr/>
        </p:nvSpPr>
        <p:spPr>
          <a:xfrm>
            <a:off x="1222326" y="2191172"/>
            <a:ext cx="3672408" cy="3024336"/>
          </a:xfrm>
          <a:prstGeom prst="mathMultiply">
            <a:avLst>
              <a:gd name="adj1" fmla="val 18186"/>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solidFill>
                <a:srgbClr val="3EA3F8"/>
              </a:solidFill>
            </a:endParaRPr>
          </a:p>
        </p:txBody>
      </p:sp>
    </p:spTree>
    <p:extLst>
      <p:ext uri="{BB962C8B-B14F-4D97-AF65-F5344CB8AC3E}">
        <p14:creationId xmlns:p14="http://schemas.microsoft.com/office/powerpoint/2010/main" val="793650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sz="8000" dirty="0" smtClean="0"/>
              <a:t>DIAGRAMA DE </a:t>
            </a:r>
            <a:r>
              <a:rPr lang="es-VE" sz="8000" dirty="0" smtClean="0">
                <a:solidFill>
                  <a:srgbClr val="3EA3F8"/>
                </a:solidFill>
              </a:rPr>
              <a:t>FLUJO </a:t>
            </a:r>
            <a:endParaRPr lang="es-VE" sz="8000"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13</a:t>
            </a:fld>
            <a:endParaRPr lang="en-US" dirty="0"/>
          </a:p>
        </p:txBody>
      </p:sp>
      <p:sp>
        <p:nvSpPr>
          <p:cNvPr id="4" name="Marcador de texto 3"/>
          <p:cNvSpPr>
            <a:spLocks noGrp="1"/>
          </p:cNvSpPr>
          <p:nvPr>
            <p:ph type="body" sz="quarter" idx="15"/>
          </p:nvPr>
        </p:nvSpPr>
        <p:spPr>
          <a:xfrm>
            <a:off x="-19699" y="1471092"/>
            <a:ext cx="18286412" cy="504056"/>
          </a:xfrm>
        </p:spPr>
        <p:txBody>
          <a:bodyPr/>
          <a:lstStyle/>
          <a:p>
            <a:pPr algn="ctr"/>
            <a:r>
              <a:rPr lang="es-VE" sz="3200" dirty="0" smtClean="0">
                <a:solidFill>
                  <a:srgbClr val="3EA3F8"/>
                </a:solidFill>
              </a:rPr>
              <a:t>FIGURA 1</a:t>
            </a:r>
          </a:p>
        </p:txBody>
      </p:sp>
      <p:sp>
        <p:nvSpPr>
          <p:cNvPr id="5" name="Marcador de pie de página 4"/>
          <p:cNvSpPr>
            <a:spLocks noGrp="1"/>
          </p:cNvSpPr>
          <p:nvPr>
            <p:ph type="ftr" sz="quarter" idx="3"/>
          </p:nvPr>
        </p:nvSpPr>
        <p:spPr>
          <a:xfrm>
            <a:off x="1" y="9637834"/>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50718" y="2047156"/>
            <a:ext cx="8784976" cy="76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6982966" y="3940850"/>
            <a:ext cx="280831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VE" sz="1400" b="1" dirty="0" smtClean="0">
                <a:solidFill>
                  <a:schemeClr val="tx2"/>
                </a:solidFill>
              </a:rPr>
              <a:t>Retiro</a:t>
            </a:r>
            <a:endParaRPr lang="es-VE" sz="1800" b="1" dirty="0">
              <a:solidFill>
                <a:schemeClr val="tx2"/>
              </a:solidFill>
            </a:endParaRPr>
          </a:p>
        </p:txBody>
      </p:sp>
    </p:spTree>
    <p:extLst>
      <p:ext uri="{BB962C8B-B14F-4D97-AF65-F5344CB8AC3E}">
        <p14:creationId xmlns:p14="http://schemas.microsoft.com/office/powerpoint/2010/main" val="1605019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lang="es-VE" sz="8000" dirty="0" smtClean="0">
                <a:solidFill>
                  <a:srgbClr val="3EA3F8"/>
                </a:solidFill>
              </a:rPr>
              <a:t>PUNTOS </a:t>
            </a:r>
            <a:r>
              <a:rPr lang="es-VE" sz="8000" dirty="0">
                <a:solidFill>
                  <a:srgbClr val="3EA3F8"/>
                </a:solidFill>
              </a:rPr>
              <a:t>FINALES</a:t>
            </a:r>
            <a:endParaRPr lang="en-US" sz="8000" dirty="0">
              <a:solidFill>
                <a:schemeClr val="accent1"/>
              </a:solidFill>
              <a:latin typeface="Bebas Neue Regular" pitchFamily="50" charset="0"/>
            </a:endParaRPr>
          </a:p>
        </p:txBody>
      </p:sp>
      <p:sp>
        <p:nvSpPr>
          <p:cNvPr id="4" name="スライド番号プレースホルダー 3"/>
          <p:cNvSpPr>
            <a:spLocks noGrp="1"/>
          </p:cNvSpPr>
          <p:nvPr>
            <p:ph type="sldNum" sz="quarter" idx="12"/>
          </p:nvPr>
        </p:nvSpPr>
        <p:spPr/>
        <p:txBody>
          <a:bodyPr/>
          <a:lstStyle/>
          <a:p>
            <a:fld id="{387164BF-D67A-46C0-81D2-5BAF67C00C80}" type="slidenum">
              <a:rPr lang="en-US" smtClean="0"/>
              <a:pPr/>
              <a:t>14</a:t>
            </a:fld>
            <a:endParaRPr lang="en-US" dirty="0"/>
          </a:p>
        </p:txBody>
      </p:sp>
      <p:sp>
        <p:nvSpPr>
          <p:cNvPr id="7" name="フッター プレースホルダー 6"/>
          <p:cNvSpPr>
            <a:spLocks noGrp="1"/>
          </p:cNvSpPr>
          <p:nvPr>
            <p:ph type="ftr" sz="quarter" idx="3"/>
          </p:nvPr>
        </p:nvSpPr>
        <p:spPr>
          <a:xfrm>
            <a:off x="-1" y="9637834"/>
            <a:ext cx="18286413"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pic>
        <p:nvPicPr>
          <p:cNvPr id="22" name="図プレースホルダー 21"/>
          <p:cNvPicPr>
            <a:picLocks noGrp="1" noChangeAspect="1"/>
          </p:cNvPicPr>
          <p:nvPr>
            <p:ph type="pic" sz="quarter" idx="38"/>
          </p:nvPr>
        </p:nvPicPr>
        <p:blipFill>
          <a:blip r:embed="rId2" cstate="email">
            <a:extLst>
              <a:ext uri="{28A0092B-C50C-407E-A947-70E740481C1C}">
                <a14:useLocalDpi xmlns:a14="http://schemas.microsoft.com/office/drawing/2010/main" val="0"/>
              </a:ext>
            </a:extLst>
          </a:blip>
          <a:srcRect/>
          <a:stretch>
            <a:fillRect/>
          </a:stretch>
        </p:blipFill>
        <p:spPr/>
      </p:pic>
      <p:pic>
        <p:nvPicPr>
          <p:cNvPr id="23" name="図プレースホルダー 22"/>
          <p:cNvPicPr>
            <a:picLocks noGrp="1" noChangeAspect="1"/>
          </p:cNvPicPr>
          <p:nvPr>
            <p:ph type="pic" sz="quarter" idx="39"/>
          </p:nvPr>
        </p:nvPicPr>
        <p:blipFill>
          <a:blip r:embed="rId3" cstate="email">
            <a:extLst>
              <a:ext uri="{28A0092B-C50C-407E-A947-70E740481C1C}">
                <a14:useLocalDpi xmlns:a14="http://schemas.microsoft.com/office/drawing/2010/main" val="0"/>
              </a:ext>
            </a:extLst>
          </a:blip>
          <a:srcRect/>
          <a:stretch>
            <a:fillRect/>
          </a:stretch>
        </p:blipFill>
        <p:spPr/>
      </p:pic>
      <p:pic>
        <p:nvPicPr>
          <p:cNvPr id="24" name="図プレースホルダー 23"/>
          <p:cNvPicPr>
            <a:picLocks noGrp="1" noChangeAspect="1"/>
          </p:cNvPicPr>
          <p:nvPr>
            <p:ph type="pic" sz="quarter" idx="40"/>
          </p:nvPr>
        </p:nvPicPr>
        <p:blipFill>
          <a:blip r:embed="rId4" cstate="email">
            <a:extLst>
              <a:ext uri="{28A0092B-C50C-407E-A947-70E740481C1C}">
                <a14:useLocalDpi xmlns:a14="http://schemas.microsoft.com/office/drawing/2010/main" val="0"/>
              </a:ext>
            </a:extLst>
          </a:blip>
          <a:srcRect/>
          <a:stretch>
            <a:fillRect/>
          </a:stretch>
        </p:blipFill>
        <p:spPr/>
      </p:pic>
      <p:sp>
        <p:nvSpPr>
          <p:cNvPr id="18" name="テキスト プレースホルダー 17"/>
          <p:cNvSpPr>
            <a:spLocks noGrp="1"/>
          </p:cNvSpPr>
          <p:nvPr>
            <p:ph type="body" sz="quarter" idx="41"/>
          </p:nvPr>
        </p:nvSpPr>
        <p:spPr>
          <a:xfrm>
            <a:off x="502246" y="4279404"/>
            <a:ext cx="5614814" cy="1137892"/>
          </a:xfrm>
        </p:spPr>
        <p:txBody>
          <a:bodyPr/>
          <a:lstStyle/>
          <a:p>
            <a:r>
              <a:rPr lang="en-US" sz="3200" dirty="0" smtClean="0"/>
              <a:t>PUNTOS FINALES SECUNDARIOS EN 1 AÑO</a:t>
            </a:r>
            <a:endParaRPr lang="en-US" sz="3200" dirty="0"/>
          </a:p>
        </p:txBody>
      </p:sp>
      <p:sp>
        <p:nvSpPr>
          <p:cNvPr id="19" name="テキスト プレースホルダー 18"/>
          <p:cNvSpPr>
            <a:spLocks noGrp="1"/>
          </p:cNvSpPr>
          <p:nvPr>
            <p:ph type="body" sz="quarter" idx="42"/>
          </p:nvPr>
        </p:nvSpPr>
        <p:spPr>
          <a:xfrm>
            <a:off x="6190" y="6007596"/>
            <a:ext cx="5614814" cy="2894134"/>
          </a:xfrm>
        </p:spPr>
        <p:txBody>
          <a:bodyPr/>
          <a:lstStyle/>
          <a:p>
            <a:pPr marL="342900" indent="-342900" algn="just">
              <a:buFont typeface="Arial"/>
              <a:buChar char="•"/>
            </a:pPr>
            <a:r>
              <a:rPr lang="es-VE" sz="2200" dirty="0"/>
              <a:t>6 minutos de caminata.</a:t>
            </a:r>
          </a:p>
          <a:p>
            <a:pPr marL="342900" indent="-342900" algn="just">
              <a:buFont typeface="Arial"/>
              <a:buChar char="•"/>
            </a:pPr>
            <a:r>
              <a:rPr lang="es-VE" sz="2200" dirty="0"/>
              <a:t>Calidad de vida autoevaluada, niveles de BNP (péptido natriurético</a:t>
            </a:r>
          </a:p>
          <a:p>
            <a:pPr marL="342900" indent="-342900" algn="just">
              <a:buFont typeface="Arial"/>
              <a:buChar char="•"/>
            </a:pPr>
            <a:r>
              <a:rPr lang="pt-BR" sz="2200" dirty="0"/>
              <a:t>cerebral o NT-</a:t>
            </a:r>
            <a:r>
              <a:rPr lang="pt-BR" sz="2200" dirty="0" err="1"/>
              <a:t>proBNP</a:t>
            </a:r>
            <a:r>
              <a:rPr lang="pt-BR" sz="2200" dirty="0"/>
              <a:t> [</a:t>
            </a:r>
            <a:r>
              <a:rPr lang="pt-BR" sz="2200" dirty="0" err="1"/>
              <a:t>péptido</a:t>
            </a:r>
            <a:r>
              <a:rPr lang="pt-BR" sz="2200" dirty="0"/>
              <a:t> natriurético pro-cerebral N-terminal])</a:t>
            </a:r>
          </a:p>
          <a:p>
            <a:pPr marL="342900" indent="-342900" algn="just">
              <a:buFont typeface="Arial"/>
              <a:buChar char="•"/>
            </a:pPr>
            <a:r>
              <a:rPr lang="es-VE" sz="2200" dirty="0"/>
              <a:t>Carga de FA, eventos adversos y mortalidad.</a:t>
            </a:r>
            <a:endParaRPr lang="es-VE" sz="2200" b="1" dirty="0">
              <a:solidFill>
                <a:schemeClr val="tx1"/>
              </a:solidFill>
              <a:latin typeface="Montserrat-Bold"/>
            </a:endParaRPr>
          </a:p>
        </p:txBody>
      </p:sp>
      <p:sp>
        <p:nvSpPr>
          <p:cNvPr id="20" name="テキスト プレースホルダー 19"/>
          <p:cNvSpPr>
            <a:spLocks noGrp="1"/>
          </p:cNvSpPr>
          <p:nvPr>
            <p:ph type="body" sz="quarter" idx="43"/>
          </p:nvPr>
        </p:nvSpPr>
        <p:spPr>
          <a:xfrm>
            <a:off x="11231438" y="1759124"/>
            <a:ext cx="5040560" cy="1080529"/>
          </a:xfrm>
        </p:spPr>
        <p:txBody>
          <a:bodyPr/>
          <a:lstStyle/>
          <a:p>
            <a:r>
              <a:rPr lang="en-US" sz="3200" dirty="0" smtClean="0"/>
              <a:t>PUNTO FINAL PRIMARIO EN 1 AÑO</a:t>
            </a:r>
            <a:endParaRPr lang="en-US" sz="3200" dirty="0"/>
          </a:p>
        </p:txBody>
      </p:sp>
      <p:sp>
        <p:nvSpPr>
          <p:cNvPr id="21" name="テキスト プレースホルダー 20"/>
          <p:cNvSpPr>
            <a:spLocks noGrp="1"/>
          </p:cNvSpPr>
          <p:nvPr>
            <p:ph type="body" sz="quarter" idx="44"/>
          </p:nvPr>
        </p:nvSpPr>
        <p:spPr>
          <a:xfrm>
            <a:off x="11159430" y="3199284"/>
            <a:ext cx="5040560" cy="1871377"/>
          </a:xfrm>
        </p:spPr>
        <p:txBody>
          <a:bodyPr/>
          <a:lstStyle/>
          <a:p>
            <a:pPr algn="just"/>
            <a:r>
              <a:rPr lang="es-VE" dirty="0"/>
              <a:t>Aumento absoluto de la FEVI desde el inicio hasta un año después de la aleatorización.</a:t>
            </a:r>
            <a:endParaRPr lang="es-ES" b="1" dirty="0">
              <a:solidFill>
                <a:schemeClr val="tx1"/>
              </a:solidFill>
              <a:latin typeface="Montserrat-Bold"/>
            </a:endParaRPr>
          </a:p>
        </p:txBody>
      </p:sp>
    </p:spTree>
    <p:extLst>
      <p:ext uri="{BB962C8B-B14F-4D97-AF65-F5344CB8AC3E}">
        <p14:creationId xmlns:p14="http://schemas.microsoft.com/office/powerpoint/2010/main" val="1884662658"/>
      </p:ext>
    </p:extLst>
  </p:cSld>
  <p:clrMapOvr>
    <a:masterClrMapping/>
  </p:clrMapOvr>
  <p:transition spd="slow" advTm="9133">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387164BF-D67A-46C0-81D2-5BAF67C00C80}" type="slidenum">
              <a:rPr lang="en-US" smtClean="0"/>
              <a:pPr/>
              <a:t>15</a:t>
            </a:fld>
            <a:endParaRPr lang="en-US" dirty="0"/>
          </a:p>
        </p:txBody>
      </p:sp>
      <p:sp>
        <p:nvSpPr>
          <p:cNvPr id="7" name="Título 1"/>
          <p:cNvSpPr>
            <a:spLocks noGrp="1"/>
          </p:cNvSpPr>
          <p:nvPr>
            <p:ph type="title"/>
          </p:nvPr>
        </p:nvSpPr>
        <p:spPr>
          <a:xfrm>
            <a:off x="894346" y="246956"/>
            <a:ext cx="16457772" cy="1203151"/>
          </a:xfrm>
        </p:spPr>
        <p:txBody>
          <a:bodyPr/>
          <a:lstStyle/>
          <a:p>
            <a:r>
              <a:rPr lang="es-VE" dirty="0" smtClean="0"/>
              <a:t>ANALISIS ESTADISTICO</a:t>
            </a:r>
            <a:endParaRPr lang="es-VE" dirty="0"/>
          </a:p>
        </p:txBody>
      </p:sp>
      <p:sp>
        <p:nvSpPr>
          <p:cNvPr id="8" name="Rectángulo 7"/>
          <p:cNvSpPr/>
          <p:nvPr/>
        </p:nvSpPr>
        <p:spPr>
          <a:xfrm>
            <a:off x="142206" y="2442612"/>
            <a:ext cx="17856175" cy="5509200"/>
          </a:xfrm>
          <a:prstGeom prst="rect">
            <a:avLst/>
          </a:prstGeom>
        </p:spPr>
        <p:txBody>
          <a:bodyPr wrap="square">
            <a:spAutoFit/>
          </a:bodyPr>
          <a:lstStyle/>
          <a:p>
            <a:pPr marL="457200" indent="-457200" algn="just">
              <a:buFont typeface="Wingdings" charset="2"/>
              <a:buChar char="q"/>
            </a:pPr>
            <a:r>
              <a:rPr lang="es-VE" dirty="0"/>
              <a:t>Las variables continuas se describen por </a:t>
            </a:r>
            <a:r>
              <a:rPr lang="es-VE" dirty="0" smtClean="0"/>
              <a:t>media, desviacion estandar, </a:t>
            </a:r>
            <a:r>
              <a:rPr lang="es-VE" dirty="0"/>
              <a:t>así como por mediana y rango intercuartílico</a:t>
            </a:r>
            <a:r>
              <a:rPr lang="es-VE" dirty="0" smtClean="0"/>
              <a:t>.</a:t>
            </a:r>
          </a:p>
          <a:p>
            <a:pPr algn="just"/>
            <a:endParaRPr lang="es-VE" dirty="0"/>
          </a:p>
          <a:p>
            <a:pPr marL="457200" indent="-457200" algn="just">
              <a:buFont typeface="Wingdings" charset="2"/>
              <a:buChar char="q"/>
            </a:pPr>
            <a:r>
              <a:rPr lang="es-VE" dirty="0" smtClean="0"/>
              <a:t>Las </a:t>
            </a:r>
            <a:r>
              <a:rPr lang="es-VE" dirty="0"/>
              <a:t>diferencias entre los grupos de tratamiento en las variables continuas se evaluaron mediante ANCOVA para el punto final </a:t>
            </a:r>
            <a:r>
              <a:rPr lang="es-VE" dirty="0" smtClean="0"/>
              <a:t>primario. </a:t>
            </a:r>
          </a:p>
          <a:p>
            <a:pPr algn="just"/>
            <a:endParaRPr lang="es-VE" dirty="0"/>
          </a:p>
          <a:p>
            <a:pPr marL="457200" indent="-457200" algn="just">
              <a:buFont typeface="Wingdings" charset="2"/>
              <a:buChar char="q"/>
            </a:pPr>
            <a:r>
              <a:rPr lang="es-VE" dirty="0" smtClean="0"/>
              <a:t>Las </a:t>
            </a:r>
            <a:r>
              <a:rPr lang="es-VE" dirty="0"/>
              <a:t>variables categóricas se describen con frecuencias absolutas y </a:t>
            </a:r>
            <a:r>
              <a:rPr lang="es-VE" dirty="0" smtClean="0"/>
              <a:t>relativas.</a:t>
            </a:r>
          </a:p>
          <a:p>
            <a:pPr algn="just"/>
            <a:endParaRPr lang="es-VE" dirty="0"/>
          </a:p>
          <a:p>
            <a:pPr marL="457200" indent="-457200" algn="just">
              <a:buFont typeface="Wingdings" charset="2"/>
              <a:buChar char="q"/>
            </a:pPr>
            <a:r>
              <a:rPr lang="es-VE" dirty="0" smtClean="0"/>
              <a:t>La </a:t>
            </a:r>
            <a:r>
              <a:rPr lang="es-VE" dirty="0"/>
              <a:t>proporción de pacientes con </a:t>
            </a:r>
            <a:r>
              <a:rPr lang="es-VE" dirty="0" smtClean="0"/>
              <a:t>RS, el tiempo </a:t>
            </a:r>
            <a:r>
              <a:rPr lang="es-VE" dirty="0"/>
              <a:t>total en taquicardia auricular o </a:t>
            </a:r>
            <a:r>
              <a:rPr lang="es-VE" dirty="0" smtClean="0"/>
              <a:t>FA, se </a:t>
            </a:r>
            <a:r>
              <a:rPr lang="es-VE" dirty="0"/>
              <a:t>analizó mediante un modelo de regresión </a:t>
            </a:r>
            <a:r>
              <a:rPr lang="es-VE" dirty="0" smtClean="0"/>
              <a:t>logística</a:t>
            </a:r>
            <a:r>
              <a:rPr lang="es-VE" dirty="0"/>
              <a:t>.</a:t>
            </a:r>
          </a:p>
          <a:p>
            <a:pPr algn="just"/>
            <a:endParaRPr lang="es-VE" dirty="0"/>
          </a:p>
        </p:txBody>
      </p:sp>
      <p:sp>
        <p:nvSpPr>
          <p:cNvPr id="9" name="フッター プレースホルダー 6"/>
          <p:cNvSpPr>
            <a:spLocks noGrp="1"/>
          </p:cNvSpPr>
          <p:nvPr>
            <p:ph type="ftr" sz="quarter" idx="3"/>
          </p:nvPr>
        </p:nvSpPr>
        <p:spPr>
          <a:xfrm>
            <a:off x="-1" y="9637834"/>
            <a:ext cx="18286413"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Tree>
    <p:extLst>
      <p:ext uri="{BB962C8B-B14F-4D97-AF65-F5344CB8AC3E}">
        <p14:creationId xmlns:p14="http://schemas.microsoft.com/office/powerpoint/2010/main" val="638650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ANALISIS ESTADISTICO</a:t>
            </a:r>
            <a:endParaRPr lang="es-VE" dirty="0"/>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16</a:t>
            </a:fld>
            <a:endParaRPr lang="en-US" dirty="0"/>
          </a:p>
        </p:txBody>
      </p:sp>
      <p:sp>
        <p:nvSpPr>
          <p:cNvPr id="7" name="フッター プレースホルダー 6"/>
          <p:cNvSpPr>
            <a:spLocks noGrp="1"/>
          </p:cNvSpPr>
          <p:nvPr>
            <p:ph type="ftr" sz="quarter" idx="3"/>
          </p:nvPr>
        </p:nvSpPr>
        <p:spPr>
          <a:xfrm>
            <a:off x="-1" y="9637834"/>
            <a:ext cx="18286413"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8" name="Rectángulo 7"/>
          <p:cNvSpPr/>
          <p:nvPr/>
        </p:nvSpPr>
        <p:spPr>
          <a:xfrm>
            <a:off x="214214" y="2191172"/>
            <a:ext cx="18072199" cy="6001642"/>
          </a:xfrm>
          <a:prstGeom prst="rect">
            <a:avLst/>
          </a:prstGeom>
        </p:spPr>
        <p:txBody>
          <a:bodyPr wrap="square">
            <a:spAutoFit/>
          </a:bodyPr>
          <a:lstStyle/>
          <a:p>
            <a:pPr marL="457200" indent="-457200">
              <a:buFont typeface="Wingdings" charset="2"/>
              <a:buChar char="q"/>
            </a:pPr>
            <a:r>
              <a:rPr lang="es-VE" dirty="0"/>
              <a:t>Las diferencias entre los grupos de tratamiento en las tasas de eventos adversos se evaluaron con </a:t>
            </a:r>
            <a:r>
              <a:rPr lang="es-VE" dirty="0" smtClean="0"/>
              <a:t>la prueba </a:t>
            </a:r>
            <a:r>
              <a:rPr lang="es-VE" dirty="0"/>
              <a:t>exacta de Fisher. </a:t>
            </a:r>
            <a:endParaRPr lang="es-VE" dirty="0" smtClean="0"/>
          </a:p>
          <a:p>
            <a:endParaRPr lang="es-VE" dirty="0" smtClean="0"/>
          </a:p>
          <a:p>
            <a:pPr marL="457200" indent="-457200">
              <a:buFont typeface="Wingdings" charset="2"/>
              <a:buChar char="q"/>
            </a:pPr>
            <a:r>
              <a:rPr lang="es-VE" dirty="0" smtClean="0"/>
              <a:t>Se planteo:</a:t>
            </a:r>
          </a:p>
          <a:p>
            <a:pPr marL="457200" indent="-457200">
              <a:buFont typeface="Wingdings" charset="2"/>
              <a:buChar char="q"/>
            </a:pPr>
            <a:endParaRPr lang="es-VE" dirty="0"/>
          </a:p>
          <a:p>
            <a:pPr marL="457200" indent="-457200">
              <a:buFont typeface="Wingdings" charset="2"/>
              <a:buChar char="q"/>
            </a:pPr>
            <a:r>
              <a:rPr lang="es-VE" dirty="0"/>
              <a:t>L</a:t>
            </a:r>
            <a:r>
              <a:rPr lang="es-VE" dirty="0" smtClean="0"/>
              <a:t>a </a:t>
            </a:r>
            <a:r>
              <a:rPr lang="es-VE" dirty="0"/>
              <a:t>hipótesis de que el </a:t>
            </a:r>
            <a:r>
              <a:rPr lang="es-VE" dirty="0" smtClean="0"/>
              <a:t>TMO se </a:t>
            </a:r>
            <a:r>
              <a:rPr lang="es-VE" dirty="0"/>
              <a:t>asoció con un aumento absoluto del 5% en la FEVI al año, en contraposición a un aumento absoluto del 15% en la FEVI después de la ablación con catéter. </a:t>
            </a:r>
            <a:r>
              <a:rPr lang="es-VE" dirty="0" smtClean="0"/>
              <a:t> </a:t>
            </a:r>
          </a:p>
          <a:p>
            <a:pPr marL="457200" indent="-457200">
              <a:buFont typeface="Wingdings" charset="2"/>
              <a:buChar char="q"/>
            </a:pPr>
            <a:endParaRPr lang="es-VE" dirty="0"/>
          </a:p>
          <a:p>
            <a:pPr marL="457200" indent="-457200">
              <a:buFont typeface="Wingdings" charset="2"/>
              <a:buChar char="q"/>
            </a:pPr>
            <a:r>
              <a:rPr lang="es-VE" dirty="0" smtClean="0"/>
              <a:t>Poder estadistico </a:t>
            </a:r>
            <a:r>
              <a:rPr lang="es-VE" dirty="0"/>
              <a:t>del 90</a:t>
            </a:r>
            <a:r>
              <a:rPr lang="es-VE" dirty="0" smtClean="0"/>
              <a:t>%</a:t>
            </a:r>
          </a:p>
          <a:p>
            <a:pPr marL="457200" indent="-457200">
              <a:buFont typeface="Wingdings" charset="2"/>
              <a:buChar char="q"/>
            </a:pPr>
            <a:endParaRPr lang="es-VE" dirty="0"/>
          </a:p>
          <a:p>
            <a:pPr marL="457200" indent="-457200">
              <a:buFont typeface="Wingdings" charset="2"/>
              <a:buChar char="q"/>
            </a:pPr>
            <a:r>
              <a:rPr lang="es-VE" dirty="0"/>
              <a:t>N</a:t>
            </a:r>
            <a:r>
              <a:rPr lang="es-VE" dirty="0" smtClean="0"/>
              <a:t>ivel </a:t>
            </a:r>
            <a:r>
              <a:rPr lang="es-VE" dirty="0"/>
              <a:t>de significancia del 5%. </a:t>
            </a:r>
            <a:r>
              <a:rPr lang="es-VE" dirty="0" smtClean="0"/>
              <a:t> (P= &lt;0,05)</a:t>
            </a:r>
            <a:endParaRPr lang="es-VE" dirty="0"/>
          </a:p>
          <a:p>
            <a:pPr marL="457200" indent="-457200">
              <a:buFont typeface="Wingdings" charset="2"/>
              <a:buChar char="q"/>
            </a:pPr>
            <a:endParaRPr lang="es-VE" dirty="0"/>
          </a:p>
        </p:txBody>
      </p:sp>
    </p:spTree>
    <p:extLst>
      <p:ext uri="{BB962C8B-B14F-4D97-AF65-F5344CB8AC3E}">
        <p14:creationId xmlns:p14="http://schemas.microsoft.com/office/powerpoint/2010/main" val="918291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600" dirty="0" smtClean="0">
                <a:latin typeface="Montserrat-Bold"/>
              </a:rPr>
              <a:t>TABLA 1.</a:t>
            </a:r>
            <a:r>
              <a:rPr lang="es-VE" sz="3600" dirty="0" smtClean="0"/>
              <a:t> </a:t>
            </a:r>
            <a:r>
              <a:rPr lang="es-VE" sz="3600" dirty="0" smtClean="0">
                <a:solidFill>
                  <a:srgbClr val="3EA3F8"/>
                </a:solidFill>
              </a:rPr>
              <a:t>CARACTERÍSTICAS BASALES DE LOS PACIENTES INCLUIDOS EN EL ESTUDIO.</a:t>
            </a:r>
            <a:endParaRPr lang="en-US" sz="3600" dirty="0">
              <a:solidFill>
                <a:srgbClr val="3EA3F8"/>
              </a:solidFill>
              <a:latin typeface="Montserrat-Bold"/>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17</a:t>
            </a:fld>
            <a:endParaRPr lang="en-US" dirty="0"/>
          </a:p>
        </p:txBody>
      </p:sp>
      <p:sp>
        <p:nvSpPr>
          <p:cNvPr id="5" name="Marcador de pie de página 4"/>
          <p:cNvSpPr>
            <a:spLocks noGrp="1"/>
          </p:cNvSpPr>
          <p:nvPr>
            <p:ph type="ftr" sz="quarter" idx="3"/>
          </p:nvPr>
        </p:nvSpPr>
        <p:spPr>
          <a:xfrm>
            <a:off x="1" y="9637834"/>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342" y="1543100"/>
            <a:ext cx="6753372" cy="794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descr="Captura de pantalla 2021-04-11 a las 1.58.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9270" y="1615108"/>
            <a:ext cx="5727700" cy="7899400"/>
          </a:xfrm>
          <a:prstGeom prst="rect">
            <a:avLst/>
          </a:prstGeom>
        </p:spPr>
      </p:pic>
      <p:sp>
        <p:nvSpPr>
          <p:cNvPr id="10" name="Marco 9"/>
          <p:cNvSpPr/>
          <p:nvPr/>
        </p:nvSpPr>
        <p:spPr>
          <a:xfrm>
            <a:off x="1438350" y="2191172"/>
            <a:ext cx="6624736" cy="432048"/>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2" name="Marco 11"/>
          <p:cNvSpPr/>
          <p:nvPr/>
        </p:nvSpPr>
        <p:spPr>
          <a:xfrm>
            <a:off x="1438350" y="2623220"/>
            <a:ext cx="6624736" cy="432048"/>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3" name="Marco 12"/>
          <p:cNvSpPr/>
          <p:nvPr/>
        </p:nvSpPr>
        <p:spPr>
          <a:xfrm>
            <a:off x="1438350" y="4423420"/>
            <a:ext cx="6624736" cy="432048"/>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4" name="Marco 13"/>
          <p:cNvSpPr/>
          <p:nvPr/>
        </p:nvSpPr>
        <p:spPr>
          <a:xfrm>
            <a:off x="1438350" y="6943700"/>
            <a:ext cx="6624736" cy="432048"/>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5" name="Marco 14"/>
          <p:cNvSpPr/>
          <p:nvPr/>
        </p:nvSpPr>
        <p:spPr>
          <a:xfrm>
            <a:off x="1366342" y="8095828"/>
            <a:ext cx="6768752" cy="864096"/>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Marco 15"/>
          <p:cNvSpPr/>
          <p:nvPr/>
        </p:nvSpPr>
        <p:spPr>
          <a:xfrm>
            <a:off x="1438350" y="8959924"/>
            <a:ext cx="6624736" cy="576064"/>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7" name="Marco 16"/>
          <p:cNvSpPr/>
          <p:nvPr/>
        </p:nvSpPr>
        <p:spPr>
          <a:xfrm>
            <a:off x="9719270" y="1615108"/>
            <a:ext cx="5688632" cy="432048"/>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8" name="Marco 17"/>
          <p:cNvSpPr/>
          <p:nvPr/>
        </p:nvSpPr>
        <p:spPr>
          <a:xfrm>
            <a:off x="9719270" y="6943700"/>
            <a:ext cx="5688632" cy="360040"/>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0" name="Marco 19"/>
          <p:cNvSpPr/>
          <p:nvPr/>
        </p:nvSpPr>
        <p:spPr>
          <a:xfrm>
            <a:off x="9791278" y="5071492"/>
            <a:ext cx="5688632" cy="360040"/>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val="300976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346" y="-113084"/>
            <a:ext cx="16457772" cy="1203151"/>
          </a:xfrm>
        </p:spPr>
        <p:txBody>
          <a:bodyPr/>
          <a:lstStyle/>
          <a:p>
            <a:r>
              <a:rPr lang="es-VE" sz="3600" b="1" dirty="0" smtClean="0"/>
              <a:t>TABLA 2. </a:t>
            </a:r>
            <a:r>
              <a:rPr lang="es-VE" sz="3600" dirty="0" smtClean="0">
                <a:solidFill>
                  <a:srgbClr val="3EA3F8"/>
                </a:solidFill>
              </a:rPr>
              <a:t>CARACTERÍSTICAS DEL PROCEDIMIENTO Y DE LA  DESCARGA  EN LOS PACIENTES INCLUIDOS EN EL ESTUDIO.</a:t>
            </a:r>
            <a:endParaRPr lang="es-VE" sz="3600"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18</a:t>
            </a:fld>
            <a:endParaRPr lang="en-US" dirty="0"/>
          </a:p>
        </p:txBody>
      </p:sp>
      <p:sp>
        <p:nvSpPr>
          <p:cNvPr id="5" name="Marcador de pie de página 4"/>
          <p:cNvSpPr>
            <a:spLocks noGrp="1"/>
          </p:cNvSpPr>
          <p:nvPr>
            <p:ph type="ftr" sz="quarter" idx="3"/>
          </p:nvPr>
        </p:nvSpPr>
        <p:spPr>
          <a:xfrm>
            <a:off x="1" y="9852396"/>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10" name="Marco 9"/>
          <p:cNvSpPr/>
          <p:nvPr/>
        </p:nvSpPr>
        <p:spPr>
          <a:xfrm>
            <a:off x="6622926" y="2407196"/>
            <a:ext cx="5040560" cy="648072"/>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Imagen 3" descr="Captura de pantalla 2021-04-11 a las 7.21.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894" y="1471092"/>
            <a:ext cx="5537200" cy="8305800"/>
          </a:xfrm>
          <a:prstGeom prst="rect">
            <a:avLst/>
          </a:prstGeom>
        </p:spPr>
      </p:pic>
      <p:sp>
        <p:nvSpPr>
          <p:cNvPr id="11" name="Marco 10"/>
          <p:cNvSpPr/>
          <p:nvPr/>
        </p:nvSpPr>
        <p:spPr>
          <a:xfrm>
            <a:off x="6406902" y="2407196"/>
            <a:ext cx="5472608" cy="648072"/>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2" name="Marco 11"/>
          <p:cNvSpPr/>
          <p:nvPr/>
        </p:nvSpPr>
        <p:spPr>
          <a:xfrm>
            <a:off x="6406902" y="3055268"/>
            <a:ext cx="5472608" cy="360040"/>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val="554989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sz="3600" dirty="0" smtClean="0"/>
              <a:t>TABLA 3. </a:t>
            </a:r>
            <a:r>
              <a:rPr lang="es-VE" sz="3600" dirty="0" smtClean="0">
                <a:solidFill>
                  <a:srgbClr val="3EA3F8"/>
                </a:solidFill>
              </a:rPr>
              <a:t>MEDICACIÓN CUMPLIDA POR LOS PACIENTES A LO LARGO DEL ESTUDIO</a:t>
            </a:r>
            <a:endParaRPr lang="es-VE" sz="3600"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19</a:t>
            </a:fld>
            <a:endParaRPr lang="en-US" dirty="0"/>
          </a:p>
        </p:txBody>
      </p:sp>
      <p:sp>
        <p:nvSpPr>
          <p:cNvPr id="5" name="Marcador de pie de página 4"/>
          <p:cNvSpPr>
            <a:spLocks noGrp="1"/>
          </p:cNvSpPr>
          <p:nvPr>
            <p:ph type="ftr" sz="quarter" idx="3"/>
          </p:nvPr>
        </p:nvSpPr>
        <p:spPr>
          <a:xfrm>
            <a:off x="1" y="9708380"/>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406" y="2695228"/>
            <a:ext cx="14140542" cy="532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arco 8"/>
          <p:cNvSpPr/>
          <p:nvPr/>
        </p:nvSpPr>
        <p:spPr>
          <a:xfrm>
            <a:off x="2014414" y="3559324"/>
            <a:ext cx="2664296" cy="4176464"/>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0" name="Marco 9"/>
          <p:cNvSpPr/>
          <p:nvPr/>
        </p:nvSpPr>
        <p:spPr>
          <a:xfrm>
            <a:off x="2086422" y="6727676"/>
            <a:ext cx="13897544" cy="936104"/>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val="201595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p:cNvSpPr>
            <a:spLocks noGrp="1"/>
          </p:cNvSpPr>
          <p:nvPr>
            <p:ph type="title"/>
          </p:nvPr>
        </p:nvSpPr>
        <p:spPr/>
        <p:txBody>
          <a:bodyPr/>
          <a:lstStyle/>
          <a:p>
            <a:r>
              <a:rPr lang="en-US" dirty="0" smtClean="0"/>
              <a:t>INTERROGANTE DEL </a:t>
            </a:r>
            <a:r>
              <a:rPr lang="en-US" dirty="0" smtClean="0">
                <a:solidFill>
                  <a:schemeClr val="accent1"/>
                </a:solidFill>
                <a:latin typeface="Bebas Neue Regular" pitchFamily="50" charset="0"/>
              </a:rPr>
              <a:t>CICLO</a:t>
            </a:r>
            <a:endParaRPr lang="en-US" dirty="0">
              <a:solidFill>
                <a:schemeClr val="accent1"/>
              </a:solidFill>
              <a:latin typeface="Bebas Neue Regular" pitchFamily="50" charset="0"/>
            </a:endParaRPr>
          </a:p>
        </p:txBody>
      </p:sp>
      <p:sp>
        <p:nvSpPr>
          <p:cNvPr id="3" name="スライド番号プレースホルダー 2"/>
          <p:cNvSpPr>
            <a:spLocks noGrp="1"/>
          </p:cNvSpPr>
          <p:nvPr>
            <p:ph type="sldNum" sz="quarter" idx="12"/>
          </p:nvPr>
        </p:nvSpPr>
        <p:spPr/>
        <p:txBody>
          <a:bodyPr/>
          <a:lstStyle/>
          <a:p>
            <a:fld id="{387164BF-D67A-46C0-81D2-5BAF67C00C80}" type="slidenum">
              <a:rPr lang="en-US" smtClean="0"/>
              <a:pPr/>
              <a:t>2</a:t>
            </a:fld>
            <a:endParaRPr lang="en-US" dirty="0"/>
          </a:p>
        </p:txBody>
      </p:sp>
      <p:sp>
        <p:nvSpPr>
          <p:cNvPr id="28" name="テキスト プレースホルダー 27"/>
          <p:cNvSpPr>
            <a:spLocks noGrp="1"/>
          </p:cNvSpPr>
          <p:nvPr>
            <p:ph type="body" sz="quarter" idx="15"/>
          </p:nvPr>
        </p:nvSpPr>
        <p:spPr>
          <a:xfrm>
            <a:off x="862286" y="3487316"/>
            <a:ext cx="16344031" cy="3888432"/>
          </a:xfrm>
        </p:spPr>
        <p:txBody>
          <a:bodyPr/>
          <a:lstStyle/>
          <a:p>
            <a:pPr algn="just"/>
            <a:r>
              <a:rPr lang="en-US" sz="6000" dirty="0"/>
              <a:t>En el </a:t>
            </a:r>
            <a:r>
              <a:rPr lang="en-US" sz="6000" dirty="0" err="1"/>
              <a:t>paciente</a:t>
            </a:r>
            <a:r>
              <a:rPr lang="en-US" sz="6000" dirty="0"/>
              <a:t> con </a:t>
            </a:r>
            <a:r>
              <a:rPr lang="en-US" sz="6000" dirty="0" err="1" smtClean="0"/>
              <a:t>fibrilación</a:t>
            </a:r>
            <a:r>
              <a:rPr lang="en-US" sz="6000" dirty="0" smtClean="0"/>
              <a:t> </a:t>
            </a:r>
            <a:r>
              <a:rPr lang="en-US" sz="6000" dirty="0"/>
              <a:t>auricular </a:t>
            </a:r>
            <a:r>
              <a:rPr lang="en-US" sz="6000" dirty="0" err="1"/>
              <a:t>paroxistica</a:t>
            </a:r>
            <a:r>
              <a:rPr lang="en-US" sz="6000" dirty="0"/>
              <a:t> la </a:t>
            </a:r>
            <a:r>
              <a:rPr lang="en-US" sz="6000" dirty="0" err="1"/>
              <a:t>aplicación</a:t>
            </a:r>
            <a:r>
              <a:rPr lang="en-US" sz="6000" dirty="0"/>
              <a:t> de </a:t>
            </a:r>
            <a:r>
              <a:rPr lang="en-US" sz="6000" dirty="0" err="1" smtClean="0"/>
              <a:t>ablación</a:t>
            </a:r>
            <a:r>
              <a:rPr lang="en-US" sz="6000" dirty="0" smtClean="0"/>
              <a:t> con </a:t>
            </a:r>
            <a:r>
              <a:rPr lang="en-US" sz="6000" dirty="0" err="1" smtClean="0"/>
              <a:t>radiofrecuencia</a:t>
            </a:r>
            <a:r>
              <a:rPr lang="en-US" sz="6000" dirty="0" smtClean="0"/>
              <a:t> </a:t>
            </a:r>
            <a:r>
              <a:rPr lang="en-US" sz="6000" dirty="0" err="1" smtClean="0"/>
              <a:t>Vs</a:t>
            </a:r>
            <a:r>
              <a:rPr lang="en-US" sz="6000" dirty="0" smtClean="0"/>
              <a:t> </a:t>
            </a:r>
            <a:r>
              <a:rPr lang="en-US" sz="6000" dirty="0" err="1" smtClean="0"/>
              <a:t>terapia</a:t>
            </a:r>
            <a:r>
              <a:rPr lang="en-US" sz="6000" dirty="0" smtClean="0"/>
              <a:t> </a:t>
            </a:r>
            <a:r>
              <a:rPr lang="en-US" sz="6000" dirty="0" err="1" smtClean="0"/>
              <a:t>farmacologica</a:t>
            </a:r>
            <a:r>
              <a:rPr lang="en-US" sz="6000" dirty="0" smtClean="0"/>
              <a:t> ¿</a:t>
            </a:r>
            <a:r>
              <a:rPr lang="en-US" sz="6000" dirty="0"/>
              <a:t>Reduce </a:t>
            </a:r>
            <a:r>
              <a:rPr lang="en-US" sz="6000" dirty="0" err="1"/>
              <a:t>recurrencia</a:t>
            </a:r>
            <a:r>
              <a:rPr lang="en-US" sz="6000" dirty="0"/>
              <a:t> y </a:t>
            </a:r>
            <a:r>
              <a:rPr lang="en-US" sz="6000" dirty="0" err="1"/>
              <a:t>mortalidad</a:t>
            </a:r>
            <a:r>
              <a:rPr lang="en-US" sz="6000" dirty="0"/>
              <a:t>?</a:t>
            </a:r>
          </a:p>
        </p:txBody>
      </p:sp>
    </p:spTree>
    <p:extLst>
      <p:ext uri="{BB962C8B-B14F-4D97-AF65-F5344CB8AC3E}">
        <p14:creationId xmlns:p14="http://schemas.microsoft.com/office/powerpoint/2010/main" val="2084108651"/>
      </p:ext>
    </p:extLst>
  </p:cSld>
  <p:clrMapOvr>
    <a:masterClrMapping/>
  </p:clrMapOvr>
  <mc:AlternateContent xmlns:mc="http://schemas.openxmlformats.org/markup-compatibility/2006" xmlns:p14="http://schemas.microsoft.com/office/powerpoint/2010/main">
    <mc:Choice Requires="p14">
      <p:transition spd="slow" p14:dur="1600" advTm="3627">
        <p14:prism isInverted="1"/>
      </p:transition>
    </mc:Choice>
    <mc:Fallback xmlns="">
      <p:transition spd="slow" advTm="3627">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sz="3600" dirty="0" smtClean="0">
                <a:solidFill>
                  <a:schemeClr val="bg1"/>
                </a:solidFill>
              </a:rPr>
              <a:t>USO DE AMIODARONA A LO LARGO DEL TIEMPO EN PACIENTES INCLUIDOS EN EL ESTUDIO</a:t>
            </a:r>
            <a:endParaRPr lang="es-VE" sz="3600" dirty="0">
              <a:solidFill>
                <a:schemeClr val="bg1"/>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20</a:t>
            </a:fld>
            <a:endParaRPr lang="en-US" dirty="0"/>
          </a:p>
        </p:txBody>
      </p:sp>
      <p:sp>
        <p:nvSpPr>
          <p:cNvPr id="5" name="Marcador de pie de página 4"/>
          <p:cNvSpPr>
            <a:spLocks noGrp="1"/>
          </p:cNvSpPr>
          <p:nvPr>
            <p:ph type="ftr" sz="quarter" idx="3"/>
          </p:nvPr>
        </p:nvSpPr>
        <p:spPr>
          <a:xfrm>
            <a:off x="1" y="9708380"/>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6" name="Marcador de texto 3"/>
          <p:cNvSpPr>
            <a:spLocks noGrp="1"/>
          </p:cNvSpPr>
          <p:nvPr>
            <p:ph type="body" sz="quarter" idx="15"/>
          </p:nvPr>
        </p:nvSpPr>
        <p:spPr>
          <a:xfrm>
            <a:off x="-19699" y="1471092"/>
            <a:ext cx="18286412" cy="504056"/>
          </a:xfrm>
        </p:spPr>
        <p:txBody>
          <a:bodyPr/>
          <a:lstStyle/>
          <a:p>
            <a:pPr algn="ctr"/>
            <a:r>
              <a:rPr lang="es-VE" sz="3200" dirty="0" smtClean="0">
                <a:solidFill>
                  <a:srgbClr val="3EA3F8"/>
                </a:solidFill>
              </a:rPr>
              <a:t>FIGURA 2</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606" y="2047156"/>
            <a:ext cx="10729192" cy="740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47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sz="3600" dirty="0" smtClean="0"/>
              <a:t>FRACCIÓN DE EYECCIÓN DEL VENTRÍCULO IZQUIERDO (FEVI) A LO LARGO DEL TIEMPO</a:t>
            </a:r>
            <a:endParaRPr lang="es-VE" sz="3600" dirty="0"/>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21</a:t>
            </a:fld>
            <a:endParaRPr lang="en-US" dirty="0"/>
          </a:p>
        </p:txBody>
      </p:sp>
      <p:sp>
        <p:nvSpPr>
          <p:cNvPr id="5" name="Marcador de pie de página 4"/>
          <p:cNvSpPr>
            <a:spLocks noGrp="1"/>
          </p:cNvSpPr>
          <p:nvPr>
            <p:ph type="ftr" sz="quarter" idx="3"/>
          </p:nvPr>
        </p:nvSpPr>
        <p:spPr>
          <a:xfrm>
            <a:off x="1" y="9708380"/>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6" name="Marcador de texto 3"/>
          <p:cNvSpPr>
            <a:spLocks noGrp="1"/>
          </p:cNvSpPr>
          <p:nvPr>
            <p:ph type="body" sz="quarter" idx="15"/>
          </p:nvPr>
        </p:nvSpPr>
        <p:spPr>
          <a:xfrm>
            <a:off x="-19699" y="1471092"/>
            <a:ext cx="18286412" cy="504056"/>
          </a:xfrm>
        </p:spPr>
        <p:txBody>
          <a:bodyPr/>
          <a:lstStyle/>
          <a:p>
            <a:pPr algn="ctr"/>
            <a:r>
              <a:rPr lang="es-VE" sz="3200" dirty="0" smtClean="0">
                <a:solidFill>
                  <a:srgbClr val="3EA3F8"/>
                </a:solidFill>
              </a:rPr>
              <a:t>FIGURA 3</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630" y="2047156"/>
            <a:ext cx="10369151" cy="777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182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346" y="246956"/>
            <a:ext cx="17177852" cy="1203151"/>
          </a:xfrm>
        </p:spPr>
        <p:txBody>
          <a:bodyPr/>
          <a:lstStyle/>
          <a:p>
            <a:r>
              <a:rPr lang="es-VE" sz="3600" dirty="0" smtClean="0"/>
              <a:t>CONTROL DEL RITMO Y CARGA DE TAQUICARDIA / </a:t>
            </a:r>
            <a:r>
              <a:rPr lang="es-VE" sz="3600" dirty="0" smtClean="0">
                <a:solidFill>
                  <a:schemeClr val="accent1"/>
                </a:solidFill>
              </a:rPr>
              <a:t>FIBRILACIÓN AURICULAR DURANTE TODO EL SEGUIMIENTO.</a:t>
            </a:r>
            <a:endParaRPr lang="es-VE" sz="3600" dirty="0">
              <a:solidFill>
                <a:schemeClr val="accent1"/>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22</a:t>
            </a:fld>
            <a:endParaRPr lang="en-US" dirty="0"/>
          </a:p>
        </p:txBody>
      </p:sp>
      <p:sp>
        <p:nvSpPr>
          <p:cNvPr id="5" name="Marcador de pie de página 4"/>
          <p:cNvSpPr>
            <a:spLocks noGrp="1"/>
          </p:cNvSpPr>
          <p:nvPr>
            <p:ph type="ftr" sz="quarter" idx="3"/>
          </p:nvPr>
        </p:nvSpPr>
        <p:spPr>
          <a:xfrm>
            <a:off x="1" y="9708380"/>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6" name="Marcador de texto 3"/>
          <p:cNvSpPr>
            <a:spLocks noGrp="1"/>
          </p:cNvSpPr>
          <p:nvPr>
            <p:ph type="body" sz="quarter" idx="15"/>
          </p:nvPr>
        </p:nvSpPr>
        <p:spPr>
          <a:xfrm>
            <a:off x="862286" y="895028"/>
            <a:ext cx="2662486" cy="504056"/>
          </a:xfrm>
        </p:spPr>
        <p:txBody>
          <a:bodyPr/>
          <a:lstStyle/>
          <a:p>
            <a:pPr algn="ctr"/>
            <a:r>
              <a:rPr lang="es-VE" sz="3200" dirty="0" smtClean="0">
                <a:solidFill>
                  <a:srgbClr val="3EA3F8"/>
                </a:solidFill>
              </a:rPr>
              <a:t>FIGURA 4</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8710" y="1687116"/>
            <a:ext cx="9073008" cy="778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433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sz="3600" dirty="0" smtClean="0"/>
              <a:t>PUNTOS FINALES SECUNDARIOS AL INICIO Y EL CAMBIO AL PRIMER AÑO</a:t>
            </a:r>
            <a:endParaRPr lang="es-VE" sz="3600" dirty="0">
              <a:solidFill>
                <a:schemeClr val="accent1"/>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23</a:t>
            </a:fld>
            <a:endParaRPr lang="en-US" dirty="0"/>
          </a:p>
        </p:txBody>
      </p:sp>
      <p:sp>
        <p:nvSpPr>
          <p:cNvPr id="5" name="Marcador de pie de página 4"/>
          <p:cNvSpPr>
            <a:spLocks noGrp="1"/>
          </p:cNvSpPr>
          <p:nvPr>
            <p:ph type="ftr" sz="quarter" idx="3"/>
          </p:nvPr>
        </p:nvSpPr>
        <p:spPr>
          <a:xfrm>
            <a:off x="1" y="9708380"/>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6" name="Marcador de texto 3"/>
          <p:cNvSpPr>
            <a:spLocks noGrp="1"/>
          </p:cNvSpPr>
          <p:nvPr>
            <p:ph type="body" sz="quarter" idx="15"/>
          </p:nvPr>
        </p:nvSpPr>
        <p:spPr>
          <a:xfrm>
            <a:off x="-19699" y="1471092"/>
            <a:ext cx="18286412" cy="504056"/>
          </a:xfrm>
        </p:spPr>
        <p:txBody>
          <a:bodyPr/>
          <a:lstStyle/>
          <a:p>
            <a:pPr algn="ctr"/>
            <a:r>
              <a:rPr lang="es-VE" sz="3200" dirty="0" smtClean="0">
                <a:solidFill>
                  <a:srgbClr val="3EA3F8"/>
                </a:solidFill>
              </a:rPr>
              <a:t>FIGURA 5</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18670" y="1975148"/>
            <a:ext cx="9591675" cy="7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908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sz="8000" dirty="0" smtClean="0"/>
              <a:t>TABLA 4. </a:t>
            </a:r>
            <a:r>
              <a:rPr lang="es-VE" sz="8000" dirty="0" smtClean="0">
                <a:solidFill>
                  <a:srgbClr val="3EA3F8"/>
                </a:solidFill>
              </a:rPr>
              <a:t>EVENTOS ADVERSOS</a:t>
            </a:r>
            <a:endParaRPr lang="es-VE" sz="8000"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24</a:t>
            </a:fld>
            <a:endParaRPr lang="en-US" dirty="0"/>
          </a:p>
        </p:txBody>
      </p:sp>
      <p:sp>
        <p:nvSpPr>
          <p:cNvPr id="5" name="Marcador de pie de página 4"/>
          <p:cNvSpPr>
            <a:spLocks noGrp="1"/>
          </p:cNvSpPr>
          <p:nvPr>
            <p:ph type="ftr" sz="quarter" idx="3"/>
          </p:nvPr>
        </p:nvSpPr>
        <p:spPr>
          <a:xfrm>
            <a:off x="1" y="9708380"/>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870" y="1543100"/>
            <a:ext cx="5762029" cy="829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arco 6"/>
          <p:cNvSpPr/>
          <p:nvPr/>
        </p:nvSpPr>
        <p:spPr>
          <a:xfrm>
            <a:off x="6190878" y="3271292"/>
            <a:ext cx="2592288" cy="360040"/>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Marco 8"/>
          <p:cNvSpPr/>
          <p:nvPr/>
        </p:nvSpPr>
        <p:spPr>
          <a:xfrm>
            <a:off x="6190878" y="4927476"/>
            <a:ext cx="2592288" cy="360040"/>
          </a:xfrm>
          <a:prstGeom prst="frame">
            <a:avLst>
              <a:gd name="adj1" fmla="val 4000"/>
            </a:avLst>
          </a:prstGeom>
          <a:solidFill>
            <a:srgbClr val="FF0000">
              <a:alpha val="10196"/>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val="3858588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DISCUSIÓN</a:t>
            </a:r>
            <a:endParaRPr lang="es-VE" dirty="0"/>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25</a:t>
            </a:fld>
            <a:endParaRPr lang="en-US" dirty="0"/>
          </a:p>
        </p:txBody>
      </p:sp>
      <p:sp>
        <p:nvSpPr>
          <p:cNvPr id="4" name="Marcador de texto 3"/>
          <p:cNvSpPr>
            <a:spLocks noGrp="1"/>
          </p:cNvSpPr>
          <p:nvPr>
            <p:ph type="body" sz="quarter" idx="15"/>
          </p:nvPr>
        </p:nvSpPr>
        <p:spPr>
          <a:xfrm>
            <a:off x="286222" y="2263180"/>
            <a:ext cx="9001000" cy="1872208"/>
          </a:xfrm>
        </p:spPr>
        <p:txBody>
          <a:bodyPr/>
          <a:lstStyle/>
          <a:p>
            <a:pPr lvl="0"/>
            <a:r>
              <a:rPr lang="es-VE" dirty="0" smtClean="0">
                <a:latin typeface="Montserrat-Bold"/>
              </a:rPr>
              <a:t>La </a:t>
            </a:r>
            <a:r>
              <a:rPr lang="es-VE" dirty="0">
                <a:latin typeface="Montserrat-Bold"/>
              </a:rPr>
              <a:t>FEVI aumentó desde el inicio hasta 1 año en un 8,8% en el grupo de ablación, pero también en un 7,3% en el grupo de TMO, lo que indica que ambos grupos de tratamiento mejoraron esencialmente de la misma manera durante 1 año</a:t>
            </a:r>
            <a:r>
              <a:rPr lang="es-VE" dirty="0" smtClean="0">
                <a:latin typeface="Montserrat-Bold"/>
              </a:rPr>
              <a:t>.</a:t>
            </a:r>
            <a:endParaRPr lang="es-VE" dirty="0">
              <a:latin typeface="Montserrat-Bold"/>
            </a:endParaRPr>
          </a:p>
        </p:txBody>
      </p:sp>
      <p:sp>
        <p:nvSpPr>
          <p:cNvPr id="5" name="Marcador de pie de página 4"/>
          <p:cNvSpPr>
            <a:spLocks noGrp="1"/>
          </p:cNvSpPr>
          <p:nvPr>
            <p:ph type="ftr" sz="quarter" idx="3"/>
          </p:nvPr>
        </p:nvSpPr>
        <p:spPr>
          <a:xfrm>
            <a:off x="-1" y="9637834"/>
            <a:ext cx="18286413"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9" name="Rectángulo 8"/>
          <p:cNvSpPr/>
          <p:nvPr/>
        </p:nvSpPr>
        <p:spPr>
          <a:xfrm>
            <a:off x="4606702" y="4495428"/>
            <a:ext cx="9001000" cy="14401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s-VE" sz="2400" kern="1200" dirty="0" smtClean="0">
                <a:latin typeface="Montserrat-Bold"/>
              </a:rPr>
              <a:t>Al año, los pacientes del grupo de ablación pasaron significativamente más tiempo en RS que los pacientes del grupo de tratamiento medico, según lo documentado por el almacenamiento del  DAI y el ECG de 12 derivaciones.</a:t>
            </a:r>
            <a:endParaRPr lang="es-VE" sz="2400" kern="1200" dirty="0">
              <a:latin typeface="Montserrat-Bold"/>
            </a:endParaRPr>
          </a:p>
        </p:txBody>
      </p:sp>
      <p:sp>
        <p:nvSpPr>
          <p:cNvPr id="11" name="Rectángulo 10"/>
          <p:cNvSpPr/>
          <p:nvPr/>
        </p:nvSpPr>
        <p:spPr>
          <a:xfrm>
            <a:off x="8711158" y="6727676"/>
            <a:ext cx="9140825" cy="1938992"/>
          </a:xfrm>
          <a:prstGeom prst="rect">
            <a:avLst/>
          </a:prstGeom>
        </p:spPr>
        <p:txBody>
          <a:bodyPr>
            <a:spAutoFit/>
          </a:bodyPr>
          <a:lstStyle/>
          <a:p>
            <a:pPr lvl="0" algn="just"/>
            <a:r>
              <a:rPr lang="es-VE" sz="2400" dirty="0">
                <a:latin typeface="Montserrat-Bold"/>
              </a:rPr>
              <a:t>No se observaron diferencias estadísticamente significativas entre los grupos de tratamiento en los puntos finales secundarios cambio en la distancia de caminata de 6 minutos, cambio en la puntuación de calidad de vida y cambio en el nivel de NT-pro BNP.</a:t>
            </a:r>
          </a:p>
        </p:txBody>
      </p:sp>
      <p:sp>
        <p:nvSpPr>
          <p:cNvPr id="13" name="Flecha curva 12"/>
          <p:cNvSpPr/>
          <p:nvPr/>
        </p:nvSpPr>
        <p:spPr>
          <a:xfrm rot="5400000">
            <a:off x="9989300" y="2281182"/>
            <a:ext cx="1476164" cy="2016224"/>
          </a:xfrm>
          <a:prstGeom prst="bentArrow">
            <a:avLst/>
          </a:prstGeom>
          <a:solidFill>
            <a:srgbClr val="127CFC"/>
          </a:solidFill>
          <a:ln>
            <a:solidFill>
              <a:srgbClr val="127CF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solidFill>
                <a:srgbClr val="3EA3F8"/>
              </a:solidFill>
            </a:endParaRPr>
          </a:p>
        </p:txBody>
      </p:sp>
      <p:sp>
        <p:nvSpPr>
          <p:cNvPr id="14" name="Flecha curva 13"/>
          <p:cNvSpPr/>
          <p:nvPr/>
        </p:nvSpPr>
        <p:spPr>
          <a:xfrm rot="5400000">
            <a:off x="14525804" y="4657446"/>
            <a:ext cx="1476164" cy="2016224"/>
          </a:xfrm>
          <a:prstGeom prst="bentArrow">
            <a:avLst/>
          </a:prstGeom>
          <a:solidFill>
            <a:srgbClr val="127CFC"/>
          </a:solidFill>
          <a:ln>
            <a:solidFill>
              <a:srgbClr val="127CF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solidFill>
                <a:srgbClr val="3EA3F8"/>
              </a:solidFill>
            </a:endParaRPr>
          </a:p>
        </p:txBody>
      </p:sp>
    </p:spTree>
    <p:extLst>
      <p:ext uri="{BB962C8B-B14F-4D97-AF65-F5344CB8AC3E}">
        <p14:creationId xmlns:p14="http://schemas.microsoft.com/office/powerpoint/2010/main" val="1077043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DISCUSIÓN</a:t>
            </a:r>
            <a:endParaRPr lang="es-VE" dirty="0"/>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26</a:t>
            </a:fld>
            <a:endParaRPr lang="en-US" dirty="0"/>
          </a:p>
        </p:txBody>
      </p:sp>
      <p:sp>
        <p:nvSpPr>
          <p:cNvPr id="4" name="Marcador de texto 3"/>
          <p:cNvSpPr>
            <a:spLocks noGrp="1"/>
          </p:cNvSpPr>
          <p:nvPr>
            <p:ph type="body" sz="quarter" idx="15"/>
          </p:nvPr>
        </p:nvSpPr>
        <p:spPr>
          <a:xfrm>
            <a:off x="286222" y="2263180"/>
            <a:ext cx="9001000" cy="1872208"/>
          </a:xfrm>
        </p:spPr>
        <p:txBody>
          <a:bodyPr/>
          <a:lstStyle/>
          <a:p>
            <a:pPr lvl="0" algn="just"/>
            <a:r>
              <a:rPr lang="es-VE" dirty="0">
                <a:latin typeface="Montserrat-Bold"/>
              </a:rPr>
              <a:t>Por tanto, el ensayo AMICA confirmó que la ablación con catéter de la FA tiene el potencial de aumentar la FEVI, como se demostró en ensayos anteriores. </a:t>
            </a:r>
          </a:p>
        </p:txBody>
      </p:sp>
      <p:sp>
        <p:nvSpPr>
          <p:cNvPr id="5" name="Marcador de pie de página 4"/>
          <p:cNvSpPr>
            <a:spLocks noGrp="1"/>
          </p:cNvSpPr>
          <p:nvPr>
            <p:ph type="ftr" sz="quarter" idx="3"/>
          </p:nvPr>
        </p:nvSpPr>
        <p:spPr>
          <a:xfrm>
            <a:off x="-1" y="9637834"/>
            <a:ext cx="18286413"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9" name="Rectángulo 8"/>
          <p:cNvSpPr/>
          <p:nvPr/>
        </p:nvSpPr>
        <p:spPr>
          <a:xfrm>
            <a:off x="3238550" y="4495428"/>
            <a:ext cx="10369152" cy="21602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lvl="0" algn="just"/>
            <a:r>
              <a:rPr lang="es-VE" sz="2400" dirty="0">
                <a:latin typeface="Montserrat-Bold"/>
              </a:rPr>
              <a:t>El aumento absoluto a 1 año de 8.8% fue menor de lo esperado por la literatura y menor que el 15% hipotetizado en el ensayo. Sin embargo, a diferencia de otros ensayos, la FEVI en el grupo de control de AMICA también mejoró en un 7,3%, que fue más alto de lo esperado por la literatura y más alto que el aumento hipotético del 5%.</a:t>
            </a:r>
            <a:endParaRPr lang="es-VE" sz="2400" dirty="0">
              <a:solidFill>
                <a:prstClr val="white"/>
              </a:solidFill>
              <a:latin typeface="Montserrat-Bold"/>
            </a:endParaRPr>
          </a:p>
        </p:txBody>
      </p:sp>
      <p:sp>
        <p:nvSpPr>
          <p:cNvPr id="11" name="Rectángulo 10"/>
          <p:cNvSpPr/>
          <p:nvPr/>
        </p:nvSpPr>
        <p:spPr>
          <a:xfrm>
            <a:off x="8711158" y="6727676"/>
            <a:ext cx="9140825" cy="1938992"/>
          </a:xfrm>
          <a:prstGeom prst="rect">
            <a:avLst/>
          </a:prstGeom>
        </p:spPr>
        <p:txBody>
          <a:bodyPr>
            <a:spAutoFit/>
          </a:bodyPr>
          <a:lstStyle/>
          <a:p>
            <a:pPr lvl="0" algn="just"/>
            <a:r>
              <a:rPr lang="es-VE" sz="2400" dirty="0">
                <a:latin typeface="Montserrat-Bold"/>
              </a:rPr>
              <a:t>Por lo tanto, AMICA debe considerarse un ensayo negativo, sin diferencias entre los grupos en el criterio de valoración principal. Esta conclusión está respaldada por todos los puntos finales secundarios, que tampoco mostraron ninguna diferencia entre el grupo de ablación y el de tratamiento medico.</a:t>
            </a:r>
            <a:endParaRPr lang="es-VE" sz="2400" dirty="0">
              <a:solidFill>
                <a:prstClr val="white"/>
              </a:solidFill>
              <a:latin typeface="Montserrat-Bold"/>
            </a:endParaRPr>
          </a:p>
        </p:txBody>
      </p:sp>
      <p:sp>
        <p:nvSpPr>
          <p:cNvPr id="13" name="Flecha curva 12"/>
          <p:cNvSpPr/>
          <p:nvPr/>
        </p:nvSpPr>
        <p:spPr>
          <a:xfrm rot="5400000">
            <a:off x="9989300" y="2281182"/>
            <a:ext cx="1476164" cy="2016224"/>
          </a:xfrm>
          <a:prstGeom prst="bentArrow">
            <a:avLst/>
          </a:prstGeom>
          <a:solidFill>
            <a:srgbClr val="127CFC"/>
          </a:solidFill>
          <a:ln>
            <a:solidFill>
              <a:srgbClr val="127CF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solidFill>
                <a:srgbClr val="3EA3F8"/>
              </a:solidFill>
            </a:endParaRPr>
          </a:p>
        </p:txBody>
      </p:sp>
      <p:sp>
        <p:nvSpPr>
          <p:cNvPr id="14" name="Flecha curva 13"/>
          <p:cNvSpPr/>
          <p:nvPr/>
        </p:nvSpPr>
        <p:spPr>
          <a:xfrm rot="5400000">
            <a:off x="14525804" y="4657446"/>
            <a:ext cx="1476164" cy="2016224"/>
          </a:xfrm>
          <a:prstGeom prst="bentArrow">
            <a:avLst/>
          </a:prstGeom>
          <a:solidFill>
            <a:srgbClr val="127CFC"/>
          </a:solidFill>
          <a:ln>
            <a:solidFill>
              <a:srgbClr val="127CF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solidFill>
                <a:srgbClr val="3EA3F8"/>
              </a:solidFill>
            </a:endParaRPr>
          </a:p>
        </p:txBody>
      </p:sp>
    </p:spTree>
    <p:extLst>
      <p:ext uri="{BB962C8B-B14F-4D97-AF65-F5344CB8AC3E}">
        <p14:creationId xmlns:p14="http://schemas.microsoft.com/office/powerpoint/2010/main" val="2200244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CONCLUSIÓN</a:t>
            </a:r>
            <a:endParaRPr lang="es-VE"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27</a:t>
            </a:fld>
            <a:endParaRPr lang="en-US" dirty="0"/>
          </a:p>
        </p:txBody>
      </p:sp>
      <p:sp>
        <p:nvSpPr>
          <p:cNvPr id="4" name="Marcador de texto 3"/>
          <p:cNvSpPr>
            <a:spLocks noGrp="1"/>
          </p:cNvSpPr>
          <p:nvPr>
            <p:ph type="body" sz="quarter" idx="15"/>
          </p:nvPr>
        </p:nvSpPr>
        <p:spPr>
          <a:xfrm>
            <a:off x="1006302" y="2119164"/>
            <a:ext cx="16417824" cy="7056784"/>
          </a:xfrm>
        </p:spPr>
        <p:txBody>
          <a:bodyPr/>
          <a:lstStyle/>
          <a:p>
            <a:r>
              <a:rPr lang="es-VE" sz="3200" dirty="0"/>
              <a:t>El ensayo AMICA no reveló ningún beneficio de la ablación con catéter en pacientes con FA e IC avanzada con FEVI significativamente Reducida. </a:t>
            </a:r>
          </a:p>
          <a:p>
            <a:endParaRPr lang="es-VE" sz="3200" dirty="0"/>
          </a:p>
          <a:p>
            <a:pPr algn="just"/>
            <a:r>
              <a:rPr lang="es-VE" sz="3200" dirty="0"/>
              <a:t>Esto se debió principalmente al hecho de que al año, la FEVI había aumentado en los pacientes con ablación en un grado similar al de los pacientes con TMO, a pesar de que en cualquier momento durante el seguimiento, los pacientes del grupo de ablación tenían RS en el ECG con mayor frecuencia y menor carga de FA que los pacientes con TMO. </a:t>
            </a:r>
          </a:p>
          <a:p>
            <a:endParaRPr lang="es-VE" sz="3200" dirty="0"/>
          </a:p>
          <a:p>
            <a:pPr algn="just"/>
            <a:r>
              <a:rPr lang="es-VE" sz="3200" dirty="0"/>
              <a:t>Se concluye que el efecto de la ablación con catéter de la FA en pacientes con IC puede verse afectado por la extensión de la IC al inicio del estudio, con un beneficio de ablación bastante limitado en pacientes con IC gravemente avanzada.</a:t>
            </a:r>
          </a:p>
        </p:txBody>
      </p:sp>
      <p:sp>
        <p:nvSpPr>
          <p:cNvPr id="5" name="Marcador de pie de página 4"/>
          <p:cNvSpPr>
            <a:spLocks noGrp="1"/>
          </p:cNvSpPr>
          <p:nvPr>
            <p:ph type="ftr" sz="quarter" idx="3"/>
          </p:nvPr>
        </p:nvSpPr>
        <p:spPr>
          <a:xfrm>
            <a:off x="1" y="9637834"/>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Tree>
    <p:extLst>
      <p:ext uri="{BB962C8B-B14F-4D97-AF65-F5344CB8AC3E}">
        <p14:creationId xmlns:p14="http://schemas.microsoft.com/office/powerpoint/2010/main" val="1663133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LISTA DE </a:t>
            </a:r>
            <a:r>
              <a:rPr lang="es-VE" dirty="0" smtClean="0">
                <a:solidFill>
                  <a:srgbClr val="3EA3F8"/>
                </a:solidFill>
              </a:rPr>
              <a:t>COTEJO</a:t>
            </a:r>
            <a:endParaRPr lang="es-VE"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28</a:t>
            </a:fld>
            <a:endParaRPr lang="en-US" dirty="0"/>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614" y="1464712"/>
            <a:ext cx="10927895" cy="83593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63395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LISTA DE </a:t>
            </a:r>
            <a:r>
              <a:rPr lang="es-VE" dirty="0" smtClean="0">
                <a:solidFill>
                  <a:srgbClr val="3EA3F8"/>
                </a:solidFill>
              </a:rPr>
              <a:t>COTEJO</a:t>
            </a:r>
            <a:endParaRPr lang="es-VE"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29</a:t>
            </a:fld>
            <a:endParaRPr lang="en-US" dirty="0"/>
          </a:p>
        </p:txBody>
      </p:sp>
      <p:pic>
        <p:nvPicPr>
          <p:cNvPr id="8"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726382" y="1903140"/>
            <a:ext cx="15166427" cy="7836472"/>
          </a:xfrm>
          <a:prstGeom prst="rect">
            <a:avLst/>
          </a:prstGeom>
          <a:ln>
            <a:noFill/>
          </a:ln>
          <a:effectLst>
            <a:outerShdw blurRad="190500" algn="tl" rotWithShape="0">
              <a:srgbClr val="000000">
                <a:alpha val="70000"/>
              </a:srgbClr>
            </a:outerShdw>
          </a:effectLst>
        </p:spPr>
      </p:pic>
      <p:grpSp>
        <p:nvGrpSpPr>
          <p:cNvPr id="9" name="Group 6"/>
          <p:cNvGrpSpPr/>
          <p:nvPr/>
        </p:nvGrpSpPr>
        <p:grpSpPr>
          <a:xfrm flipH="1">
            <a:off x="12527582" y="5287516"/>
            <a:ext cx="616726" cy="338518"/>
            <a:chOff x="6895963" y="4096815"/>
            <a:chExt cx="520237" cy="520010"/>
          </a:xfrm>
        </p:grpSpPr>
        <p:sp>
          <p:nvSpPr>
            <p:cNvPr id="10"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2" name="Group 6"/>
          <p:cNvGrpSpPr/>
          <p:nvPr/>
        </p:nvGrpSpPr>
        <p:grpSpPr>
          <a:xfrm flipH="1">
            <a:off x="12558928" y="6223620"/>
            <a:ext cx="616726" cy="338518"/>
            <a:chOff x="6895963" y="4096815"/>
            <a:chExt cx="520237" cy="520010"/>
          </a:xfrm>
        </p:grpSpPr>
        <p:sp>
          <p:nvSpPr>
            <p:cNvPr id="13"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5" name="Group 13"/>
          <p:cNvGrpSpPr/>
          <p:nvPr/>
        </p:nvGrpSpPr>
        <p:grpSpPr>
          <a:xfrm flipH="1">
            <a:off x="13607702" y="7541286"/>
            <a:ext cx="616726" cy="338518"/>
            <a:chOff x="6895963" y="4096815"/>
            <a:chExt cx="520237" cy="520010"/>
          </a:xfrm>
          <a:solidFill>
            <a:srgbClr val="C00000"/>
          </a:solidFill>
        </p:grpSpPr>
        <p:sp>
          <p:nvSpPr>
            <p:cNvPr id="16"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8" name="Group 13"/>
          <p:cNvGrpSpPr/>
          <p:nvPr/>
        </p:nvGrpSpPr>
        <p:grpSpPr>
          <a:xfrm flipH="1">
            <a:off x="13639048" y="8837430"/>
            <a:ext cx="616726" cy="338518"/>
            <a:chOff x="6895963" y="4096815"/>
            <a:chExt cx="520237" cy="520010"/>
          </a:xfrm>
          <a:solidFill>
            <a:srgbClr val="C00000"/>
          </a:solidFill>
        </p:grpSpPr>
        <p:sp>
          <p:nvSpPr>
            <p:cNvPr id="19"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16662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p:cNvSpPr>
            <a:spLocks noGrp="1"/>
          </p:cNvSpPr>
          <p:nvPr>
            <p:ph type="title"/>
          </p:nvPr>
        </p:nvSpPr>
        <p:spPr/>
        <p:txBody>
          <a:bodyPr/>
          <a:lstStyle/>
          <a:p>
            <a:r>
              <a:rPr lang="en-US" dirty="0" smtClean="0"/>
              <a:t>ARTÍCULO</a:t>
            </a:r>
            <a:endParaRPr lang="en-US" dirty="0">
              <a:solidFill>
                <a:schemeClr val="accent1"/>
              </a:solidFill>
              <a:latin typeface="Bebas Neue Regular" pitchFamily="50" charset="0"/>
            </a:endParaRPr>
          </a:p>
        </p:txBody>
      </p:sp>
      <p:sp>
        <p:nvSpPr>
          <p:cNvPr id="3" name="スライド番号プレースホルダー 2"/>
          <p:cNvSpPr>
            <a:spLocks noGrp="1"/>
          </p:cNvSpPr>
          <p:nvPr>
            <p:ph type="sldNum" sz="quarter" idx="12"/>
          </p:nvPr>
        </p:nvSpPr>
        <p:spPr/>
        <p:txBody>
          <a:bodyPr/>
          <a:lstStyle/>
          <a:p>
            <a:fld id="{387164BF-D67A-46C0-81D2-5BAF67C00C80}" type="slidenum">
              <a:rPr lang="en-US" smtClean="0"/>
              <a:pPr/>
              <a:t>3</a:t>
            </a:fld>
            <a:endParaRPr 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414" y="2695228"/>
            <a:ext cx="14537299"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085913"/>
      </p:ext>
    </p:extLst>
  </p:cSld>
  <p:clrMapOvr>
    <a:masterClrMapping/>
  </p:clrMapOvr>
  <mc:AlternateContent xmlns:mc="http://schemas.openxmlformats.org/markup-compatibility/2006" xmlns:p14="http://schemas.microsoft.com/office/powerpoint/2010/main">
    <mc:Choice Requires="p14">
      <p:transition spd="slow" p14:dur="1600" advTm="3627">
        <p14:prism isInverted="1"/>
      </p:transition>
    </mc:Choice>
    <mc:Fallback xmlns="">
      <p:transition spd="slow" advTm="3627">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LISTA DE </a:t>
            </a:r>
            <a:r>
              <a:rPr lang="es-VE" dirty="0" smtClean="0">
                <a:solidFill>
                  <a:srgbClr val="3EA3F8"/>
                </a:solidFill>
              </a:rPr>
              <a:t>COTEJO</a:t>
            </a:r>
            <a:endParaRPr lang="es-VE"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30</a:t>
            </a:fld>
            <a:endParaRPr lang="en-US" dirty="0"/>
          </a:p>
        </p:txBody>
      </p:sp>
      <p:pic>
        <p:nvPicPr>
          <p:cNvPr id="6"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271"/>
          <a:stretch/>
        </p:blipFill>
        <p:spPr>
          <a:xfrm>
            <a:off x="1798390" y="1471092"/>
            <a:ext cx="14817149" cy="8640959"/>
          </a:xfrm>
          <a:prstGeom prst="rect">
            <a:avLst/>
          </a:prstGeom>
          <a:ln>
            <a:noFill/>
          </a:ln>
          <a:effectLst>
            <a:outerShdw blurRad="190500" algn="tl" rotWithShape="0">
              <a:srgbClr val="000000">
                <a:alpha val="70000"/>
              </a:srgbClr>
            </a:outerShdw>
          </a:effectLst>
        </p:spPr>
      </p:pic>
      <p:grpSp>
        <p:nvGrpSpPr>
          <p:cNvPr id="8" name="Group 13"/>
          <p:cNvGrpSpPr/>
          <p:nvPr/>
        </p:nvGrpSpPr>
        <p:grpSpPr>
          <a:xfrm flipH="1">
            <a:off x="14831838" y="1759124"/>
            <a:ext cx="616726" cy="328878"/>
            <a:chOff x="6895963" y="4096815"/>
            <a:chExt cx="520237" cy="520010"/>
          </a:xfrm>
          <a:solidFill>
            <a:srgbClr val="C00000"/>
          </a:solidFill>
        </p:grpSpPr>
        <p:sp>
          <p:nvSpPr>
            <p:cNvPr id="9"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1" name="Group 13"/>
          <p:cNvGrpSpPr/>
          <p:nvPr/>
        </p:nvGrpSpPr>
        <p:grpSpPr>
          <a:xfrm flipH="1">
            <a:off x="14903846" y="2767236"/>
            <a:ext cx="616726" cy="328878"/>
            <a:chOff x="6895963" y="4096815"/>
            <a:chExt cx="520237" cy="520010"/>
          </a:xfrm>
          <a:solidFill>
            <a:srgbClr val="C00000"/>
          </a:solidFill>
        </p:grpSpPr>
        <p:sp>
          <p:nvSpPr>
            <p:cNvPr id="12"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7" name="Group 6"/>
          <p:cNvGrpSpPr/>
          <p:nvPr/>
        </p:nvGrpSpPr>
        <p:grpSpPr>
          <a:xfrm flipH="1">
            <a:off x="12599590" y="3847356"/>
            <a:ext cx="616726" cy="328878"/>
            <a:chOff x="6895963" y="4096815"/>
            <a:chExt cx="520237" cy="520010"/>
          </a:xfrm>
        </p:grpSpPr>
        <p:sp>
          <p:nvSpPr>
            <p:cNvPr id="18"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20" name="Rectangle 31"/>
          <p:cNvSpPr/>
          <p:nvPr/>
        </p:nvSpPr>
        <p:spPr>
          <a:xfrm>
            <a:off x="15479910" y="5863580"/>
            <a:ext cx="1046102" cy="287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21" name="Group 6"/>
          <p:cNvGrpSpPr/>
          <p:nvPr/>
        </p:nvGrpSpPr>
        <p:grpSpPr>
          <a:xfrm flipH="1">
            <a:off x="12527582" y="8671892"/>
            <a:ext cx="616726" cy="328878"/>
            <a:chOff x="6895963" y="4096815"/>
            <a:chExt cx="520237" cy="520010"/>
          </a:xfrm>
        </p:grpSpPr>
        <p:sp>
          <p:nvSpPr>
            <p:cNvPr id="22"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4" name="Group 6"/>
          <p:cNvGrpSpPr/>
          <p:nvPr/>
        </p:nvGrpSpPr>
        <p:grpSpPr>
          <a:xfrm flipH="1">
            <a:off x="12527582" y="9413494"/>
            <a:ext cx="616726" cy="328878"/>
            <a:chOff x="6895963" y="4096815"/>
            <a:chExt cx="520237" cy="520010"/>
          </a:xfrm>
        </p:grpSpPr>
        <p:sp>
          <p:nvSpPr>
            <p:cNvPr id="25"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27" name="Rectangle 31"/>
          <p:cNvSpPr/>
          <p:nvPr/>
        </p:nvSpPr>
        <p:spPr>
          <a:xfrm>
            <a:off x="15692114" y="7094190"/>
            <a:ext cx="723900" cy="2035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28" name="Group 13"/>
          <p:cNvGrpSpPr/>
          <p:nvPr/>
        </p:nvGrpSpPr>
        <p:grpSpPr>
          <a:xfrm flipH="1">
            <a:off x="14903846" y="4814622"/>
            <a:ext cx="616726" cy="328878"/>
            <a:chOff x="6895963" y="4096815"/>
            <a:chExt cx="520237" cy="520010"/>
          </a:xfrm>
          <a:solidFill>
            <a:srgbClr val="C00000"/>
          </a:solidFill>
        </p:grpSpPr>
        <p:sp>
          <p:nvSpPr>
            <p:cNvPr id="29"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0"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41317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LISTA DE </a:t>
            </a:r>
            <a:r>
              <a:rPr lang="es-VE" dirty="0" smtClean="0">
                <a:solidFill>
                  <a:srgbClr val="3EA3F8"/>
                </a:solidFill>
              </a:rPr>
              <a:t>COTEJO</a:t>
            </a:r>
            <a:endParaRPr lang="es-VE"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31</a:t>
            </a:fld>
            <a:endParaRPr lang="en-US" dirty="0"/>
          </a:p>
        </p:txBody>
      </p:sp>
      <p:pic>
        <p:nvPicPr>
          <p:cNvPr id="28"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86" y="2479204"/>
            <a:ext cx="16685871" cy="6385391"/>
          </a:xfrm>
          <a:prstGeom prst="rect">
            <a:avLst/>
          </a:prstGeom>
          <a:ln>
            <a:noFill/>
          </a:ln>
          <a:effectLst>
            <a:outerShdw blurRad="190500" algn="tl" rotWithShape="0">
              <a:srgbClr val="000000">
                <a:alpha val="70000"/>
              </a:srgbClr>
            </a:outerShdw>
          </a:effectLst>
        </p:spPr>
      </p:pic>
      <p:grpSp>
        <p:nvGrpSpPr>
          <p:cNvPr id="29" name="Group 13"/>
          <p:cNvGrpSpPr/>
          <p:nvPr/>
        </p:nvGrpSpPr>
        <p:grpSpPr>
          <a:xfrm flipH="1">
            <a:off x="15695934" y="4063380"/>
            <a:ext cx="534298" cy="388590"/>
            <a:chOff x="6895963" y="4096815"/>
            <a:chExt cx="520237" cy="520010"/>
          </a:xfrm>
          <a:solidFill>
            <a:srgbClr val="C00000"/>
          </a:solidFill>
        </p:grpSpPr>
        <p:sp>
          <p:nvSpPr>
            <p:cNvPr id="30"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2" name="Group 13"/>
          <p:cNvGrpSpPr/>
          <p:nvPr/>
        </p:nvGrpSpPr>
        <p:grpSpPr>
          <a:xfrm flipH="1">
            <a:off x="15623926" y="5071492"/>
            <a:ext cx="534298" cy="388590"/>
            <a:chOff x="6895963" y="4096815"/>
            <a:chExt cx="520237" cy="520010"/>
          </a:xfrm>
          <a:solidFill>
            <a:srgbClr val="C00000"/>
          </a:solidFill>
        </p:grpSpPr>
        <p:sp>
          <p:nvSpPr>
            <p:cNvPr id="33" name="Flowchart: Process 1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4" name="Flowchart: Process 15"/>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35" name="Rectangle 31"/>
          <p:cNvSpPr/>
          <p:nvPr/>
        </p:nvSpPr>
        <p:spPr>
          <a:xfrm>
            <a:off x="16573153" y="5480219"/>
            <a:ext cx="627148" cy="2405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36" name="Group 6"/>
          <p:cNvGrpSpPr/>
          <p:nvPr/>
        </p:nvGrpSpPr>
        <p:grpSpPr>
          <a:xfrm flipH="1">
            <a:off x="14255774" y="7951812"/>
            <a:ext cx="534298" cy="388590"/>
            <a:chOff x="6895963" y="4096815"/>
            <a:chExt cx="520237" cy="520010"/>
          </a:xfrm>
        </p:grpSpPr>
        <p:sp>
          <p:nvSpPr>
            <p:cNvPr id="37"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8"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213084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es-VE" dirty="0"/>
              <a:t>APORTES DEL </a:t>
            </a:r>
            <a:r>
              <a:rPr lang="es-VE" dirty="0">
                <a:solidFill>
                  <a:srgbClr val="3EA3F8"/>
                </a:solidFill>
              </a:rPr>
              <a:t>GRUPO</a:t>
            </a:r>
            <a:endParaRPr lang="en-US" dirty="0">
              <a:solidFill>
                <a:schemeClr val="accent1"/>
              </a:solidFill>
              <a:latin typeface="Bebas Neue Regular" pitchFamily="50" charset="0"/>
            </a:endParaRPr>
          </a:p>
        </p:txBody>
      </p:sp>
      <p:sp>
        <p:nvSpPr>
          <p:cNvPr id="3" name="スライド番号プレースホルダー 2"/>
          <p:cNvSpPr>
            <a:spLocks noGrp="1"/>
          </p:cNvSpPr>
          <p:nvPr>
            <p:ph type="sldNum" sz="quarter" idx="12"/>
          </p:nvPr>
        </p:nvSpPr>
        <p:spPr/>
        <p:txBody>
          <a:bodyPr/>
          <a:lstStyle/>
          <a:p>
            <a:fld id="{387164BF-D67A-46C0-81D2-5BAF67C00C80}" type="slidenum">
              <a:rPr lang="en-US" smtClean="0"/>
              <a:pPr/>
              <a:t>32</a:t>
            </a:fld>
            <a:endParaRPr lang="en-US" dirty="0"/>
          </a:p>
        </p:txBody>
      </p:sp>
      <p:sp>
        <p:nvSpPr>
          <p:cNvPr id="11" name="テキスト プレースホルダー 10"/>
          <p:cNvSpPr>
            <a:spLocks noGrp="1"/>
          </p:cNvSpPr>
          <p:nvPr>
            <p:ph type="body" sz="quarter" idx="14"/>
          </p:nvPr>
        </p:nvSpPr>
        <p:spPr/>
        <p:txBody>
          <a:bodyPr/>
          <a:lstStyle/>
          <a:p>
            <a:endParaRPr lang="en-US" dirty="0"/>
          </a:p>
        </p:txBody>
      </p:sp>
      <p:sp>
        <p:nvSpPr>
          <p:cNvPr id="12" name="テキスト プレースホルダー 11"/>
          <p:cNvSpPr>
            <a:spLocks noGrp="1"/>
          </p:cNvSpPr>
          <p:nvPr>
            <p:ph type="body" sz="quarter" idx="15"/>
          </p:nvPr>
        </p:nvSpPr>
        <p:spPr>
          <a:xfrm>
            <a:off x="2302446" y="3343300"/>
            <a:ext cx="6192688" cy="2664295"/>
          </a:xfrm>
        </p:spPr>
        <p:txBody>
          <a:bodyPr/>
          <a:lstStyle/>
          <a:p>
            <a:pPr lvl="0" algn="just"/>
            <a:r>
              <a:rPr lang="es-VE" dirty="0">
                <a:latin typeface="Montserrat-Bold"/>
              </a:rPr>
              <a:t>Este estudio contribuye a responder en parte la pregunta, en vista de que se demostro que los pacientes del grupo de ablación tuvieron menos recurrencia de FA en comparacion a los pacientes del grupo de TMO, pero no hubo diferencia en cuanto a mortalidad.</a:t>
            </a:r>
          </a:p>
        </p:txBody>
      </p:sp>
      <p:pic>
        <p:nvPicPr>
          <p:cNvPr id="25" name="図プレースホルダー 24"/>
          <p:cNvPicPr>
            <a:picLocks noGrp="1" noChangeAspect="1"/>
          </p:cNvPicPr>
          <p:nvPr>
            <p:ph type="pic" sz="quarter" idx="39"/>
          </p:nvPr>
        </p:nvPicPr>
        <p:blipFill>
          <a:blip r:embed="rId2" cstate="email">
            <a:extLst>
              <a:ext uri="{28A0092B-C50C-407E-A947-70E740481C1C}">
                <a14:useLocalDpi xmlns:a14="http://schemas.microsoft.com/office/drawing/2010/main" val="0"/>
              </a:ext>
            </a:extLst>
          </a:blip>
          <a:srcRect/>
          <a:stretch>
            <a:fillRect/>
          </a:stretch>
        </p:blipFill>
        <p:spPr/>
      </p:pic>
      <p:sp>
        <p:nvSpPr>
          <p:cNvPr id="15" name="テキスト プレースホルダー 14"/>
          <p:cNvSpPr>
            <a:spLocks noGrp="1"/>
          </p:cNvSpPr>
          <p:nvPr>
            <p:ph type="body" sz="quarter" idx="40"/>
          </p:nvPr>
        </p:nvSpPr>
        <p:spPr/>
        <p:txBody>
          <a:bodyPr/>
          <a:lstStyle/>
          <a:p>
            <a:endParaRPr lang="en-US" dirty="0"/>
          </a:p>
        </p:txBody>
      </p:sp>
      <p:sp>
        <p:nvSpPr>
          <p:cNvPr id="16" name="テキスト プレースホルダー 15"/>
          <p:cNvSpPr>
            <a:spLocks noGrp="1"/>
          </p:cNvSpPr>
          <p:nvPr>
            <p:ph type="body" sz="quarter" idx="41"/>
          </p:nvPr>
        </p:nvSpPr>
        <p:spPr>
          <a:xfrm>
            <a:off x="2302446" y="6799684"/>
            <a:ext cx="6192688" cy="2736304"/>
          </a:xfrm>
        </p:spPr>
        <p:txBody>
          <a:bodyPr/>
          <a:lstStyle/>
          <a:p>
            <a:pPr algn="just"/>
            <a:r>
              <a:rPr lang="es-VE" dirty="0"/>
              <a:t>El numero de pacientes que no pudo ser evaluado para el punto final primario debido a estudios ecocardiográficos no analizables o faltantes fue del 12%, lo que reduce el número proyectado de pacientes necesarios para probar la hipótesis del estudio, lo cual puede favorecer el sesgo.</a:t>
            </a:r>
          </a:p>
        </p:txBody>
      </p:sp>
      <p:pic>
        <p:nvPicPr>
          <p:cNvPr id="24" name="図プレースホルダー 23"/>
          <p:cNvPicPr>
            <a:picLocks noGrp="1" noChangeAspect="1"/>
          </p:cNvPicPr>
          <p:nvPr>
            <p:ph type="pic" sz="quarter" idx="42"/>
          </p:nvPr>
        </p:nvPicPr>
        <p:blipFill>
          <a:blip r:embed="rId3" cstate="email">
            <a:extLst>
              <a:ext uri="{28A0092B-C50C-407E-A947-70E740481C1C}">
                <a14:useLocalDpi xmlns:a14="http://schemas.microsoft.com/office/drawing/2010/main" val="0"/>
              </a:ext>
            </a:extLst>
          </a:blip>
          <a:srcRect/>
          <a:stretch>
            <a:fillRect/>
          </a:stretch>
        </p:blipFill>
        <p:spPr/>
      </p:pic>
      <p:sp>
        <p:nvSpPr>
          <p:cNvPr id="18" name="テキスト プレースホルダー 17"/>
          <p:cNvSpPr>
            <a:spLocks noGrp="1"/>
          </p:cNvSpPr>
          <p:nvPr>
            <p:ph type="body" sz="quarter" idx="43"/>
          </p:nvPr>
        </p:nvSpPr>
        <p:spPr/>
        <p:txBody>
          <a:bodyPr/>
          <a:lstStyle/>
          <a:p>
            <a:endParaRPr lang="en-US" dirty="0"/>
          </a:p>
        </p:txBody>
      </p:sp>
      <p:sp>
        <p:nvSpPr>
          <p:cNvPr id="19" name="テキスト プレースホルダー 18"/>
          <p:cNvSpPr>
            <a:spLocks noGrp="1"/>
          </p:cNvSpPr>
          <p:nvPr>
            <p:ph type="body" sz="quarter" idx="44"/>
          </p:nvPr>
        </p:nvSpPr>
        <p:spPr/>
        <p:txBody>
          <a:bodyPr/>
          <a:lstStyle/>
          <a:p>
            <a:pPr algn="just"/>
            <a:r>
              <a:rPr lang="en-US" dirty="0">
                <a:cs typeface="Arial" panose="020B0604020202020204" pitchFamily="34" charset="0"/>
              </a:rPr>
              <a:t>Incluir </a:t>
            </a:r>
            <a:r>
              <a:rPr lang="en-US" dirty="0" err="1">
                <a:cs typeface="Arial" panose="020B0604020202020204" pitchFamily="34" charset="0"/>
              </a:rPr>
              <a:t>pacientes</a:t>
            </a:r>
            <a:r>
              <a:rPr lang="en-US" dirty="0">
                <a:cs typeface="Arial" panose="020B0604020202020204" pitchFamily="34" charset="0"/>
              </a:rPr>
              <a:t> con IC </a:t>
            </a:r>
            <a:r>
              <a:rPr lang="en-US" dirty="0" err="1">
                <a:cs typeface="Arial" panose="020B0604020202020204" pitchFamily="34" charset="0"/>
              </a:rPr>
              <a:t>fue</a:t>
            </a:r>
            <a:r>
              <a:rPr lang="en-US" dirty="0">
                <a:cs typeface="Arial" panose="020B0604020202020204" pitchFamily="34" charset="0"/>
              </a:rPr>
              <a:t> </a:t>
            </a:r>
            <a:r>
              <a:rPr lang="en-US" dirty="0" err="1">
                <a:cs typeface="Arial" panose="020B0604020202020204" pitchFamily="34" charset="0"/>
              </a:rPr>
              <a:t>una</a:t>
            </a:r>
            <a:r>
              <a:rPr lang="en-US" dirty="0">
                <a:cs typeface="Arial" panose="020B0604020202020204" pitchFamily="34" charset="0"/>
              </a:rPr>
              <a:t> </a:t>
            </a:r>
            <a:r>
              <a:rPr lang="en-US" dirty="0" err="1">
                <a:cs typeface="Arial" panose="020B0604020202020204" pitchFamily="34" charset="0"/>
              </a:rPr>
              <a:t>limitante</a:t>
            </a:r>
            <a:r>
              <a:rPr lang="en-US" dirty="0">
                <a:cs typeface="Arial" panose="020B0604020202020204" pitchFamily="34" charset="0"/>
              </a:rPr>
              <a:t> </a:t>
            </a:r>
            <a:r>
              <a:rPr lang="en-US" dirty="0" err="1">
                <a:cs typeface="Arial" panose="020B0604020202020204" pitchFamily="34" charset="0"/>
              </a:rPr>
              <a:t>debido</a:t>
            </a:r>
            <a:r>
              <a:rPr lang="en-US" dirty="0">
                <a:cs typeface="Arial" panose="020B0604020202020204" pitchFamily="34" charset="0"/>
              </a:rPr>
              <a:t> a </a:t>
            </a:r>
            <a:r>
              <a:rPr lang="en-US" dirty="0" err="1">
                <a:cs typeface="Arial" panose="020B0604020202020204" pitchFamily="34" charset="0"/>
              </a:rPr>
              <a:t>que</a:t>
            </a:r>
            <a:r>
              <a:rPr lang="en-US" dirty="0">
                <a:cs typeface="Arial" panose="020B0604020202020204" pitchFamily="34" charset="0"/>
              </a:rPr>
              <a:t> no </a:t>
            </a:r>
            <a:r>
              <a:rPr lang="en-US" dirty="0" err="1">
                <a:cs typeface="Arial" panose="020B0604020202020204" pitchFamily="34" charset="0"/>
              </a:rPr>
              <a:t>forman</a:t>
            </a:r>
            <a:r>
              <a:rPr lang="en-US" dirty="0">
                <a:cs typeface="Arial" panose="020B0604020202020204" pitchFamily="34" charset="0"/>
              </a:rPr>
              <a:t> parte de la </a:t>
            </a:r>
            <a:r>
              <a:rPr lang="en-US" dirty="0" err="1">
                <a:cs typeface="Arial" panose="020B0604020202020204" pitchFamily="34" charset="0"/>
              </a:rPr>
              <a:t>pregunta</a:t>
            </a:r>
            <a:r>
              <a:rPr lang="en-US" dirty="0">
                <a:cs typeface="Arial" panose="020B0604020202020204" pitchFamily="34" charset="0"/>
              </a:rPr>
              <a:t> del </a:t>
            </a:r>
            <a:r>
              <a:rPr lang="en-US" dirty="0" err="1">
                <a:cs typeface="Arial" panose="020B0604020202020204" pitchFamily="34" charset="0"/>
              </a:rPr>
              <a:t>ciclo</a:t>
            </a:r>
            <a:r>
              <a:rPr lang="en-US" dirty="0">
                <a:cs typeface="Arial" panose="020B0604020202020204" pitchFamily="34" charset="0"/>
              </a:rPr>
              <a:t>.</a:t>
            </a:r>
          </a:p>
        </p:txBody>
      </p:sp>
      <p:pic>
        <p:nvPicPr>
          <p:cNvPr id="26" name="図プレースホルダー 25"/>
          <p:cNvPicPr>
            <a:picLocks noGrp="1" noChangeAspect="1"/>
          </p:cNvPicPr>
          <p:nvPr>
            <p:ph type="pic" sz="quarter" idx="45"/>
          </p:nvPr>
        </p:nvPicPr>
        <p:blipFill>
          <a:blip r:embed="rId4" cstate="email">
            <a:extLst>
              <a:ext uri="{28A0092B-C50C-407E-A947-70E740481C1C}">
                <a14:useLocalDpi xmlns:a14="http://schemas.microsoft.com/office/drawing/2010/main" val="0"/>
              </a:ext>
            </a:extLst>
          </a:blip>
          <a:srcRect/>
          <a:stretch>
            <a:fillRect/>
          </a:stretch>
        </p:blipFill>
        <p:spPr/>
      </p:pic>
      <p:sp>
        <p:nvSpPr>
          <p:cNvPr id="21" name="テキスト プレースホルダー 20"/>
          <p:cNvSpPr>
            <a:spLocks noGrp="1"/>
          </p:cNvSpPr>
          <p:nvPr>
            <p:ph type="body" sz="quarter" idx="46"/>
          </p:nvPr>
        </p:nvSpPr>
        <p:spPr/>
        <p:txBody>
          <a:bodyPr/>
          <a:lstStyle/>
          <a:p>
            <a:endParaRPr lang="en-US" dirty="0"/>
          </a:p>
        </p:txBody>
      </p:sp>
      <p:sp>
        <p:nvSpPr>
          <p:cNvPr id="22" name="テキスト プレースホルダー 21"/>
          <p:cNvSpPr>
            <a:spLocks noGrp="1"/>
          </p:cNvSpPr>
          <p:nvPr>
            <p:ph type="body" sz="quarter" idx="47"/>
          </p:nvPr>
        </p:nvSpPr>
        <p:spPr/>
        <p:txBody>
          <a:bodyPr/>
          <a:lstStyle/>
          <a:p>
            <a:pPr algn="just"/>
            <a:r>
              <a:rPr lang="es-VE" dirty="0"/>
              <a:t>Los pacientes incluidos en el estudio AMICA tenían diámetro auricular aumentado, esto confiere cuestionabilidad a dicho estudio pues  es de esperarse que estos pacientes retornen a FA. </a:t>
            </a:r>
          </a:p>
        </p:txBody>
      </p:sp>
      <p:pic>
        <p:nvPicPr>
          <p:cNvPr id="27" name="図プレースホルダー 26"/>
          <p:cNvPicPr>
            <a:picLocks noGrp="1" noChangeAspect="1"/>
          </p:cNvPicPr>
          <p:nvPr>
            <p:ph type="pic" sz="quarter" idx="48"/>
          </p:nvPr>
        </p:nvPicPr>
        <p:blipFill>
          <a:blip r:embed="rId5"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09269284"/>
      </p:ext>
    </p:extLst>
  </p:cSld>
  <p:clrMapOvr>
    <a:masterClrMapping/>
  </p:clrMapOvr>
  <p:transition spd="slow" advTm="9522">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INTRODUCCIÓN</a:t>
            </a:r>
            <a:endParaRPr lang="es-VE" dirty="0"/>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4</a:t>
            </a:fld>
            <a:endParaRPr lang="en-US" dirty="0"/>
          </a:p>
        </p:txBody>
      </p:sp>
      <p:sp>
        <p:nvSpPr>
          <p:cNvPr id="4" name="Marcador de pie de página 3"/>
          <p:cNvSpPr>
            <a:spLocks noGrp="1"/>
          </p:cNvSpPr>
          <p:nvPr>
            <p:ph type="ftr" sz="quarter" idx="3"/>
          </p:nvPr>
        </p:nvSpPr>
        <p:spPr/>
        <p:txBody>
          <a:bodyPr/>
          <a:lstStyle/>
          <a:p>
            <a:r>
              <a:rPr lang="en-US" smtClean="0"/>
              <a:t>The Power of PowerPoint | thepopp.com</a:t>
            </a:r>
            <a:endParaRPr lang="en-US" dirty="0"/>
          </a:p>
        </p:txBody>
      </p:sp>
      <p:sp>
        <p:nvSpPr>
          <p:cNvPr id="9" name="CuadroTexto 8"/>
          <p:cNvSpPr txBox="1"/>
          <p:nvPr/>
        </p:nvSpPr>
        <p:spPr>
          <a:xfrm>
            <a:off x="502246" y="1615108"/>
            <a:ext cx="16993888" cy="6986527"/>
          </a:xfrm>
          <a:prstGeom prst="rect">
            <a:avLst/>
          </a:prstGeom>
          <a:noFill/>
        </p:spPr>
        <p:txBody>
          <a:bodyPr wrap="square" rtlCol="0">
            <a:spAutoFit/>
          </a:bodyPr>
          <a:lstStyle/>
          <a:p>
            <a:pPr marL="457200" lvl="0" indent="-457200" algn="just">
              <a:buFont typeface="Wingdings" charset="2"/>
              <a:buChar char="q"/>
            </a:pPr>
            <a:r>
              <a:rPr lang="es-VE" dirty="0"/>
              <a:t>La insuficiencia cardiaca congestiva y la FA a menudo coexisten, donde una promueve el desarrollo de la otra</a:t>
            </a:r>
            <a:r>
              <a:rPr lang="es-VE" dirty="0" smtClean="0"/>
              <a:t>.</a:t>
            </a:r>
          </a:p>
          <a:p>
            <a:pPr marL="457200" lvl="0" indent="-457200" algn="just">
              <a:buFont typeface="Wingdings" charset="2"/>
              <a:buChar char="q"/>
            </a:pPr>
            <a:endParaRPr lang="es-VE" dirty="0"/>
          </a:p>
          <a:p>
            <a:pPr marL="457200" lvl="0" indent="-457200" algn="just">
              <a:buFont typeface="Wingdings" charset="2"/>
              <a:buChar char="q"/>
            </a:pPr>
            <a:r>
              <a:rPr lang="es-VE" dirty="0"/>
              <a:t>La fibrilación auricular es la arritmia clínica más frecuente y la que más comúnmente se asocia a la insuficiencia cardíaca, independientemente de la fracción de eyección del ventrículo izquierdo. </a:t>
            </a:r>
            <a:endParaRPr lang="es-VE" dirty="0" smtClean="0"/>
          </a:p>
          <a:p>
            <a:pPr marL="457200" lvl="0" indent="-457200" algn="just">
              <a:buFont typeface="Wingdings" charset="2"/>
              <a:buChar char="q"/>
            </a:pPr>
            <a:endParaRPr lang="es-VE" dirty="0"/>
          </a:p>
          <a:p>
            <a:pPr marL="457200" indent="-457200" algn="just">
              <a:buFont typeface="Wingdings" charset="2"/>
              <a:buChar char="q"/>
            </a:pPr>
            <a:r>
              <a:rPr lang="es-VE" dirty="0"/>
              <a:t>Su aparición en pacientes con falla cardíaca y viceversa agrava la evolución clínica y aumenta la mortalidad. Ambas patologías comparten factores de riesgo y mecanismos </a:t>
            </a:r>
            <a:r>
              <a:rPr lang="es-VE" dirty="0" smtClean="0"/>
              <a:t>fisiopatológicos.</a:t>
            </a:r>
          </a:p>
          <a:p>
            <a:pPr marL="457200" indent="-457200" algn="just">
              <a:buFont typeface="Wingdings" charset="2"/>
              <a:buChar char="q"/>
            </a:pPr>
            <a:endParaRPr lang="es-VE" dirty="0"/>
          </a:p>
          <a:p>
            <a:pPr marL="457200" indent="-457200">
              <a:buFont typeface="Wingdings" charset="2"/>
              <a:buChar char="q"/>
            </a:pPr>
            <a:r>
              <a:rPr lang="es-VE" altLang="ja-JP" dirty="0" smtClean="0"/>
              <a:t>La </a:t>
            </a:r>
            <a:r>
              <a:rPr lang="es-VE" altLang="ja-JP" dirty="0"/>
              <a:t>ablación con  catéter es una opción para la fibrilación auricular sintomática resistente a terapia convencional en pacientes con función cardiaca normal. </a:t>
            </a:r>
            <a:endParaRPr lang="en-US" altLang="ja-JP" dirty="0"/>
          </a:p>
          <a:p>
            <a:endParaRPr lang="es-VE" dirty="0"/>
          </a:p>
        </p:txBody>
      </p:sp>
    </p:spTree>
    <p:extLst>
      <p:ext uri="{BB962C8B-B14F-4D97-AF65-F5344CB8AC3E}">
        <p14:creationId xmlns:p14="http://schemas.microsoft.com/office/powerpoint/2010/main" val="2673363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OBJETIVO</a:t>
            </a:r>
            <a:endParaRPr lang="es-VE" dirty="0"/>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5</a:t>
            </a:fld>
            <a:endParaRPr lang="en-US" dirty="0"/>
          </a:p>
        </p:txBody>
      </p:sp>
      <p:sp>
        <p:nvSpPr>
          <p:cNvPr id="8" name="Rectángulo 7"/>
          <p:cNvSpPr/>
          <p:nvPr/>
        </p:nvSpPr>
        <p:spPr>
          <a:xfrm>
            <a:off x="430238" y="2119164"/>
            <a:ext cx="17569952" cy="4154983"/>
          </a:xfrm>
          <a:prstGeom prst="rect">
            <a:avLst/>
          </a:prstGeom>
        </p:spPr>
        <p:txBody>
          <a:bodyPr wrap="square">
            <a:spAutoFit/>
          </a:bodyPr>
          <a:lstStyle/>
          <a:p>
            <a:pPr algn="just"/>
            <a:r>
              <a:rPr lang="es-VE" sz="6600" dirty="0">
                <a:solidFill>
                  <a:srgbClr val="4BACC6"/>
                </a:solidFill>
              </a:rPr>
              <a:t>Demostrar la superioridad de la estrategia de ablación con catéter</a:t>
            </a:r>
            <a:r>
              <a:rPr lang="es-VE" sz="6600" dirty="0"/>
              <a:t> en términos del aumento absoluto de la FEVI desde el inicio hasta el año.</a:t>
            </a:r>
            <a:endParaRPr lang="en-US" sz="6600" b="1" dirty="0">
              <a:latin typeface="Montserrat-Bold"/>
            </a:endParaRPr>
          </a:p>
        </p:txBody>
      </p:sp>
      <p:sp>
        <p:nvSpPr>
          <p:cNvPr id="9" name="Marcador de pie de página 4"/>
          <p:cNvSpPr>
            <a:spLocks noGrp="1"/>
          </p:cNvSpPr>
          <p:nvPr>
            <p:ph type="ftr" sz="quarter" idx="3"/>
          </p:nvPr>
        </p:nvSpPr>
        <p:spPr>
          <a:xfrm>
            <a:off x="1" y="9637834"/>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Tree>
    <p:extLst>
      <p:ext uri="{BB962C8B-B14F-4D97-AF65-F5344CB8AC3E}">
        <p14:creationId xmlns:p14="http://schemas.microsoft.com/office/powerpoint/2010/main" val="3449163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sz="5400" dirty="0" smtClean="0"/>
              <a:t>METODOLOGIA</a:t>
            </a:r>
            <a:br>
              <a:rPr lang="es-VE" sz="5400" dirty="0" smtClean="0"/>
            </a:br>
            <a:r>
              <a:rPr lang="es-VE" sz="5400" dirty="0" smtClean="0"/>
              <a:t>DISEÑO DEL </a:t>
            </a:r>
            <a:r>
              <a:rPr lang="es-VE" sz="5400" dirty="0" smtClean="0">
                <a:solidFill>
                  <a:srgbClr val="3EA3F8"/>
                </a:solidFill>
              </a:rPr>
              <a:t>ESTUDIO</a:t>
            </a:r>
            <a:endParaRPr lang="es-VE" sz="5400"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6</a:t>
            </a:fld>
            <a:endParaRPr lang="en-US" dirty="0"/>
          </a:p>
        </p:txBody>
      </p:sp>
      <p:sp>
        <p:nvSpPr>
          <p:cNvPr id="4" name="Marcador de texto 3"/>
          <p:cNvSpPr>
            <a:spLocks noGrp="1"/>
          </p:cNvSpPr>
          <p:nvPr>
            <p:ph type="body" sz="quarter" idx="15"/>
          </p:nvPr>
        </p:nvSpPr>
        <p:spPr>
          <a:xfrm>
            <a:off x="1006302" y="2119164"/>
            <a:ext cx="16417824" cy="4176464"/>
          </a:xfrm>
        </p:spPr>
        <p:txBody>
          <a:bodyPr/>
          <a:lstStyle/>
          <a:p>
            <a:pPr algn="just"/>
            <a:r>
              <a:rPr lang="es-VE" sz="4400" b="1" dirty="0">
                <a:solidFill>
                  <a:srgbClr val="3EA3F8"/>
                </a:solidFill>
              </a:rPr>
              <a:t>AMICA</a:t>
            </a:r>
            <a:r>
              <a:rPr lang="es-VE" sz="4400" dirty="0"/>
              <a:t> fue un ensayo multicéntrico, abierto, controlado y </a:t>
            </a:r>
            <a:r>
              <a:rPr lang="es-VE" sz="4400" dirty="0" smtClean="0"/>
              <a:t>aleatorizado.</a:t>
            </a:r>
          </a:p>
          <a:p>
            <a:pPr algn="just"/>
            <a:r>
              <a:rPr lang="es-VE" sz="4400" dirty="0"/>
              <a:t>L</a:t>
            </a:r>
            <a:r>
              <a:rPr lang="es-VE" sz="4400" dirty="0" smtClean="0"/>
              <a:t>os </a:t>
            </a:r>
            <a:r>
              <a:rPr lang="es-VE" sz="4400" dirty="0"/>
              <a:t>pacientes fueron asignados aleatoriamente en una proporción de 1</a:t>
            </a:r>
            <a:r>
              <a:rPr lang="es-VE" sz="4400" dirty="0" smtClean="0"/>
              <a:t>:1 </a:t>
            </a:r>
            <a:r>
              <a:rPr lang="es-VE" sz="4400" dirty="0"/>
              <a:t>a uno de los 2 grupos paralelos, ya sea con tratamiento farmacológico solo o ablación con catéter además del tratamiento farmacológico</a:t>
            </a:r>
            <a:r>
              <a:rPr lang="es-VE" sz="4400" dirty="0" smtClean="0"/>
              <a:t>.</a:t>
            </a:r>
            <a:endParaRPr lang="es-VE" sz="4400" dirty="0"/>
          </a:p>
        </p:txBody>
      </p:sp>
      <p:sp>
        <p:nvSpPr>
          <p:cNvPr id="5" name="Marcador de pie de página 4"/>
          <p:cNvSpPr>
            <a:spLocks noGrp="1"/>
          </p:cNvSpPr>
          <p:nvPr>
            <p:ph type="ftr" sz="quarter" idx="3"/>
          </p:nvPr>
        </p:nvSpPr>
        <p:spPr>
          <a:xfrm>
            <a:off x="1" y="9780388"/>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7" name="Rectángulo 6"/>
          <p:cNvSpPr/>
          <p:nvPr/>
        </p:nvSpPr>
        <p:spPr>
          <a:xfrm>
            <a:off x="1438350" y="6951245"/>
            <a:ext cx="14977664" cy="2800767"/>
          </a:xfrm>
          <a:prstGeom prst="rect">
            <a:avLst/>
          </a:prstGeom>
          <a:ln>
            <a:solidFill>
              <a:schemeClr val="bg1"/>
            </a:solidFill>
          </a:ln>
        </p:spPr>
        <p:txBody>
          <a:bodyPr wrap="square">
            <a:spAutoFit/>
          </a:bodyPr>
          <a:lstStyle/>
          <a:p>
            <a:pPr algn="ctr"/>
            <a:r>
              <a:rPr lang="es-ES" sz="4400" dirty="0"/>
              <a:t>Entre enero de 2008 y junio de 2016, El seguimiento del paciente se completó en julio de </a:t>
            </a:r>
            <a:r>
              <a:rPr lang="es-ES" sz="4400" dirty="0" smtClean="0"/>
              <a:t>2017</a:t>
            </a:r>
            <a:endParaRPr lang="es-ES" sz="4400" dirty="0"/>
          </a:p>
          <a:p>
            <a:pPr algn="ctr"/>
            <a:r>
              <a:rPr lang="es-VE" sz="4400" dirty="0" smtClean="0">
                <a:solidFill>
                  <a:schemeClr val="accent1"/>
                </a:solidFill>
              </a:rPr>
              <a:t>202 </a:t>
            </a:r>
            <a:r>
              <a:rPr lang="es-VE" sz="4400" dirty="0">
                <a:solidFill>
                  <a:schemeClr val="accent1"/>
                </a:solidFill>
              </a:rPr>
              <a:t>pacientes se inscribieron</a:t>
            </a:r>
          </a:p>
          <a:p>
            <a:pPr algn="ctr"/>
            <a:r>
              <a:rPr lang="es-VE" sz="4400" dirty="0">
                <a:solidFill>
                  <a:schemeClr val="accent1"/>
                </a:solidFill>
              </a:rPr>
              <a:t>en 17 centros de estudio en Alemania, Hungría y España</a:t>
            </a:r>
          </a:p>
        </p:txBody>
      </p:sp>
    </p:spTree>
    <p:extLst>
      <p:ext uri="{BB962C8B-B14F-4D97-AF65-F5344CB8AC3E}">
        <p14:creationId xmlns:p14="http://schemas.microsoft.com/office/powerpoint/2010/main" val="2324792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lang="es-VE" dirty="0"/>
              <a:t>DISEÑO Y </a:t>
            </a:r>
            <a:r>
              <a:rPr lang="es-VE" dirty="0">
                <a:solidFill>
                  <a:schemeClr val="accent1"/>
                </a:solidFill>
              </a:rPr>
              <a:t>SUPERVISIÓN</a:t>
            </a:r>
            <a:endParaRPr lang="en-US" dirty="0">
              <a:solidFill>
                <a:schemeClr val="accent1"/>
              </a:solidFill>
              <a:latin typeface="Bebas Neue Regular" pitchFamily="50" charset="0"/>
            </a:endParaRPr>
          </a:p>
        </p:txBody>
      </p:sp>
      <p:sp>
        <p:nvSpPr>
          <p:cNvPr id="4" name="スライド番号プレースホルダー 3"/>
          <p:cNvSpPr>
            <a:spLocks noGrp="1"/>
          </p:cNvSpPr>
          <p:nvPr>
            <p:ph type="sldNum" sz="quarter" idx="12"/>
          </p:nvPr>
        </p:nvSpPr>
        <p:spPr/>
        <p:txBody>
          <a:bodyPr/>
          <a:lstStyle/>
          <a:p>
            <a:fld id="{387164BF-D67A-46C0-81D2-5BAF67C00C80}" type="slidenum">
              <a:rPr lang="en-US" smtClean="0"/>
              <a:pPr/>
              <a:t>7</a:t>
            </a:fld>
            <a:endParaRPr lang="en-US" dirty="0"/>
          </a:p>
        </p:txBody>
      </p:sp>
      <p:sp>
        <p:nvSpPr>
          <p:cNvPr id="7" name="フッター プレースホルダー 6"/>
          <p:cNvSpPr>
            <a:spLocks noGrp="1"/>
          </p:cNvSpPr>
          <p:nvPr>
            <p:ph type="ftr" sz="quarter" idx="3"/>
          </p:nvPr>
        </p:nvSpPr>
        <p:spPr>
          <a:xfrm>
            <a:off x="-1" y="9637834"/>
            <a:ext cx="18286413"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pic>
        <p:nvPicPr>
          <p:cNvPr id="22" name="図プレースホルダー 21"/>
          <p:cNvPicPr>
            <a:picLocks noGrp="1" noChangeAspect="1"/>
          </p:cNvPicPr>
          <p:nvPr>
            <p:ph type="pic" sz="quarter" idx="38"/>
          </p:nvPr>
        </p:nvPicPr>
        <p:blipFill>
          <a:blip r:embed="rId2" cstate="email">
            <a:extLst>
              <a:ext uri="{28A0092B-C50C-407E-A947-70E740481C1C}">
                <a14:useLocalDpi xmlns:a14="http://schemas.microsoft.com/office/drawing/2010/main" val="0"/>
              </a:ext>
            </a:extLst>
          </a:blip>
          <a:srcRect/>
          <a:stretch>
            <a:fillRect/>
          </a:stretch>
        </p:blipFill>
        <p:spPr>
          <a:xfrm>
            <a:off x="6766942" y="6799684"/>
            <a:ext cx="1008112" cy="1008112"/>
          </a:xfrm>
        </p:spPr>
      </p:pic>
      <p:pic>
        <p:nvPicPr>
          <p:cNvPr id="23" name="図プレースホルダー 22"/>
          <p:cNvPicPr>
            <a:picLocks noGrp="1" noChangeAspect="1"/>
          </p:cNvPicPr>
          <p:nvPr>
            <p:ph type="pic" sz="quarter" idx="39"/>
          </p:nvPr>
        </p:nvPicPr>
        <p:blipFill>
          <a:blip r:embed="rId3" cstate="email">
            <a:extLst>
              <a:ext uri="{28A0092B-C50C-407E-A947-70E740481C1C}">
                <a14:useLocalDpi xmlns:a14="http://schemas.microsoft.com/office/drawing/2010/main" val="0"/>
              </a:ext>
            </a:extLst>
          </a:blip>
          <a:srcRect/>
          <a:stretch>
            <a:fillRect/>
          </a:stretch>
        </p:blipFill>
        <p:spPr>
          <a:xfrm>
            <a:off x="8639150" y="3847356"/>
            <a:ext cx="1008112" cy="1008112"/>
          </a:xfrm>
        </p:spPr>
      </p:pic>
      <p:pic>
        <p:nvPicPr>
          <p:cNvPr id="24" name="図プレースホルダー 23"/>
          <p:cNvPicPr>
            <a:picLocks noGrp="1" noChangeAspect="1"/>
          </p:cNvPicPr>
          <p:nvPr>
            <p:ph type="pic" sz="quarter" idx="40"/>
          </p:nvPr>
        </p:nvPicPr>
        <p:blipFill>
          <a:blip r:embed="rId4" cstate="email">
            <a:extLst>
              <a:ext uri="{28A0092B-C50C-407E-A947-70E740481C1C}">
                <a14:useLocalDpi xmlns:a14="http://schemas.microsoft.com/office/drawing/2010/main" val="0"/>
              </a:ext>
            </a:extLst>
          </a:blip>
          <a:srcRect/>
          <a:stretch>
            <a:fillRect/>
          </a:stretch>
        </p:blipFill>
        <p:spPr>
          <a:xfrm>
            <a:off x="10367342" y="6799684"/>
            <a:ext cx="1008112" cy="1008112"/>
          </a:xfrm>
        </p:spPr>
      </p:pic>
      <p:sp>
        <p:nvSpPr>
          <p:cNvPr id="12" name="テキスト プレースホルダー 11"/>
          <p:cNvSpPr>
            <a:spLocks noGrp="1"/>
          </p:cNvSpPr>
          <p:nvPr>
            <p:ph type="body" sz="quarter" idx="14"/>
          </p:nvPr>
        </p:nvSpPr>
        <p:spPr/>
        <p:txBody>
          <a:bodyPr/>
          <a:lstStyle/>
          <a:p>
            <a:r>
              <a:rPr lang="en-US" dirty="0" smtClean="0"/>
              <a:t>1</a:t>
            </a:r>
            <a:endParaRPr lang="en-US" dirty="0"/>
          </a:p>
        </p:txBody>
      </p:sp>
      <p:sp>
        <p:nvSpPr>
          <p:cNvPr id="13" name="テキスト プレースホルダー 12"/>
          <p:cNvSpPr>
            <a:spLocks noGrp="1"/>
          </p:cNvSpPr>
          <p:nvPr>
            <p:ph type="body" sz="quarter" idx="15"/>
          </p:nvPr>
        </p:nvSpPr>
        <p:spPr/>
        <p:txBody>
          <a:bodyPr/>
          <a:lstStyle/>
          <a:p>
            <a:pPr algn="just">
              <a:lnSpc>
                <a:spcPct val="100000"/>
              </a:lnSpc>
            </a:pPr>
            <a:r>
              <a:rPr kumimoji="1" lang="es-VE" altLang="ja-JP" dirty="0"/>
              <a:t>El </a:t>
            </a:r>
            <a:r>
              <a:rPr kumimoji="1" lang="es-VE" altLang="ja-JP" dirty="0" smtClean="0"/>
              <a:t>estudio </a:t>
            </a:r>
            <a:r>
              <a:rPr kumimoji="1" lang="es-VE" altLang="ja-JP" dirty="0"/>
              <a:t>fue aprobado por </a:t>
            </a:r>
            <a:r>
              <a:rPr kumimoji="1" lang="es-VE" altLang="ja-JP" dirty="0" smtClean="0"/>
              <a:t>los </a:t>
            </a:r>
            <a:r>
              <a:rPr kumimoji="1" lang="es-VE" altLang="ja-JP" dirty="0"/>
              <a:t>Comité de ética </a:t>
            </a:r>
            <a:r>
              <a:rPr kumimoji="1" lang="es-VE" altLang="ja-JP" dirty="0" smtClean="0"/>
              <a:t>locales y se obtuvo el consentimiento de sujeto antes de realizar cualquier procedimiento.</a:t>
            </a:r>
            <a:endParaRPr kumimoji="1" lang="ja-JP" altLang="en-US" dirty="0"/>
          </a:p>
        </p:txBody>
      </p:sp>
      <p:sp>
        <p:nvSpPr>
          <p:cNvPr id="18" name="テキスト プレースホルダー 17"/>
          <p:cNvSpPr>
            <a:spLocks noGrp="1"/>
          </p:cNvSpPr>
          <p:nvPr>
            <p:ph type="body" sz="quarter" idx="41"/>
          </p:nvPr>
        </p:nvSpPr>
        <p:spPr/>
        <p:txBody>
          <a:bodyPr/>
          <a:lstStyle/>
          <a:p>
            <a:r>
              <a:rPr lang="en-US" dirty="0" smtClean="0"/>
              <a:t>3</a:t>
            </a:r>
            <a:endParaRPr lang="en-US" dirty="0"/>
          </a:p>
        </p:txBody>
      </p:sp>
      <p:sp>
        <p:nvSpPr>
          <p:cNvPr id="19" name="テキスト プレースホルダー 18"/>
          <p:cNvSpPr>
            <a:spLocks noGrp="1"/>
          </p:cNvSpPr>
          <p:nvPr>
            <p:ph type="body" sz="quarter" idx="42"/>
          </p:nvPr>
        </p:nvSpPr>
        <p:spPr/>
        <p:txBody>
          <a:bodyPr/>
          <a:lstStyle/>
          <a:p>
            <a:r>
              <a:rPr lang="en-US" dirty="0" smtClean="0"/>
              <a:t>El </a:t>
            </a:r>
            <a:r>
              <a:rPr lang="en-US" dirty="0" err="1" smtClean="0"/>
              <a:t>estudio</a:t>
            </a:r>
            <a:r>
              <a:rPr lang="en-US" dirty="0" smtClean="0"/>
              <a:t> </a:t>
            </a:r>
            <a:r>
              <a:rPr lang="en-US" dirty="0" err="1" smtClean="0"/>
              <a:t>fue</a:t>
            </a:r>
            <a:r>
              <a:rPr lang="en-US" dirty="0" smtClean="0"/>
              <a:t> </a:t>
            </a:r>
            <a:r>
              <a:rPr lang="en-US" dirty="0" err="1" smtClean="0"/>
              <a:t>financiado</a:t>
            </a:r>
            <a:r>
              <a:rPr lang="en-US" dirty="0" smtClean="0"/>
              <a:t> </a:t>
            </a:r>
            <a:r>
              <a:rPr lang="en-US" dirty="0" err="1" smtClean="0"/>
              <a:t>por</a:t>
            </a:r>
            <a:r>
              <a:rPr lang="en-US" dirty="0" smtClean="0"/>
              <a:t> St Jude Medical, Inc.</a:t>
            </a:r>
            <a:endParaRPr lang="en-US" dirty="0"/>
          </a:p>
        </p:txBody>
      </p:sp>
      <p:sp>
        <p:nvSpPr>
          <p:cNvPr id="20" name="テキスト プレースホルダー 19"/>
          <p:cNvSpPr>
            <a:spLocks noGrp="1"/>
          </p:cNvSpPr>
          <p:nvPr>
            <p:ph type="body" sz="quarter" idx="43"/>
          </p:nvPr>
        </p:nvSpPr>
        <p:spPr>
          <a:xfrm>
            <a:off x="1006302" y="4423420"/>
            <a:ext cx="4320480" cy="1152537"/>
          </a:xfrm>
        </p:spPr>
        <p:txBody>
          <a:bodyPr/>
          <a:lstStyle/>
          <a:p>
            <a:r>
              <a:rPr lang="en-US" dirty="0" smtClean="0"/>
              <a:t>2 </a:t>
            </a:r>
            <a:r>
              <a:rPr lang="en-US" sz="3200" dirty="0" err="1" smtClean="0"/>
              <a:t>Selección</a:t>
            </a:r>
            <a:r>
              <a:rPr lang="en-US" sz="3200" dirty="0" smtClean="0"/>
              <a:t> del </a:t>
            </a:r>
            <a:r>
              <a:rPr lang="en-US" sz="3200" dirty="0" err="1" smtClean="0"/>
              <a:t>lugar</a:t>
            </a:r>
            <a:r>
              <a:rPr lang="en-US" sz="3200" dirty="0" smtClean="0"/>
              <a:t> del </a:t>
            </a:r>
            <a:r>
              <a:rPr lang="en-US" sz="3200" dirty="0" err="1" smtClean="0"/>
              <a:t>estudio</a:t>
            </a:r>
            <a:endParaRPr lang="en-US" sz="3200" dirty="0"/>
          </a:p>
        </p:txBody>
      </p:sp>
      <p:sp>
        <p:nvSpPr>
          <p:cNvPr id="21" name="テキスト プレースホルダー 20"/>
          <p:cNvSpPr>
            <a:spLocks noGrp="1"/>
          </p:cNvSpPr>
          <p:nvPr>
            <p:ph type="body" sz="quarter" idx="44"/>
          </p:nvPr>
        </p:nvSpPr>
        <p:spPr/>
        <p:txBody>
          <a:bodyPr/>
          <a:lstStyle/>
          <a:p>
            <a:r>
              <a:rPr lang="en-US" dirty="0" smtClean="0"/>
              <a:t>Se </a:t>
            </a:r>
            <a:r>
              <a:rPr lang="en-US" dirty="0" err="1" smtClean="0"/>
              <a:t>limitó</a:t>
            </a:r>
            <a:r>
              <a:rPr lang="en-US" dirty="0" smtClean="0"/>
              <a:t> a los </a:t>
            </a:r>
            <a:r>
              <a:rPr lang="en-US" dirty="0" err="1" smtClean="0"/>
              <a:t>centros</a:t>
            </a:r>
            <a:r>
              <a:rPr lang="en-US" dirty="0" smtClean="0"/>
              <a:t> </a:t>
            </a:r>
            <a:r>
              <a:rPr lang="en-US" dirty="0" err="1" smtClean="0"/>
              <a:t>cardiovasculares</a:t>
            </a:r>
            <a:r>
              <a:rPr lang="en-US" dirty="0" smtClean="0"/>
              <a:t> con gran </a:t>
            </a:r>
            <a:r>
              <a:rPr lang="en-US" dirty="0" err="1" smtClean="0"/>
              <a:t>experiencia</a:t>
            </a:r>
            <a:r>
              <a:rPr lang="en-US" dirty="0" smtClean="0"/>
              <a:t> en el </a:t>
            </a:r>
            <a:r>
              <a:rPr lang="en-US" dirty="0" err="1" smtClean="0"/>
              <a:t>tratamiento</a:t>
            </a:r>
            <a:r>
              <a:rPr lang="en-US" dirty="0" smtClean="0"/>
              <a:t> </a:t>
            </a:r>
            <a:r>
              <a:rPr lang="en-US" dirty="0" err="1" smtClean="0"/>
              <a:t>electrofisiológico</a:t>
            </a:r>
            <a:r>
              <a:rPr lang="en-US" dirty="0" smtClean="0"/>
              <a:t> de </a:t>
            </a:r>
            <a:r>
              <a:rPr lang="en-US" dirty="0" err="1" smtClean="0"/>
              <a:t>pacientes</a:t>
            </a:r>
            <a:r>
              <a:rPr lang="en-US" dirty="0" smtClean="0"/>
              <a:t> con FA.</a:t>
            </a:r>
            <a:endParaRPr lang="en-US" dirty="0"/>
          </a:p>
        </p:txBody>
      </p:sp>
      <p:sp>
        <p:nvSpPr>
          <p:cNvPr id="2" name="Marcador de texto 1"/>
          <p:cNvSpPr>
            <a:spLocks noGrp="1"/>
          </p:cNvSpPr>
          <p:nvPr>
            <p:ph type="body" sz="quarter" idx="18"/>
          </p:nvPr>
        </p:nvSpPr>
        <p:spPr/>
        <p:txBody>
          <a:bodyPr/>
          <a:lstStyle/>
          <a:p>
            <a:endParaRPr lang="es-VE"/>
          </a:p>
        </p:txBody>
      </p:sp>
    </p:spTree>
    <p:extLst>
      <p:ext uri="{BB962C8B-B14F-4D97-AF65-F5344CB8AC3E}">
        <p14:creationId xmlns:p14="http://schemas.microsoft.com/office/powerpoint/2010/main" val="2680535236"/>
      </p:ext>
    </p:extLst>
  </p:cSld>
  <p:clrMapOvr>
    <a:masterClrMapping/>
  </p:clrMapOvr>
  <p:transition spd="slow" advTm="9133">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SELECCIÓN DE </a:t>
            </a:r>
            <a:r>
              <a:rPr lang="es-VE" dirty="0" smtClean="0">
                <a:solidFill>
                  <a:srgbClr val="3EA3F8"/>
                </a:solidFill>
              </a:rPr>
              <a:t>PACIENTES</a:t>
            </a:r>
            <a:endParaRPr lang="es-VE" dirty="0">
              <a:solidFill>
                <a:srgbClr val="3EA3F8"/>
              </a:solidFill>
            </a:endParaRPr>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8</a:t>
            </a:fld>
            <a:endParaRPr lang="en-US" dirty="0"/>
          </a:p>
        </p:txBody>
      </p:sp>
      <p:sp>
        <p:nvSpPr>
          <p:cNvPr id="4" name="Marcador de texto 3"/>
          <p:cNvSpPr>
            <a:spLocks noGrp="1"/>
          </p:cNvSpPr>
          <p:nvPr>
            <p:ph type="body" sz="quarter" idx="15"/>
          </p:nvPr>
        </p:nvSpPr>
        <p:spPr>
          <a:xfrm>
            <a:off x="1294334" y="1975148"/>
            <a:ext cx="5184576" cy="1152128"/>
          </a:xfrm>
        </p:spPr>
        <p:txBody>
          <a:bodyPr/>
          <a:lstStyle/>
          <a:p>
            <a:pPr algn="just"/>
            <a:r>
              <a:rPr lang="es-VE" sz="4400" dirty="0" smtClean="0">
                <a:solidFill>
                  <a:srgbClr val="3EA3F8"/>
                </a:solidFill>
              </a:rPr>
              <a:t>ALEATORIZACIÓN</a:t>
            </a:r>
          </a:p>
        </p:txBody>
      </p:sp>
      <p:sp>
        <p:nvSpPr>
          <p:cNvPr id="5" name="Marcador de pie de página 4"/>
          <p:cNvSpPr>
            <a:spLocks noGrp="1"/>
          </p:cNvSpPr>
          <p:nvPr>
            <p:ph type="ftr" sz="quarter" idx="3"/>
          </p:nvPr>
        </p:nvSpPr>
        <p:spPr>
          <a:xfrm>
            <a:off x="1" y="9637834"/>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7" name="Rectángulo 6"/>
          <p:cNvSpPr/>
          <p:nvPr/>
        </p:nvSpPr>
        <p:spPr>
          <a:xfrm>
            <a:off x="214214" y="3415308"/>
            <a:ext cx="9140825" cy="2554545"/>
          </a:xfrm>
          <a:prstGeom prst="rect">
            <a:avLst/>
          </a:prstGeom>
        </p:spPr>
        <p:txBody>
          <a:bodyPr>
            <a:spAutoFit/>
          </a:bodyPr>
          <a:lstStyle/>
          <a:p>
            <a:pPr algn="just"/>
            <a:r>
              <a:rPr lang="es-VE" dirty="0"/>
              <a:t>Proporción de 1: 1 a través de una app basada en la web la cual  utiliza listas generadas de números aleatorios en un diseño de bloques, estratificados por tipo de dispositivo, gravedad de la FA.</a:t>
            </a:r>
          </a:p>
        </p:txBody>
      </p:sp>
      <p:sp>
        <p:nvSpPr>
          <p:cNvPr id="9" name="Marcador de texto 3"/>
          <p:cNvSpPr>
            <a:spLocks noGrp="1"/>
          </p:cNvSpPr>
          <p:nvPr>
            <p:ph type="body" sz="quarter" idx="15"/>
          </p:nvPr>
        </p:nvSpPr>
        <p:spPr>
          <a:xfrm>
            <a:off x="10295334" y="4999484"/>
            <a:ext cx="5904656" cy="1152128"/>
          </a:xfrm>
        </p:spPr>
        <p:txBody>
          <a:bodyPr/>
          <a:lstStyle/>
          <a:p>
            <a:pPr algn="just"/>
            <a:r>
              <a:rPr lang="es-VE" sz="4400" dirty="0" smtClean="0">
                <a:solidFill>
                  <a:srgbClr val="3EA3F8"/>
                </a:solidFill>
              </a:rPr>
              <a:t>ECOCARDIOGRAFÍA</a:t>
            </a:r>
          </a:p>
        </p:txBody>
      </p:sp>
      <p:sp>
        <p:nvSpPr>
          <p:cNvPr id="10" name="Rectángulo 9"/>
          <p:cNvSpPr/>
          <p:nvPr/>
        </p:nvSpPr>
        <p:spPr>
          <a:xfrm>
            <a:off x="9215214" y="6295628"/>
            <a:ext cx="8280920" cy="2062103"/>
          </a:xfrm>
          <a:prstGeom prst="rect">
            <a:avLst/>
          </a:prstGeom>
        </p:spPr>
        <p:txBody>
          <a:bodyPr wrap="square">
            <a:spAutoFit/>
          </a:bodyPr>
          <a:lstStyle/>
          <a:p>
            <a:pPr algn="just"/>
            <a:r>
              <a:rPr lang="es-VE" dirty="0"/>
              <a:t>Se evaluaron de forma centralizada en un</a:t>
            </a:r>
          </a:p>
          <a:p>
            <a:pPr algn="just"/>
            <a:r>
              <a:rPr lang="es-VE" dirty="0"/>
              <a:t>laboratorio en West German Heart Centre,</a:t>
            </a:r>
          </a:p>
          <a:p>
            <a:pPr algn="just"/>
            <a:r>
              <a:rPr lang="es-VE" dirty="0"/>
              <a:t>Essen, Alemania</a:t>
            </a:r>
            <a:r>
              <a:rPr lang="es-VE" dirty="0" smtClean="0"/>
              <a:t>. (al inicio, al alta y al finalizar el estudio)</a:t>
            </a:r>
            <a:endParaRPr lang="es-VE" dirty="0"/>
          </a:p>
        </p:txBody>
      </p:sp>
    </p:spTree>
    <p:extLst>
      <p:ext uri="{BB962C8B-B14F-4D97-AF65-F5344CB8AC3E}">
        <p14:creationId xmlns:p14="http://schemas.microsoft.com/office/powerpoint/2010/main" val="1780623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a:t>SELECCIÓN DE </a:t>
            </a:r>
            <a:r>
              <a:rPr lang="es-VE" dirty="0">
                <a:solidFill>
                  <a:srgbClr val="3EA3F8"/>
                </a:solidFill>
              </a:rPr>
              <a:t>PACIENTES</a:t>
            </a:r>
            <a:endParaRPr lang="es-VE" dirty="0"/>
          </a:p>
        </p:txBody>
      </p:sp>
      <p:sp>
        <p:nvSpPr>
          <p:cNvPr id="3" name="Marcador de número de diapositiva 2"/>
          <p:cNvSpPr>
            <a:spLocks noGrp="1"/>
          </p:cNvSpPr>
          <p:nvPr>
            <p:ph type="sldNum" sz="quarter" idx="12"/>
          </p:nvPr>
        </p:nvSpPr>
        <p:spPr/>
        <p:txBody>
          <a:bodyPr/>
          <a:lstStyle/>
          <a:p>
            <a:fld id="{387164BF-D67A-46C0-81D2-5BAF67C00C80}" type="slidenum">
              <a:rPr lang="en-US" smtClean="0"/>
              <a:pPr/>
              <a:t>9</a:t>
            </a:fld>
            <a:endParaRPr lang="en-US" dirty="0"/>
          </a:p>
        </p:txBody>
      </p:sp>
      <p:sp>
        <p:nvSpPr>
          <p:cNvPr id="8" name="Marcador de texto 3"/>
          <p:cNvSpPr>
            <a:spLocks noGrp="1"/>
          </p:cNvSpPr>
          <p:nvPr>
            <p:ph type="body" sz="quarter" idx="15"/>
          </p:nvPr>
        </p:nvSpPr>
        <p:spPr>
          <a:xfrm>
            <a:off x="1294334" y="1543100"/>
            <a:ext cx="5184576" cy="792088"/>
          </a:xfrm>
        </p:spPr>
        <p:txBody>
          <a:bodyPr/>
          <a:lstStyle/>
          <a:p>
            <a:pPr algn="just"/>
            <a:r>
              <a:rPr lang="es-VE" sz="4400" dirty="0" smtClean="0">
                <a:solidFill>
                  <a:srgbClr val="3EA3F8"/>
                </a:solidFill>
              </a:rPr>
              <a:t>TRATAMIENTO</a:t>
            </a:r>
          </a:p>
        </p:txBody>
      </p:sp>
      <p:sp>
        <p:nvSpPr>
          <p:cNvPr id="9" name="Rectángulo 8"/>
          <p:cNvSpPr/>
          <p:nvPr/>
        </p:nvSpPr>
        <p:spPr>
          <a:xfrm>
            <a:off x="934294" y="2479204"/>
            <a:ext cx="14257584" cy="1077218"/>
          </a:xfrm>
          <a:prstGeom prst="rect">
            <a:avLst/>
          </a:prstGeom>
          <a:effectLst>
            <a:glow rad="63500">
              <a:schemeClr val="accent1">
                <a:satMod val="175000"/>
                <a:alpha val="40000"/>
              </a:schemeClr>
            </a:glow>
          </a:effectLst>
        </p:spPr>
        <p:txBody>
          <a:bodyPr wrap="square">
            <a:spAutoFit/>
          </a:bodyPr>
          <a:lstStyle/>
          <a:p>
            <a:pPr marL="457200" indent="-457200" algn="just">
              <a:buFont typeface="Wingdings" charset="2"/>
              <a:buChar char="q"/>
            </a:pPr>
            <a:r>
              <a:rPr lang="es-VE" dirty="0" smtClean="0"/>
              <a:t>En </a:t>
            </a:r>
            <a:r>
              <a:rPr lang="es-VE" dirty="0"/>
              <a:t>los pacientes asignados </a:t>
            </a:r>
            <a:r>
              <a:rPr lang="es-VE" dirty="0" smtClean="0"/>
              <a:t>al grupo de ablación, fue obligatorio el metodo de aislamiento circunferencial de venas pulmonares.</a:t>
            </a:r>
            <a:endParaRPr lang="es-VE" dirty="0"/>
          </a:p>
        </p:txBody>
      </p:sp>
      <p:sp>
        <p:nvSpPr>
          <p:cNvPr id="10" name="Rectángulo 9"/>
          <p:cNvSpPr/>
          <p:nvPr/>
        </p:nvSpPr>
        <p:spPr>
          <a:xfrm>
            <a:off x="6262885" y="4135388"/>
            <a:ext cx="12023527" cy="1077218"/>
          </a:xfrm>
          <a:prstGeom prst="rect">
            <a:avLst/>
          </a:prstGeom>
        </p:spPr>
        <p:txBody>
          <a:bodyPr wrap="square">
            <a:spAutoFit/>
          </a:bodyPr>
          <a:lstStyle/>
          <a:p>
            <a:pPr marL="457200" indent="-457200" algn="just">
              <a:buFont typeface="Wingdings" charset="2"/>
              <a:buChar char="q"/>
            </a:pPr>
            <a:r>
              <a:rPr lang="es-VE" dirty="0" smtClean="0"/>
              <a:t>TMO fue realizado de acuerdo a </a:t>
            </a:r>
            <a:r>
              <a:rPr lang="es-VE" dirty="0"/>
              <a:t>las Guías prácticas de 2006 del </a:t>
            </a:r>
            <a:r>
              <a:rPr lang="es-VE" dirty="0" smtClean="0"/>
              <a:t>ACC </a:t>
            </a:r>
            <a:r>
              <a:rPr lang="es-VE" dirty="0"/>
              <a:t>/ </a:t>
            </a:r>
            <a:r>
              <a:rPr lang="es-VE" dirty="0" smtClean="0"/>
              <a:t>AHA </a:t>
            </a:r>
            <a:r>
              <a:rPr lang="es-VE" dirty="0"/>
              <a:t>/ </a:t>
            </a:r>
            <a:r>
              <a:rPr lang="es-VE" dirty="0" smtClean="0"/>
              <a:t>SEC </a:t>
            </a:r>
            <a:r>
              <a:rPr lang="es-VE" dirty="0"/>
              <a:t>para el manejo de pacientes con </a:t>
            </a:r>
            <a:r>
              <a:rPr lang="es-VE" dirty="0" smtClean="0"/>
              <a:t>FA.</a:t>
            </a:r>
            <a:endParaRPr lang="es-VE" dirty="0"/>
          </a:p>
        </p:txBody>
      </p:sp>
      <p:sp>
        <p:nvSpPr>
          <p:cNvPr id="11" name="Rectángulo 10"/>
          <p:cNvSpPr/>
          <p:nvPr/>
        </p:nvSpPr>
        <p:spPr>
          <a:xfrm>
            <a:off x="718270" y="5973331"/>
            <a:ext cx="14473608" cy="2062103"/>
          </a:xfrm>
          <a:prstGeom prst="rect">
            <a:avLst/>
          </a:prstGeom>
        </p:spPr>
        <p:txBody>
          <a:bodyPr wrap="square">
            <a:spAutoFit/>
          </a:bodyPr>
          <a:lstStyle/>
          <a:p>
            <a:pPr marL="457200" indent="-457200" algn="just">
              <a:buFont typeface="Wingdings" charset="2"/>
              <a:buChar char="q"/>
            </a:pPr>
            <a:r>
              <a:rPr lang="es-VE" dirty="0"/>
              <a:t>L</a:t>
            </a:r>
            <a:r>
              <a:rPr lang="es-VE" dirty="0" smtClean="0"/>
              <a:t>as </a:t>
            </a:r>
            <a:r>
              <a:rPr lang="es-VE" dirty="0"/>
              <a:t>terapias se </a:t>
            </a:r>
            <a:r>
              <a:rPr lang="es-VE" dirty="0" smtClean="0"/>
              <a:t>optimizaron </a:t>
            </a:r>
            <a:r>
              <a:rPr lang="es-VE" dirty="0"/>
              <a:t>en una fase de inicio del tratamiento de 90 días (período de </a:t>
            </a:r>
            <a:r>
              <a:rPr lang="es-VE" dirty="0" smtClean="0"/>
              <a:t>blanqueamiento). </a:t>
            </a:r>
            <a:r>
              <a:rPr lang="es-VE" dirty="0"/>
              <a:t>Durante </a:t>
            </a:r>
            <a:r>
              <a:rPr lang="es-VE" dirty="0" smtClean="0"/>
              <a:t>el cual </a:t>
            </a:r>
            <a:r>
              <a:rPr lang="es-VE" dirty="0"/>
              <a:t>los pacientes podrían recibir fármacos alternativos, cardioversión eléctrica o someterse a ablación repetida (grupo de </a:t>
            </a:r>
            <a:r>
              <a:rPr lang="es-VE" dirty="0" smtClean="0"/>
              <a:t>ablación)</a:t>
            </a:r>
            <a:r>
              <a:rPr lang="es-VE" dirty="0"/>
              <a:t>. </a:t>
            </a:r>
          </a:p>
        </p:txBody>
      </p:sp>
      <p:sp>
        <p:nvSpPr>
          <p:cNvPr id="12" name="Marcador de pie de página 4"/>
          <p:cNvSpPr>
            <a:spLocks noGrp="1"/>
          </p:cNvSpPr>
          <p:nvPr>
            <p:ph type="ftr" sz="quarter" idx="3"/>
          </p:nvPr>
        </p:nvSpPr>
        <p:spPr>
          <a:xfrm>
            <a:off x="1" y="9637834"/>
            <a:ext cx="18286412" cy="547688"/>
          </a:xfrm>
        </p:spPr>
        <p:txBody>
          <a:bodyPr/>
          <a:lstStyle/>
          <a:p>
            <a:r>
              <a:rPr lang="pt-BR" i="1" dirty="0" err="1"/>
              <a:t>Circ</a:t>
            </a:r>
            <a:r>
              <a:rPr lang="pt-BR" i="1" dirty="0"/>
              <a:t> </a:t>
            </a:r>
            <a:r>
              <a:rPr lang="pt-BR" i="1" dirty="0" err="1"/>
              <a:t>Arrhythm</a:t>
            </a:r>
            <a:r>
              <a:rPr lang="pt-BR" i="1" dirty="0"/>
              <a:t> </a:t>
            </a:r>
            <a:r>
              <a:rPr lang="pt-BR" i="1" dirty="0" err="1"/>
              <a:t>Electrophysiol</a:t>
            </a:r>
            <a:r>
              <a:rPr lang="pt-BR" i="1" dirty="0"/>
              <a:t>. </a:t>
            </a:r>
            <a:r>
              <a:rPr lang="pt-BR" dirty="0"/>
              <a:t>2019;12:e007731. DOI: 10.1161/CIRCEP.119.007731</a:t>
            </a:r>
            <a:endParaRPr lang="es-VE" dirty="0"/>
          </a:p>
        </p:txBody>
      </p:sp>
      <p:sp>
        <p:nvSpPr>
          <p:cNvPr id="13" name="Rectángulo 12"/>
          <p:cNvSpPr/>
          <p:nvPr/>
        </p:nvSpPr>
        <p:spPr>
          <a:xfrm>
            <a:off x="6406902" y="8311852"/>
            <a:ext cx="11879511" cy="1077218"/>
          </a:xfrm>
          <a:prstGeom prst="rect">
            <a:avLst/>
          </a:prstGeom>
        </p:spPr>
        <p:txBody>
          <a:bodyPr wrap="square">
            <a:spAutoFit/>
          </a:bodyPr>
          <a:lstStyle/>
          <a:p>
            <a:pPr marL="457200" indent="-457200">
              <a:buFont typeface="Wingdings" charset="2"/>
              <a:buChar char="q"/>
            </a:pPr>
            <a:r>
              <a:rPr lang="es-VE" dirty="0"/>
              <a:t>Las visitas de seguimiento se programaron a los 1, 3 (final del período de cegamiento), 6 y 12 meses.</a:t>
            </a:r>
          </a:p>
        </p:txBody>
      </p:sp>
    </p:spTree>
    <p:extLst>
      <p:ext uri="{BB962C8B-B14F-4D97-AF65-F5344CB8AC3E}">
        <p14:creationId xmlns:p14="http://schemas.microsoft.com/office/powerpoint/2010/main" val="19688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Procyon">
      <a:dk1>
        <a:srgbClr val="FFFFFF"/>
      </a:dk1>
      <a:lt1>
        <a:srgbClr val="FFFFFF"/>
      </a:lt1>
      <a:dk2>
        <a:srgbClr val="3F3F3F"/>
      </a:dk2>
      <a:lt2>
        <a:srgbClr val="FFFFFF"/>
      </a:lt2>
      <a:accent1>
        <a:srgbClr val="3EA3F8"/>
      </a:accent1>
      <a:accent2>
        <a:srgbClr val="127CFC"/>
      </a:accent2>
      <a:accent3>
        <a:srgbClr val="0D54F3"/>
      </a:accent3>
      <a:accent4>
        <a:srgbClr val="8064A2"/>
      </a:accent4>
      <a:accent5>
        <a:srgbClr val="4BACC6"/>
      </a:accent5>
      <a:accent6>
        <a:srgbClr val="F79646"/>
      </a:accent6>
      <a:hlink>
        <a:srgbClr val="3EA3F8"/>
      </a:hlink>
      <a:folHlink>
        <a:srgbClr val="7F7F7F"/>
      </a:folHlink>
    </a:clrScheme>
    <a:fontScheme name="Procyon">
      <a:majorFont>
        <a:latin typeface="Bebas Neue Book"/>
        <a:ea typeface="Capella Bold"/>
        <a:cs typeface=""/>
      </a:majorFont>
      <a:minorFont>
        <a:latin typeface="Roboto 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a:themeElements>
    <a:clrScheme name="Procyon">
      <a:dk1>
        <a:srgbClr val="FFFFFF"/>
      </a:dk1>
      <a:lt1>
        <a:srgbClr val="FFFFFF"/>
      </a:lt1>
      <a:dk2>
        <a:srgbClr val="3F3F3F"/>
      </a:dk2>
      <a:lt2>
        <a:srgbClr val="FFFFFF"/>
      </a:lt2>
      <a:accent1>
        <a:srgbClr val="3EA3F8"/>
      </a:accent1>
      <a:accent2>
        <a:srgbClr val="127CFC"/>
      </a:accent2>
      <a:accent3>
        <a:srgbClr val="0D54F3"/>
      </a:accent3>
      <a:accent4>
        <a:srgbClr val="8064A2"/>
      </a:accent4>
      <a:accent5>
        <a:srgbClr val="4BACC6"/>
      </a:accent5>
      <a:accent6>
        <a:srgbClr val="F79646"/>
      </a:accent6>
      <a:hlink>
        <a:srgbClr val="3EA3F8"/>
      </a:hlink>
      <a:folHlink>
        <a:srgbClr val="7F7F7F"/>
      </a:folHlink>
    </a:clrScheme>
    <a:fontScheme name="Procyon">
      <a:majorFont>
        <a:latin typeface="Bebas Neue Book"/>
        <a:ea typeface="Capella Bold"/>
        <a:cs typeface=""/>
      </a:majorFont>
      <a:minorFont>
        <a:latin typeface="Roboto 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10196"/>
          </a:srgbClr>
        </a:solidFill>
        <a:ln w="98425" cmpd="thinThick">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FFFF">
              <a:alpha val="50196"/>
            </a:srgbClr>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8677</TotalTime>
  <Words>3248</Words>
  <Application>Microsoft Office PowerPoint</Application>
  <PresentationFormat>Personalizado</PresentationFormat>
  <Paragraphs>222</Paragraphs>
  <Slides>32</Slides>
  <Notes>13</Notes>
  <HiddenSlides>0</HiddenSlides>
  <MMClips>0</MMClips>
  <ScaleCrop>false</ScaleCrop>
  <HeadingPairs>
    <vt:vector size="4" baseType="variant">
      <vt:variant>
        <vt:lpstr>Tema</vt:lpstr>
      </vt:variant>
      <vt:variant>
        <vt:i4>2</vt:i4>
      </vt:variant>
      <vt:variant>
        <vt:lpstr>Títulos de diapositiva</vt:lpstr>
      </vt:variant>
      <vt:variant>
        <vt:i4>32</vt:i4>
      </vt:variant>
    </vt:vector>
  </HeadingPairs>
  <TitlesOfParts>
    <vt:vector size="34" baseType="lpstr">
      <vt:lpstr>Title</vt:lpstr>
      <vt:lpstr>Contents</vt:lpstr>
      <vt:lpstr>Presentación de PowerPoint</vt:lpstr>
      <vt:lpstr>INTERROGANTE DEL CICLO</vt:lpstr>
      <vt:lpstr>ARTÍCULO</vt:lpstr>
      <vt:lpstr>INTRODUCCIÓN</vt:lpstr>
      <vt:lpstr>OBJETIVO</vt:lpstr>
      <vt:lpstr>METODOLOGIA DISEÑO DEL ESTUDIO</vt:lpstr>
      <vt:lpstr>DISEÑO Y SUPERVISIÓN</vt:lpstr>
      <vt:lpstr>SELECCIÓN DE PACIENTES</vt:lpstr>
      <vt:lpstr>SELECCIÓN DE PACIENTES</vt:lpstr>
      <vt:lpstr>DEFINICIONES</vt:lpstr>
      <vt:lpstr>SELECCION DE PACIENTES</vt:lpstr>
      <vt:lpstr>SELECCIÓN DE PACIENTES</vt:lpstr>
      <vt:lpstr>DIAGRAMA DE FLUJO </vt:lpstr>
      <vt:lpstr>PUNTOS FINALES</vt:lpstr>
      <vt:lpstr>ANALISIS ESTADISTICO</vt:lpstr>
      <vt:lpstr>ANALISIS ESTADISTICO</vt:lpstr>
      <vt:lpstr>TABLA 1. CARACTERÍSTICAS BASALES DE LOS PACIENTES INCLUIDOS EN EL ESTUDIO.</vt:lpstr>
      <vt:lpstr>TABLA 2. CARACTERÍSTICAS DEL PROCEDIMIENTO Y DE LA  DESCARGA  EN LOS PACIENTES INCLUIDOS EN EL ESTUDIO.</vt:lpstr>
      <vt:lpstr>TABLA 3. MEDICACIÓN CUMPLIDA POR LOS PACIENTES A LO LARGO DEL ESTUDIO</vt:lpstr>
      <vt:lpstr>USO DE AMIODARONA A LO LARGO DEL TIEMPO EN PACIENTES INCLUIDOS EN EL ESTUDIO</vt:lpstr>
      <vt:lpstr>FRACCIÓN DE EYECCIÓN DEL VENTRÍCULO IZQUIERDO (FEVI) A LO LARGO DEL TIEMPO</vt:lpstr>
      <vt:lpstr>CONTROL DEL RITMO Y CARGA DE TAQUICARDIA / FIBRILACIÓN AURICULAR DURANTE TODO EL SEGUIMIENTO.</vt:lpstr>
      <vt:lpstr>PUNTOS FINALES SECUNDARIOS AL INICIO Y EL CAMBIO AL PRIMER AÑO</vt:lpstr>
      <vt:lpstr>TABLA 4. EVENTOS ADVERSOS</vt:lpstr>
      <vt:lpstr>DISCUSIÓN</vt:lpstr>
      <vt:lpstr>DISCUSIÓN</vt:lpstr>
      <vt:lpstr>CONCLUSIÓN</vt:lpstr>
      <vt:lpstr>LISTA DE COTEJO</vt:lpstr>
      <vt:lpstr>LISTA DE COTEJO</vt:lpstr>
      <vt:lpstr>LISTA DE COTEJO</vt:lpstr>
      <vt:lpstr>LISTA DE COTEJO</vt:lpstr>
      <vt:lpstr>APORTES DEL GRUPO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Procyon</dc:title>
  <dc:creator>Jun</dc:creator>
  <cp:lastModifiedBy>Karen Magdelaine Aguero Aguero</cp:lastModifiedBy>
  <cp:revision>313</cp:revision>
  <dcterms:created xsi:type="dcterms:W3CDTF">2015-01-09T17:56:04Z</dcterms:created>
  <dcterms:modified xsi:type="dcterms:W3CDTF">2021-04-14T18:05:28Z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2284807</vt:lpwstr>
  </property>
  <property fmtid="{D5CDD505-2E9C-101B-9397-08002B2CF9AE}" name="NXPowerLiteSettings" pid="3">
    <vt:lpwstr>C7000400038000</vt:lpwstr>
  </property>
  <property fmtid="{D5CDD505-2E9C-101B-9397-08002B2CF9AE}" name="NXPowerLiteVersion" pid="4">
    <vt:lpwstr>S9.0.3</vt:lpwstr>
  </property>
</Properties>
</file>