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theme+xml" PartName="/ppt/theme/theme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theme+xml" PartName="/ppt/theme/theme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theme+xml" PartName="/ppt/theme/theme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theme+xml" PartName="/ppt/theme/theme5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0" r:id="rId3"/>
    <p:sldMasterId id="2147483684" r:id="rId4"/>
    <p:sldMasterId id="2147483675" r:id="rId5"/>
    <p:sldMasterId id="2147483720" r:id="rId6"/>
  </p:sldMasterIdLst>
  <p:notesMasterIdLst>
    <p:notesMasterId r:id="rId44"/>
  </p:notesMasterIdLst>
  <p:sldIdLst>
    <p:sldId id="271" r:id="rId7"/>
    <p:sldId id="345" r:id="rId8"/>
    <p:sldId id="281" r:id="rId9"/>
    <p:sldId id="374" r:id="rId10"/>
    <p:sldId id="265" r:id="rId11"/>
    <p:sldId id="280" r:id="rId12"/>
    <p:sldId id="387" r:id="rId13"/>
    <p:sldId id="388" r:id="rId14"/>
    <p:sldId id="392" r:id="rId15"/>
    <p:sldId id="393" r:id="rId16"/>
    <p:sldId id="389" r:id="rId17"/>
    <p:sldId id="390" r:id="rId18"/>
    <p:sldId id="391" r:id="rId19"/>
    <p:sldId id="342" r:id="rId20"/>
    <p:sldId id="386" r:id="rId21"/>
    <p:sldId id="293" r:id="rId22"/>
    <p:sldId id="378" r:id="rId23"/>
    <p:sldId id="261" r:id="rId24"/>
    <p:sldId id="332" r:id="rId25"/>
    <p:sldId id="380" r:id="rId26"/>
    <p:sldId id="404" r:id="rId27"/>
    <p:sldId id="381" r:id="rId28"/>
    <p:sldId id="382" r:id="rId29"/>
    <p:sldId id="394" r:id="rId30"/>
    <p:sldId id="395" r:id="rId31"/>
    <p:sldId id="406" r:id="rId32"/>
    <p:sldId id="397" r:id="rId33"/>
    <p:sldId id="398" r:id="rId34"/>
    <p:sldId id="405" r:id="rId35"/>
    <p:sldId id="400" r:id="rId36"/>
    <p:sldId id="401" r:id="rId37"/>
    <p:sldId id="274" r:id="rId38"/>
    <p:sldId id="277" r:id="rId39"/>
    <p:sldId id="402" r:id="rId40"/>
    <p:sldId id="403" r:id="rId41"/>
    <p:sldId id="333" r:id="rId42"/>
    <p:sldId id="360" r:id="rId43"/>
  </p:sldIdLst>
  <p:sldSz cx="18291175" cy="10287000"/>
  <p:notesSz cx="6858000" cy="9144000"/>
  <p:defaultTextStyle>
    <a:defPPr>
      <a:defRPr lang="ja-JP"/>
    </a:defPPr>
    <a:lvl1pPr marL="0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513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3027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540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6054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2567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9081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5594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2108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61">
          <p15:clr>
            <a:srgbClr val="A4A3A4"/>
          </p15:clr>
        </p15:guide>
        <p15:guide id="3" orient="horz" pos="32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" initials="j" lastIdx="1" clrIdx="0">
    <p:extLst>
      <p:ext uri="{19B8F6BF-5375-455C-9EA6-DF929625EA0E}">
        <p15:presenceInfo xmlns:p15="http://schemas.microsoft.com/office/powerpoint/2012/main" userId="j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E4"/>
    <a:srgbClr val="1AF61A"/>
    <a:srgbClr val="0C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70942" autoAdjust="0"/>
  </p:normalViewPr>
  <p:slideViewPr>
    <p:cSldViewPr snapToGrid="0" snapToObjects="1">
      <p:cViewPr>
        <p:scale>
          <a:sx n="20" d="100"/>
          <a:sy n="20" d="100"/>
        </p:scale>
        <p:origin x="1362" y="174"/>
      </p:cViewPr>
      <p:guideLst>
        <p:guide orient="horz" pos="3239"/>
        <p:guide pos="5761"/>
        <p:guide orient="horz" pos="326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57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5BBA6-DFA5-451E-B519-44DEBE313D5D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0B38-C884-4DEB-A441-B3DDB1C4F916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11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513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3027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540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6054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2567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9081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5594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2108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147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164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s-VE" sz="2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51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s-VE" sz="2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236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114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131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99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00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29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297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32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299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18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49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470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447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673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78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372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153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628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32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37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s-VE" sz="2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34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499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 smtClean="0"/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37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02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52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kumimoji="1" lang="es-VE" sz="2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21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00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83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23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3.png" Type="http://schemas.openxmlformats.org/officeDocument/2006/relationships/image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<Relationships xmlns="http://schemas.openxmlformats.org/package/2006/relationships"><Relationship Id="rId3" Target="../media/image6.jpg" Type="http://schemas.openxmlformats.org/officeDocument/2006/relationships/image"/><Relationship Id="rId2" Target="../media/image5.jpe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2.jpg" Type="http://schemas.openxmlformats.org/officeDocument/2006/relationships/image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1.jpeg" Type="http://schemas.openxmlformats.org/officeDocument/2006/relationships/image"/></Relationships>
</file>

<file path=ppt/slideLayouts/_rels/slideLayout2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1.jpeg" Type="http://schemas.openxmlformats.org/officeDocument/2006/relationships/image"/></Relationships>
</file>

<file path=ppt/slideLayouts/_rels/slideLayout2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3.png" Type="http://schemas.openxmlformats.org/officeDocument/2006/relationships/image"/></Relationships>
</file>

<file path=ppt/slideLayouts/_rels/slideLayout27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7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30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7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32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5.jpe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3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0.jp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image2.jpg" Type="http://schemas.openxmlformats.org/officeDocument/2006/relationships/image"/><Relationship Id="rId4" Target="../media/image6.jpg" Type="http://schemas.openxmlformats.org/officeDocument/2006/relationships/image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7.jpg" Type="http://schemas.openxmlformats.org/officeDocument/2006/relationships/image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4.jpe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48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1.jpeg" Type="http://schemas.openxmlformats.org/officeDocument/2006/relationships/image"/><Relationship Id="rId1" Target="../slideMasters/slideMaster2.xml" Type="http://schemas.openxmlformats.org/officeDocument/2006/relationships/slideMaster"/><Relationship Id="rId6" Target="../media/image4.jpeg" Type="http://schemas.openxmlformats.org/officeDocument/2006/relationships/image"/><Relationship Id="rId5" Target="../media/image2.jpg" Type="http://schemas.openxmlformats.org/officeDocument/2006/relationships/image"/><Relationship Id="rId4" Target="../media/image12.jpeg" Type="http://schemas.openxmlformats.org/officeDocument/2006/relationships/image"/></Relationships>
</file>

<file path=ppt/slideLayouts/_rels/slideLayout49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13.png" Type="http://schemas.openxmlformats.org/officeDocument/2006/relationships/image"/></Relationships>
</file>

<file path=ppt/slideLayouts/_rels/slideLayout5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52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1.jpeg" Type="http://schemas.openxmlformats.org/officeDocument/2006/relationships/image"/></Relationships>
</file>

<file path=ppt/slideLayouts/_rels/slideLayout53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1.jpeg" Type="http://schemas.openxmlformats.org/officeDocument/2006/relationships/image"/></Relationships>
</file>

<file path=ppt/slideLayouts/_rels/slideLayout54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5.jpe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2.jpg" Type="http://schemas.openxmlformats.org/officeDocument/2006/relationships/image"/></Relationships>
</file>

<file path=ppt/slideLayouts/_rels/slideLayout55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14.png" Type="http://schemas.openxmlformats.org/officeDocument/2006/relationships/image"/></Relationships>
</file>

<file path=ppt/slideLayouts/_rels/slideLayout5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57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7.jp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7.jpg" Type="http://schemas.openxmlformats.org/officeDocument/2006/relationships/image"/></Relationships>
</file>

<file path=ppt/slideLayouts/_rels/slideLayout6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60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63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1.jpeg" Type="http://schemas.openxmlformats.org/officeDocument/2006/relationships/image"/></Relationships>
</file>

<file path=ppt/slideLayouts/_rels/slideLayout6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65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66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7.jpg" Type="http://schemas.openxmlformats.org/officeDocument/2006/relationships/image"/><Relationship Id="rId1" Target="../slideMasters/slideMaster2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67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Relationship Id="rId5" Target="../media/image15.png" Type="http://schemas.openxmlformats.org/officeDocument/2006/relationships/image"/><Relationship Id="rId4" Target="../media/image14.png" Type="http://schemas.openxmlformats.org/officeDocument/2006/relationships/image"/></Relationships>
</file>

<file path=ppt/slideLayouts/_rels/slideLayout68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Relationship Id="rId6" Target="../media/image15.png" Type="http://schemas.openxmlformats.org/officeDocument/2006/relationships/image"/><Relationship Id="rId5" Target="../media/image16.png" Type="http://schemas.openxmlformats.org/officeDocument/2006/relationships/image"/><Relationship Id="rId4" Target="../media/image14.png" Type="http://schemas.openxmlformats.org/officeDocument/2006/relationships/image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7.jpg" Type="http://schemas.openxmlformats.org/officeDocument/2006/relationships/image"/><Relationship Id="rId1" Target="../slideMasters/slideMaster2.xml" Type="http://schemas.openxmlformats.org/officeDocument/2006/relationships/slideMaster"/><Relationship Id="rId5" Target="../media/image15.png" Type="http://schemas.openxmlformats.org/officeDocument/2006/relationships/image"/><Relationship Id="rId4" Target="../media/image4.jpeg" Type="http://schemas.openxmlformats.org/officeDocument/2006/relationships/image"/></Relationships>
</file>

<file path=ppt/slideLayouts/_rels/slideLayout72.xml.rels><?xml version="1.0" encoding="UTF-8" standalone="yes" ?><Relationships xmlns="http://schemas.openxmlformats.org/package/2006/relationships"><Relationship Id="rId3" Target="../media/image6.jpg" Type="http://schemas.openxmlformats.org/officeDocument/2006/relationships/image"/><Relationship Id="rId2" Target="../media/image7.jpg" Type="http://schemas.openxmlformats.org/officeDocument/2006/relationships/image"/><Relationship Id="rId1" Target="../slideMasters/slideMaster2.xml" Type="http://schemas.openxmlformats.org/officeDocument/2006/relationships/slideMaster"/><Relationship Id="rId5" Target="../media/image2.jpg" Type="http://schemas.openxmlformats.org/officeDocument/2006/relationships/image"/><Relationship Id="rId4" Target="../media/image5.jpeg" Type="http://schemas.openxmlformats.org/officeDocument/2006/relationships/image"/></Relationships>
</file>

<file path=ppt/slideLayouts/_rels/slideLayout73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74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75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2.xml" Type="http://schemas.openxmlformats.org/officeDocument/2006/relationships/slideMaster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7.jpg" Type="http://schemas.openxmlformats.org/officeDocument/2006/relationships/image"/><Relationship Id="rId1" Target="../slideMasters/slideMaster3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7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3.xml" Type="http://schemas.openxmlformats.org/officeDocument/2006/relationships/slideMaster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4.jpeg" Type="http://schemas.openxmlformats.org/officeDocument/2006/relationships/image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Layouts/_rels/slideLayout82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5.jpeg" Type="http://schemas.openxmlformats.org/officeDocument/2006/relationships/image"/><Relationship Id="rId1" Target="../slideMasters/slideMaster4.xml" Type="http://schemas.openxmlformats.org/officeDocument/2006/relationships/slideMaster"/><Relationship Id="rId5" Target="../media/image4.jpeg" Type="http://schemas.openxmlformats.org/officeDocument/2006/relationships/image"/><Relationship Id="rId4" Target="../media/image2.jpg" Type="http://schemas.openxmlformats.org/officeDocument/2006/relationships/image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8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4.xml" Type="http://schemas.openxmlformats.org/officeDocument/2006/relationships/slideMaster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5.xml" Type="http://schemas.openxmlformats.org/officeDocument/2006/relationships/slideMaster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12.jpeg" Type="http://schemas.openxmlformats.org/officeDocument/2006/relationships/image"/><Relationship Id="rId1" Target="../slideMasters/slideMaster5.xml" Type="http://schemas.openxmlformats.org/officeDocument/2006/relationships/slideMaster"/><Relationship Id="rId5" Target="../media/image20.png" Type="http://schemas.openxmlformats.org/officeDocument/2006/relationships/image"/><Relationship Id="rId4" Target="../media/image2.jpg" Type="http://schemas.openxmlformats.org/officeDocument/2006/relationships/image"/></Relationships>
</file>

<file path=ppt/slideLayouts/_rels/slideLayout9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g" Type="http://schemas.openxmlformats.org/officeDocument/2006/relationships/image"/><Relationship Id="rId1" Target="../slideMasters/slideMaster5.xml" Type="http://schemas.openxmlformats.org/officeDocument/2006/relationships/slideMaster"/><Relationship Id="rId4" Target="../media/image7.jpg" Type="http://schemas.openxmlformats.org/officeDocument/2006/relationships/image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 ?><Relationships xmlns="http://schemas.openxmlformats.org/package/2006/relationships"><Relationship Id="rId3" Target="../media/image6.jpg" Type="http://schemas.openxmlformats.org/officeDocument/2006/relationships/image"/><Relationship Id="rId2" Target="../media/image7.jpg" Type="http://schemas.openxmlformats.org/officeDocument/2006/relationships/image"/><Relationship Id="rId1" Target="../slideMasters/slideMaster6.xml" Type="http://schemas.openxmlformats.org/officeDocument/2006/relationships/slideMaster"/><Relationship Id="rId5" Target="../media/image2.jpg" Type="http://schemas.openxmlformats.org/officeDocument/2006/relationships/image"/><Relationship Id="rId4" Target="../media/image5.jpeg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86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6988268" y="647706"/>
            <a:ext cx="759574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-43542" y="2314575"/>
            <a:ext cx="18396000" cy="52435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0" y="2481942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-1" y="7380513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図プレースホルダー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99531"/>
            <a:ext cx="18291175" cy="46736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137443" y="7663542"/>
            <a:ext cx="16016288" cy="1494971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13342"/>
            <a:ext cx="18291174" cy="759789"/>
          </a:xfrm>
          <a:blipFill dpi="0" rotWithShape="0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87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3" grpId="0"/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342" y="2478202"/>
            <a:ext cx="7939315" cy="42273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885370" y="2659302"/>
            <a:ext cx="793931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1052998" y="2478202"/>
            <a:ext cx="0" cy="422739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885370" y="6512844"/>
            <a:ext cx="793931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 flipV="1">
            <a:off x="8592457" y="2434660"/>
            <a:ext cx="0" cy="422739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図プレースホルダー 24"/>
          <p:cNvSpPr>
            <a:spLocks noGrp="1"/>
          </p:cNvSpPr>
          <p:nvPr>
            <p:ph type="pic" sz="quarter" idx="14" hasCustomPrompt="1"/>
          </p:nvPr>
        </p:nvSpPr>
        <p:spPr>
          <a:xfrm>
            <a:off x="1165224" y="2757545"/>
            <a:ext cx="7321550" cy="3668712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85370" y="7489446"/>
            <a:ext cx="7908001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2889" y="6851278"/>
            <a:ext cx="791276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75334" y="2474303"/>
            <a:ext cx="7939315" cy="42273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9504362" y="2655403"/>
            <a:ext cx="793931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9671990" y="2474303"/>
            <a:ext cx="0" cy="422739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 userDrawn="1"/>
        </p:nvCxnSpPr>
        <p:spPr>
          <a:xfrm>
            <a:off x="9504362" y="6508945"/>
            <a:ext cx="793931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 userDrawn="1"/>
        </p:nvCxnSpPr>
        <p:spPr>
          <a:xfrm flipV="1">
            <a:off x="17211449" y="2474303"/>
            <a:ext cx="0" cy="422739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図プレースホルダー 24"/>
          <p:cNvSpPr>
            <a:spLocks noGrp="1"/>
          </p:cNvSpPr>
          <p:nvPr>
            <p:ph type="pic" sz="quarter" idx="16" hasCustomPrompt="1"/>
          </p:nvPr>
        </p:nvSpPr>
        <p:spPr>
          <a:xfrm>
            <a:off x="9784216" y="2753646"/>
            <a:ext cx="7321550" cy="3668712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504362" y="7485547"/>
            <a:ext cx="7908001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501881" y="6847379"/>
            <a:ext cx="791276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49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5" grpId="0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3" grpId="0"/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038719" y="2545538"/>
            <a:ext cx="3902176" cy="39021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2216078" y="2722897"/>
            <a:ext cx="3547458" cy="354745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325313" y="2803254"/>
            <a:ext cx="3328987" cy="332898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555985" y="7329789"/>
            <a:ext cx="4895757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53504" y="6691621"/>
            <a:ext cx="489870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7179293" y="2545538"/>
            <a:ext cx="3902176" cy="39021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7356652" y="2722897"/>
            <a:ext cx="3547458" cy="354745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65887" y="2832132"/>
            <a:ext cx="3328987" cy="332898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96559" y="7329789"/>
            <a:ext cx="4895757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94078" y="6691621"/>
            <a:ext cx="489870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307442" y="2545538"/>
            <a:ext cx="3902176" cy="39021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2484801" y="2722897"/>
            <a:ext cx="3547458" cy="354745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12594036" y="2803254"/>
            <a:ext cx="3328987" cy="332898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824708" y="7329789"/>
            <a:ext cx="4895757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822227" y="6691621"/>
            <a:ext cx="489870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34033" y="2545538"/>
            <a:ext cx="3902176" cy="39021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11392" y="2722897"/>
            <a:ext cx="3547458" cy="354745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20627" y="2803254"/>
            <a:ext cx="3328987" cy="332898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663" y="7329789"/>
            <a:ext cx="4115397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26182" y="6691621"/>
            <a:ext cx="411787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091326" y="2545538"/>
            <a:ext cx="3902176" cy="39021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5268685" y="2722897"/>
            <a:ext cx="3547458" cy="354745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5377920" y="2832132"/>
            <a:ext cx="3328987" cy="332898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985956" y="7329789"/>
            <a:ext cx="4115397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83475" y="6691621"/>
            <a:ext cx="411787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9348619" y="2545538"/>
            <a:ext cx="3902176" cy="39021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9525978" y="2722897"/>
            <a:ext cx="3547458" cy="354745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9635213" y="2803254"/>
            <a:ext cx="3328987" cy="332898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243249" y="7329789"/>
            <a:ext cx="4115397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240768" y="6691621"/>
            <a:ext cx="411787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13605913" y="2545538"/>
            <a:ext cx="3902176" cy="39021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3783272" y="2722897"/>
            <a:ext cx="3547458" cy="354745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5"/>
          <p:cNvSpPr>
            <a:spLocks noGrp="1"/>
          </p:cNvSpPr>
          <p:nvPr>
            <p:ph type="pic" sz="quarter" idx="22" hasCustomPrompt="1"/>
          </p:nvPr>
        </p:nvSpPr>
        <p:spPr>
          <a:xfrm>
            <a:off x="13892507" y="2803254"/>
            <a:ext cx="3328987" cy="332898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3500543" y="7329789"/>
            <a:ext cx="4115397" cy="164306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498062" y="6691621"/>
            <a:ext cx="411787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713863" y="2583257"/>
            <a:ext cx="2955376" cy="29553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890692" y="2760086"/>
            <a:ext cx="2601718" cy="260171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3697839" y="3567233"/>
            <a:ext cx="987425" cy="98742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43673" y="6398218"/>
            <a:ext cx="4895757" cy="223512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742197" y="5760050"/>
            <a:ext cx="489870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7667900" y="2587856"/>
            <a:ext cx="2955376" cy="29553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7844729" y="2764685"/>
            <a:ext cx="2601718" cy="260171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8651876" y="3571832"/>
            <a:ext cx="987425" cy="98742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97710" y="6402817"/>
            <a:ext cx="4895757" cy="223512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96234" y="5764649"/>
            <a:ext cx="489870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2627115" y="2583257"/>
            <a:ext cx="2955376" cy="29553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803944" y="2760086"/>
            <a:ext cx="2601718" cy="260171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3611091" y="3567233"/>
            <a:ext cx="987425" cy="98742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656925" y="6398218"/>
            <a:ext cx="4895757" cy="223512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655449" y="5760050"/>
            <a:ext cx="4898708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13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697839" y="2583257"/>
            <a:ext cx="2955376" cy="29553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3874668" y="2760086"/>
            <a:ext cx="2601718" cy="260171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4681815" y="3567233"/>
            <a:ext cx="987425" cy="98742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75099" y="6398218"/>
            <a:ext cx="6865575" cy="223512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772436" y="5760050"/>
            <a:ext cx="6869713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1582633" y="2587856"/>
            <a:ext cx="2955376" cy="29553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1759462" y="2764685"/>
            <a:ext cx="2601718" cy="260171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2566609" y="3571832"/>
            <a:ext cx="987425" cy="98742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659893" y="6402817"/>
            <a:ext cx="6865575" cy="2235124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57230" y="5764649"/>
            <a:ext cx="6869713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6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with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円/楕円 5"/>
          <p:cNvSpPr/>
          <p:nvPr userDrawn="1"/>
        </p:nvSpPr>
        <p:spPr>
          <a:xfrm>
            <a:off x="709046" y="2607844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873534" y="277233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90795" y="298959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066215" y="3608653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064739" y="2970485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6334951" y="2607844"/>
            <a:ext cx="1372976" cy="137297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499440" y="277233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6716701" y="298959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690950" y="3608653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689474" y="2970485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960857" y="2607844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2125345" y="277233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2342606" y="298959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3318026" y="3608653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3316550" y="2970485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709045" y="5735015"/>
            <a:ext cx="1372976" cy="137297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873533" y="589950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1090794" y="6116764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2066214" y="6735824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2064738" y="6097656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334950" y="5735015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 userDrawn="1"/>
        </p:nvSpPr>
        <p:spPr>
          <a:xfrm>
            <a:off x="6499439" y="589950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6716700" y="6116764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7690949" y="6735824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689473" y="6097656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円/楕円 30"/>
          <p:cNvSpPr/>
          <p:nvPr userDrawn="1"/>
        </p:nvSpPr>
        <p:spPr>
          <a:xfrm>
            <a:off x="11960856" y="5735015"/>
            <a:ext cx="1372976" cy="137297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 userDrawn="1"/>
        </p:nvSpPr>
        <p:spPr>
          <a:xfrm>
            <a:off x="12125344" y="589950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35" hasCustomPrompt="1"/>
          </p:nvPr>
        </p:nvSpPr>
        <p:spPr>
          <a:xfrm>
            <a:off x="12342605" y="6116764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13318025" y="6735824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3316549" y="6097656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/>
      <p:bldP spid="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/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animBg="1"/>
      <p:bldP spid="33" grpId="0"/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with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円/楕円 5"/>
          <p:cNvSpPr/>
          <p:nvPr userDrawn="1"/>
        </p:nvSpPr>
        <p:spPr>
          <a:xfrm>
            <a:off x="709046" y="2607844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873534" y="277233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066215" y="3608653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064739" y="2970485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6334951" y="2607844"/>
            <a:ext cx="1372976" cy="137297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499440" y="277233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690950" y="3608653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689474" y="2970485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960857" y="2607844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2125345" y="277233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3318026" y="3608653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3316550" y="2970485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709045" y="5735015"/>
            <a:ext cx="1372976" cy="137297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873533" y="589950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2066214" y="6735824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2064738" y="6097656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334950" y="5735015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 userDrawn="1"/>
        </p:nvSpPr>
        <p:spPr>
          <a:xfrm>
            <a:off x="6499439" y="589950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7690949" y="6735824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7689473" y="6097656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円/楕円 30"/>
          <p:cNvSpPr/>
          <p:nvPr userDrawn="1"/>
        </p:nvSpPr>
        <p:spPr>
          <a:xfrm>
            <a:off x="11960856" y="5735015"/>
            <a:ext cx="1372976" cy="137297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 userDrawn="1"/>
        </p:nvSpPr>
        <p:spPr>
          <a:xfrm>
            <a:off x="12125344" y="589950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13318025" y="6735824"/>
            <a:ext cx="4125917" cy="21127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3316549" y="6097656"/>
            <a:ext cx="4128404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1128756" y="2940431"/>
            <a:ext cx="545299" cy="647693"/>
          </a:xfr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6723590" y="2954499"/>
            <a:ext cx="545299" cy="647693"/>
          </a:xfr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12374694" y="2940431"/>
            <a:ext cx="545299" cy="647693"/>
          </a:xfr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1128756" y="6074063"/>
            <a:ext cx="545299" cy="647693"/>
          </a:xfr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6751725" y="6074063"/>
            <a:ext cx="545299" cy="647693"/>
          </a:xfr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2374693" y="6074063"/>
            <a:ext cx="545299" cy="647693"/>
          </a:xfr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animBg="1"/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8" name="山形 7"/>
          <p:cNvSpPr/>
          <p:nvPr userDrawn="1"/>
        </p:nvSpPr>
        <p:spPr>
          <a:xfrm>
            <a:off x="876065" y="3613433"/>
            <a:ext cx="4334564" cy="903064"/>
          </a:xfrm>
          <a:prstGeom prst="chevron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1191750" y="3739475"/>
            <a:ext cx="3801164" cy="650980"/>
          </a:xfrm>
          <a:prstGeom prst="chevron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山形 11"/>
          <p:cNvSpPr/>
          <p:nvPr userDrawn="1"/>
        </p:nvSpPr>
        <p:spPr>
          <a:xfrm>
            <a:off x="4916558" y="3613433"/>
            <a:ext cx="4334564" cy="903064"/>
          </a:xfrm>
          <a:prstGeom prst="chevron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山形 12"/>
          <p:cNvSpPr/>
          <p:nvPr userDrawn="1"/>
        </p:nvSpPr>
        <p:spPr>
          <a:xfrm>
            <a:off x="5232243" y="3739475"/>
            <a:ext cx="3801164" cy="650980"/>
          </a:xfrm>
          <a:prstGeom prst="chevron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山形 13"/>
          <p:cNvSpPr/>
          <p:nvPr userDrawn="1"/>
        </p:nvSpPr>
        <p:spPr>
          <a:xfrm>
            <a:off x="8957051" y="3613433"/>
            <a:ext cx="4334564" cy="903064"/>
          </a:xfrm>
          <a:prstGeom prst="chevron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山形 14"/>
          <p:cNvSpPr/>
          <p:nvPr userDrawn="1"/>
        </p:nvSpPr>
        <p:spPr>
          <a:xfrm>
            <a:off x="9272736" y="3739475"/>
            <a:ext cx="3801164" cy="650980"/>
          </a:xfrm>
          <a:prstGeom prst="chevron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山形 15"/>
          <p:cNvSpPr/>
          <p:nvPr userDrawn="1"/>
        </p:nvSpPr>
        <p:spPr>
          <a:xfrm>
            <a:off x="12997545" y="3613433"/>
            <a:ext cx="4334564" cy="903064"/>
          </a:xfrm>
          <a:prstGeom prst="chevron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山形 16"/>
          <p:cNvSpPr/>
          <p:nvPr userDrawn="1"/>
        </p:nvSpPr>
        <p:spPr>
          <a:xfrm>
            <a:off x="13313230" y="3739475"/>
            <a:ext cx="3801164" cy="650980"/>
          </a:xfrm>
          <a:prstGeom prst="chevron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36720" y="3706831"/>
            <a:ext cx="316591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549870" y="3706831"/>
            <a:ext cx="316591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590363" y="3706831"/>
            <a:ext cx="316591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3630857" y="3706831"/>
            <a:ext cx="316591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191750" y="4574553"/>
            <a:ext cx="3539907" cy="334190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213945" y="4574553"/>
            <a:ext cx="3539907" cy="334190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269420" y="4574553"/>
            <a:ext cx="3539907" cy="334190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291615" y="4574553"/>
            <a:ext cx="3539907" cy="334190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5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12"/>
          <p:cNvSpPr/>
          <p:nvPr userDrawn="1"/>
        </p:nvSpPr>
        <p:spPr>
          <a:xfrm>
            <a:off x="877916" y="4041035"/>
            <a:ext cx="4882185" cy="992383"/>
          </a:xfrm>
          <a:custGeom>
            <a:avLst/>
            <a:gdLst/>
            <a:ahLst/>
            <a:cxnLst/>
            <a:rect l="l" t="t" r="r" b="b"/>
            <a:pathLst>
              <a:path w="4882185" h="992383">
                <a:moveTo>
                  <a:pt x="0" y="0"/>
                </a:moveTo>
                <a:lnTo>
                  <a:pt x="1006899" y="0"/>
                </a:lnTo>
                <a:lnTo>
                  <a:pt x="1697237" y="0"/>
                </a:lnTo>
                <a:lnTo>
                  <a:pt x="3889802" y="0"/>
                </a:lnTo>
                <a:lnTo>
                  <a:pt x="4882185" y="992383"/>
                </a:lnTo>
                <a:lnTo>
                  <a:pt x="2689620" y="992383"/>
                </a:lnTo>
                <a:lnTo>
                  <a:pt x="14515" y="992383"/>
                </a:lnTo>
                <a:lnTo>
                  <a:pt x="0" y="99238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877916" y="4871587"/>
            <a:ext cx="4543723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正方形/長方形 12"/>
          <p:cNvSpPr/>
          <p:nvPr userDrawn="1"/>
        </p:nvSpPr>
        <p:spPr>
          <a:xfrm rot="5400000" flipH="1">
            <a:off x="3629072" y="5130800"/>
            <a:ext cx="3235396" cy="992383"/>
          </a:xfrm>
          <a:custGeom>
            <a:avLst/>
            <a:gdLst/>
            <a:ahLst/>
            <a:cxnLst/>
            <a:rect l="l" t="t" r="r" b="b"/>
            <a:pathLst>
              <a:path w="3235396" h="992383">
                <a:moveTo>
                  <a:pt x="3235396" y="992383"/>
                </a:moveTo>
                <a:lnTo>
                  <a:pt x="2243013" y="0"/>
                </a:lnTo>
                <a:lnTo>
                  <a:pt x="0" y="0"/>
                </a:lnTo>
                <a:lnTo>
                  <a:pt x="992383" y="992383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2"/>
          <p:cNvSpPr/>
          <p:nvPr userDrawn="1"/>
        </p:nvSpPr>
        <p:spPr>
          <a:xfrm rot="10800000">
            <a:off x="4750577" y="6252307"/>
            <a:ext cx="4867670" cy="992383"/>
          </a:xfrm>
          <a:custGeom>
            <a:avLst/>
            <a:gdLst/>
            <a:ahLst/>
            <a:cxnLst/>
            <a:rect l="l" t="t" r="r" b="b"/>
            <a:pathLst>
              <a:path w="4867670" h="992383">
                <a:moveTo>
                  <a:pt x="4867670" y="992383"/>
                </a:moveTo>
                <a:lnTo>
                  <a:pt x="0" y="992383"/>
                </a:lnTo>
                <a:lnTo>
                  <a:pt x="992384" y="0"/>
                </a:lnTo>
                <a:lnTo>
                  <a:pt x="3875287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 userDrawn="1"/>
        </p:nvCxnSpPr>
        <p:spPr>
          <a:xfrm>
            <a:off x="877917" y="4156759"/>
            <a:ext cx="3872659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 userDrawn="1"/>
        </p:nvCxnSpPr>
        <p:spPr>
          <a:xfrm>
            <a:off x="5022498" y="6382887"/>
            <a:ext cx="433740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 userDrawn="1"/>
        </p:nvCxnSpPr>
        <p:spPr>
          <a:xfrm>
            <a:off x="5742962" y="7092274"/>
            <a:ext cx="288290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2"/>
          <p:cNvSpPr/>
          <p:nvPr userDrawn="1"/>
        </p:nvSpPr>
        <p:spPr>
          <a:xfrm rot="5400000">
            <a:off x="7504357" y="5130802"/>
            <a:ext cx="3235396" cy="992383"/>
          </a:xfrm>
          <a:custGeom>
            <a:avLst/>
            <a:gdLst/>
            <a:ahLst/>
            <a:cxnLst/>
            <a:rect l="l" t="t" r="r" b="b"/>
            <a:pathLst>
              <a:path w="3235396" h="992383">
                <a:moveTo>
                  <a:pt x="3235396" y="992383"/>
                </a:moveTo>
                <a:lnTo>
                  <a:pt x="2243013" y="0"/>
                </a:lnTo>
                <a:lnTo>
                  <a:pt x="0" y="0"/>
                </a:lnTo>
                <a:lnTo>
                  <a:pt x="992383" y="992383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12"/>
          <p:cNvSpPr/>
          <p:nvPr userDrawn="1"/>
        </p:nvSpPr>
        <p:spPr>
          <a:xfrm>
            <a:off x="8625863" y="4016940"/>
            <a:ext cx="4867670" cy="992383"/>
          </a:xfrm>
          <a:custGeom>
            <a:avLst/>
            <a:gdLst/>
            <a:ahLst/>
            <a:cxnLst/>
            <a:rect l="l" t="t" r="r" b="b"/>
            <a:pathLst>
              <a:path w="4867670" h="992383">
                <a:moveTo>
                  <a:pt x="4867670" y="992383"/>
                </a:moveTo>
                <a:lnTo>
                  <a:pt x="0" y="992383"/>
                </a:lnTo>
                <a:lnTo>
                  <a:pt x="992384" y="0"/>
                </a:lnTo>
                <a:lnTo>
                  <a:pt x="3875287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9674270" y="4156759"/>
            <a:ext cx="282688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 userDrawn="1"/>
        </p:nvCxnSpPr>
        <p:spPr>
          <a:xfrm>
            <a:off x="8905067" y="4871587"/>
            <a:ext cx="4379133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12"/>
          <p:cNvSpPr/>
          <p:nvPr userDrawn="1"/>
        </p:nvSpPr>
        <p:spPr>
          <a:xfrm rot="5400000" flipH="1">
            <a:off x="11379644" y="5130800"/>
            <a:ext cx="3235396" cy="992383"/>
          </a:xfrm>
          <a:custGeom>
            <a:avLst/>
            <a:gdLst/>
            <a:ahLst/>
            <a:cxnLst/>
            <a:rect l="l" t="t" r="r" b="b"/>
            <a:pathLst>
              <a:path w="3235396" h="992383">
                <a:moveTo>
                  <a:pt x="3235396" y="992383"/>
                </a:moveTo>
                <a:lnTo>
                  <a:pt x="2243013" y="0"/>
                </a:lnTo>
                <a:lnTo>
                  <a:pt x="0" y="0"/>
                </a:lnTo>
                <a:lnTo>
                  <a:pt x="992383" y="992383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6709" y="2475077"/>
            <a:ext cx="4676364" cy="1483807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767006" y="7264876"/>
            <a:ext cx="4676364" cy="1483807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651737" y="2475077"/>
            <a:ext cx="4676364" cy="1483807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60918" y="7264876"/>
            <a:ext cx="4676364" cy="1483807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9" name="正方形/長方形 12"/>
          <p:cNvSpPr/>
          <p:nvPr userDrawn="1"/>
        </p:nvSpPr>
        <p:spPr>
          <a:xfrm rot="10800000">
            <a:off x="12501149" y="6250724"/>
            <a:ext cx="5833566" cy="993966"/>
          </a:xfrm>
          <a:custGeom>
            <a:avLst/>
            <a:gdLst/>
            <a:ahLst/>
            <a:cxnLst/>
            <a:rect l="l" t="t" r="r" b="b"/>
            <a:pathLst>
              <a:path w="5833566" h="993966">
                <a:moveTo>
                  <a:pt x="3298290" y="993966"/>
                </a:moveTo>
                <a:lnTo>
                  <a:pt x="0" y="993966"/>
                </a:lnTo>
                <a:lnTo>
                  <a:pt x="0" y="1583"/>
                </a:lnTo>
                <a:lnTo>
                  <a:pt x="1956697" y="1583"/>
                </a:lnTo>
                <a:lnTo>
                  <a:pt x="1958280" y="0"/>
                </a:lnTo>
                <a:lnTo>
                  <a:pt x="4841183" y="0"/>
                </a:lnTo>
                <a:lnTo>
                  <a:pt x="5833566" y="992383"/>
                </a:lnTo>
                <a:lnTo>
                  <a:pt x="3296707" y="99238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 userDrawn="1"/>
        </p:nvCxnSpPr>
        <p:spPr>
          <a:xfrm>
            <a:off x="12750800" y="6382887"/>
            <a:ext cx="55403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 userDrawn="1"/>
        </p:nvCxnSpPr>
        <p:spPr>
          <a:xfrm>
            <a:off x="13493533" y="7092274"/>
            <a:ext cx="479764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1" y="2887734"/>
            <a:ext cx="482540" cy="3250794"/>
          </a:xfrm>
          <a:prstGeom prst="rect">
            <a:avLst/>
          </a:prstGeom>
        </p:spPr>
      </p:pic>
      <p:sp>
        <p:nvSpPr>
          <p:cNvPr id="3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671936" y="4176584"/>
            <a:ext cx="3165910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522233" y="6410584"/>
            <a:ext cx="3165910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406964" y="4182296"/>
            <a:ext cx="3165910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416145" y="6409792"/>
            <a:ext cx="3165910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4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8" grpId="0" animBg="1"/>
      <p:bldP spid="20" grpId="0" animBg="1"/>
      <p:bldP spid="21" grpId="0" animBg="1"/>
      <p:bldP spid="22" grpId="0" animBg="1"/>
      <p:bldP spid="5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1" presetClass="exit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0" grpId="2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1" presetClass="exit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6" grpId="2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1" presetClass="exit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2" grpId="2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1" presetClass="exit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3" grpId="2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6988268" y="647706"/>
            <a:ext cx="759574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137443" y="2757492"/>
            <a:ext cx="16016288" cy="5214937"/>
          </a:xfrm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6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円/楕円 14"/>
          <p:cNvSpPr/>
          <p:nvPr userDrawn="1"/>
        </p:nvSpPr>
        <p:spPr>
          <a:xfrm rot="10800000" flipV="1">
            <a:off x="6978016" y="5808549"/>
            <a:ext cx="177778" cy="294594"/>
          </a:xfrm>
          <a:custGeom>
            <a:avLst/>
            <a:gdLst/>
            <a:ahLst/>
            <a:cxnLst/>
            <a:rect l="l" t="t" r="r" b="b"/>
            <a:pathLst>
              <a:path w="177778" h="294594">
                <a:moveTo>
                  <a:pt x="30481" y="0"/>
                </a:moveTo>
                <a:cubicBezTo>
                  <a:pt x="111831" y="0"/>
                  <a:pt x="177778" y="65947"/>
                  <a:pt x="177778" y="147297"/>
                </a:cubicBezTo>
                <a:cubicBezTo>
                  <a:pt x="177778" y="228647"/>
                  <a:pt x="111831" y="294594"/>
                  <a:pt x="30481" y="294594"/>
                </a:cubicBezTo>
                <a:lnTo>
                  <a:pt x="0" y="288440"/>
                </a:lnTo>
                <a:lnTo>
                  <a:pt x="0" y="6154"/>
                </a:lnTo>
                <a:cubicBezTo>
                  <a:pt x="9409" y="1134"/>
                  <a:pt x="19812" y="0"/>
                  <a:pt x="30481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14"/>
          <p:cNvSpPr/>
          <p:nvPr userDrawn="1"/>
        </p:nvSpPr>
        <p:spPr>
          <a:xfrm rot="10800000" flipV="1">
            <a:off x="8499955" y="4297738"/>
            <a:ext cx="177778" cy="294594"/>
          </a:xfrm>
          <a:custGeom>
            <a:avLst/>
            <a:gdLst/>
            <a:ahLst/>
            <a:cxnLst/>
            <a:rect l="l" t="t" r="r" b="b"/>
            <a:pathLst>
              <a:path w="177778" h="294594">
                <a:moveTo>
                  <a:pt x="30481" y="0"/>
                </a:moveTo>
                <a:cubicBezTo>
                  <a:pt x="111831" y="0"/>
                  <a:pt x="177778" y="65947"/>
                  <a:pt x="177778" y="147297"/>
                </a:cubicBezTo>
                <a:cubicBezTo>
                  <a:pt x="177778" y="228647"/>
                  <a:pt x="111831" y="294594"/>
                  <a:pt x="30481" y="294594"/>
                </a:cubicBezTo>
                <a:lnTo>
                  <a:pt x="0" y="288440"/>
                </a:lnTo>
                <a:lnTo>
                  <a:pt x="0" y="6154"/>
                </a:lnTo>
                <a:cubicBezTo>
                  <a:pt x="9409" y="1134"/>
                  <a:pt x="19812" y="0"/>
                  <a:pt x="30481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14"/>
          <p:cNvSpPr/>
          <p:nvPr userDrawn="1"/>
        </p:nvSpPr>
        <p:spPr>
          <a:xfrm rot="10800000" flipV="1">
            <a:off x="5430773" y="7365307"/>
            <a:ext cx="177778" cy="294594"/>
          </a:xfrm>
          <a:custGeom>
            <a:avLst/>
            <a:gdLst/>
            <a:ahLst/>
            <a:cxnLst/>
            <a:rect l="l" t="t" r="r" b="b"/>
            <a:pathLst>
              <a:path w="177778" h="294594">
                <a:moveTo>
                  <a:pt x="30481" y="0"/>
                </a:moveTo>
                <a:cubicBezTo>
                  <a:pt x="111831" y="0"/>
                  <a:pt x="177778" y="65947"/>
                  <a:pt x="177778" y="147297"/>
                </a:cubicBezTo>
                <a:cubicBezTo>
                  <a:pt x="177778" y="228647"/>
                  <a:pt x="111831" y="294594"/>
                  <a:pt x="30481" y="294594"/>
                </a:cubicBezTo>
                <a:lnTo>
                  <a:pt x="0" y="288440"/>
                </a:lnTo>
                <a:lnTo>
                  <a:pt x="0" y="6154"/>
                </a:lnTo>
                <a:cubicBezTo>
                  <a:pt x="9409" y="1134"/>
                  <a:pt x="19812" y="0"/>
                  <a:pt x="30481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43542" y="7953829"/>
            <a:ext cx="6290425" cy="899886"/>
          </a:xfrm>
          <a:custGeom>
            <a:avLst/>
            <a:gdLst/>
            <a:ahLst/>
            <a:cxnLst/>
            <a:rect l="l" t="t" r="r" b="b"/>
            <a:pathLst>
              <a:path w="6290425" h="899886">
                <a:moveTo>
                  <a:pt x="0" y="0"/>
                </a:moveTo>
                <a:lnTo>
                  <a:pt x="6290425" y="0"/>
                </a:lnTo>
                <a:lnTo>
                  <a:pt x="5390539" y="899886"/>
                </a:lnTo>
                <a:lnTo>
                  <a:pt x="0" y="899886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541032" y="2594203"/>
            <a:ext cx="8793686" cy="899886"/>
          </a:xfrm>
          <a:custGeom>
            <a:avLst/>
            <a:gdLst/>
            <a:ahLst/>
            <a:cxnLst/>
            <a:rect l="l" t="t" r="r" b="b"/>
            <a:pathLst>
              <a:path w="8793686" h="899886">
                <a:moveTo>
                  <a:pt x="899886" y="0"/>
                </a:moveTo>
                <a:lnTo>
                  <a:pt x="8793686" y="0"/>
                </a:lnTo>
                <a:lnTo>
                  <a:pt x="8793686" y="899886"/>
                </a:lnTo>
                <a:lnTo>
                  <a:pt x="0" y="899886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18900000">
            <a:off x="3027792" y="5277643"/>
            <a:ext cx="9782963" cy="899886"/>
          </a:xfrm>
          <a:custGeom>
            <a:avLst/>
            <a:gdLst/>
            <a:ahLst/>
            <a:cxnLst/>
            <a:rect l="l" t="t" r="r" b="b"/>
            <a:pathLst>
              <a:path w="9782963" h="899886">
                <a:moveTo>
                  <a:pt x="8883077" y="0"/>
                </a:moveTo>
                <a:lnTo>
                  <a:pt x="9782963" y="899886"/>
                </a:lnTo>
                <a:lnTo>
                  <a:pt x="899886" y="89988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 userDrawn="1"/>
        </p:nvCxnSpPr>
        <p:spPr>
          <a:xfrm flipV="1">
            <a:off x="4397829" y="2634116"/>
            <a:ext cx="6183085" cy="618694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5261428" y="2634116"/>
            <a:ext cx="6183085" cy="618694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89581" y="6691624"/>
            <a:ext cx="4831503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235401" y="5170835"/>
            <a:ext cx="4831503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2114" y="3650045"/>
            <a:ext cx="4831503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442441" y="3751413"/>
            <a:ext cx="6394130" cy="1599466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938994" y="5281432"/>
            <a:ext cx="6394130" cy="1599466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376002" y="6811450"/>
            <a:ext cx="6394130" cy="1599466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63" name="グループ化 62"/>
          <p:cNvGrpSpPr/>
          <p:nvPr userDrawn="1"/>
        </p:nvGrpSpPr>
        <p:grpSpPr>
          <a:xfrm>
            <a:off x="5370801" y="6628678"/>
            <a:ext cx="2002458" cy="899889"/>
            <a:chOff x="5370801" y="6628678"/>
            <a:chExt cx="2002458" cy="899889"/>
          </a:xfrm>
        </p:grpSpPr>
        <p:sp>
          <p:nvSpPr>
            <p:cNvPr id="25" name="二等辺三角形 10"/>
            <p:cNvSpPr/>
            <p:nvPr userDrawn="1"/>
          </p:nvSpPr>
          <p:spPr>
            <a:xfrm rot="16200000" flipH="1" flipV="1">
              <a:off x="5922086" y="6077394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1120454"/>
                  </a:moveTo>
                  <a:lnTo>
                    <a:pt x="0" y="481724"/>
                  </a:lnTo>
                  <a:lnTo>
                    <a:pt x="0" y="480724"/>
                  </a:lnTo>
                  <a:lnTo>
                    <a:pt x="934" y="480724"/>
                  </a:lnTo>
                  <a:lnTo>
                    <a:pt x="449944" y="0"/>
                  </a:lnTo>
                  <a:lnTo>
                    <a:pt x="898954" y="480724"/>
                  </a:lnTo>
                  <a:lnTo>
                    <a:pt x="899888" y="480724"/>
                  </a:lnTo>
                  <a:lnTo>
                    <a:pt x="899888" y="481724"/>
                  </a:lnTo>
                  <a:lnTo>
                    <a:pt x="899888" y="2002458"/>
                  </a:lnTo>
                  <a:lnTo>
                    <a:pt x="882004" y="200245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 flipV="1">
              <a:off x="6264489" y="6737774"/>
              <a:ext cx="574064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10800000" flipH="1" flipV="1">
              <a:off x="5459287" y="7401349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10800000" flipH="1" flipV="1">
              <a:off x="6838554" y="6737774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10800000" flipH="1">
              <a:off x="6838554" y="7077500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/>
            <p:nvPr userDrawn="1"/>
          </p:nvSpPr>
          <p:spPr>
            <a:xfrm rot="10800000" flipV="1">
              <a:off x="5370801" y="6628678"/>
              <a:ext cx="1056079" cy="881768"/>
            </a:xfrm>
            <a:custGeom>
              <a:avLst/>
              <a:gdLst/>
              <a:ahLst/>
              <a:cxnLst/>
              <a:rect l="l" t="t" r="r" b="b"/>
              <a:pathLst>
                <a:path w="1056079" h="881768">
                  <a:moveTo>
                    <a:pt x="198868" y="0"/>
                  </a:moveTo>
                  <a:lnTo>
                    <a:pt x="0" y="0"/>
                  </a:lnTo>
                  <a:lnTo>
                    <a:pt x="0" y="881768"/>
                  </a:lnTo>
                  <a:lnTo>
                    <a:pt x="1056079" y="881768"/>
                  </a:lnTo>
                  <a:lnTo>
                    <a:pt x="1056079" y="857211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31000"/>
                  </a:schemeClr>
                </a:gs>
                <a:gs pos="100000">
                  <a:schemeClr val="bg2">
                    <a:alpha val="6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 userDrawn="1"/>
          </p:nvSpPr>
          <p:spPr>
            <a:xfrm>
              <a:off x="6198043" y="6791688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01</a:t>
              </a:r>
              <a:endParaRPr kumimoji="1" lang="ja-JP" altLang="en-US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endParaRPr>
            </a:p>
          </p:txBody>
        </p:sp>
      </p:grpSp>
      <p:grpSp>
        <p:nvGrpSpPr>
          <p:cNvPr id="62" name="グループ化 61"/>
          <p:cNvGrpSpPr/>
          <p:nvPr userDrawn="1"/>
        </p:nvGrpSpPr>
        <p:grpSpPr>
          <a:xfrm>
            <a:off x="6918044" y="5071920"/>
            <a:ext cx="2002458" cy="899889"/>
            <a:chOff x="6918044" y="5071920"/>
            <a:chExt cx="2002458" cy="899889"/>
          </a:xfrm>
        </p:grpSpPr>
        <p:sp>
          <p:nvSpPr>
            <p:cNvPr id="38" name="二等辺三角形 10"/>
            <p:cNvSpPr/>
            <p:nvPr userDrawn="1"/>
          </p:nvSpPr>
          <p:spPr>
            <a:xfrm rot="16200000" flipH="1" flipV="1">
              <a:off x="7469329" y="4520636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1120454"/>
                  </a:moveTo>
                  <a:lnTo>
                    <a:pt x="0" y="481724"/>
                  </a:lnTo>
                  <a:lnTo>
                    <a:pt x="0" y="480724"/>
                  </a:lnTo>
                  <a:lnTo>
                    <a:pt x="934" y="480724"/>
                  </a:lnTo>
                  <a:lnTo>
                    <a:pt x="449944" y="0"/>
                  </a:lnTo>
                  <a:lnTo>
                    <a:pt x="898954" y="480724"/>
                  </a:lnTo>
                  <a:lnTo>
                    <a:pt x="899888" y="480724"/>
                  </a:lnTo>
                  <a:lnTo>
                    <a:pt x="899888" y="481724"/>
                  </a:lnTo>
                  <a:lnTo>
                    <a:pt x="899888" y="2002458"/>
                  </a:lnTo>
                  <a:lnTo>
                    <a:pt x="882004" y="200245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 userDrawn="1"/>
          </p:nvCxnSpPr>
          <p:spPr>
            <a:xfrm flipV="1">
              <a:off x="7811732" y="5181016"/>
              <a:ext cx="574064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 userDrawn="1"/>
          </p:nvCxnSpPr>
          <p:spPr>
            <a:xfrm rot="10800000" flipH="1" flipV="1">
              <a:off x="7006530" y="5844591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 userDrawn="1"/>
          </p:nvCxnSpPr>
          <p:spPr>
            <a:xfrm rot="10800000" flipH="1" flipV="1">
              <a:off x="8385797" y="5181016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 userDrawn="1"/>
          </p:nvCxnSpPr>
          <p:spPr>
            <a:xfrm rot="10800000" flipH="1">
              <a:off x="8385797" y="5520742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30"/>
            <p:cNvSpPr/>
            <p:nvPr userDrawn="1"/>
          </p:nvSpPr>
          <p:spPr>
            <a:xfrm rot="10800000" flipV="1">
              <a:off x="6918044" y="5071920"/>
              <a:ext cx="1056079" cy="881768"/>
            </a:xfrm>
            <a:custGeom>
              <a:avLst/>
              <a:gdLst/>
              <a:ahLst/>
              <a:cxnLst/>
              <a:rect l="l" t="t" r="r" b="b"/>
              <a:pathLst>
                <a:path w="1056079" h="881768">
                  <a:moveTo>
                    <a:pt x="198868" y="0"/>
                  </a:moveTo>
                  <a:lnTo>
                    <a:pt x="0" y="0"/>
                  </a:lnTo>
                  <a:lnTo>
                    <a:pt x="0" y="881768"/>
                  </a:lnTo>
                  <a:lnTo>
                    <a:pt x="1056079" y="881768"/>
                  </a:lnTo>
                  <a:lnTo>
                    <a:pt x="1056079" y="857211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31000"/>
                  </a:schemeClr>
                </a:gs>
                <a:gs pos="100000">
                  <a:schemeClr val="bg2">
                    <a:alpha val="6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 userDrawn="1"/>
          </p:nvSpPr>
          <p:spPr>
            <a:xfrm>
              <a:off x="7745286" y="5216776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02</a:t>
              </a:r>
              <a:endParaRPr kumimoji="1" lang="ja-JP" altLang="en-US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endParaRPr>
            </a:p>
          </p:txBody>
        </p:sp>
      </p:grpSp>
      <p:grpSp>
        <p:nvGrpSpPr>
          <p:cNvPr id="61" name="グループ化 60"/>
          <p:cNvGrpSpPr/>
          <p:nvPr userDrawn="1"/>
        </p:nvGrpSpPr>
        <p:grpSpPr>
          <a:xfrm>
            <a:off x="8439983" y="3561109"/>
            <a:ext cx="2002458" cy="899889"/>
            <a:chOff x="8439983" y="3561109"/>
            <a:chExt cx="2002458" cy="899889"/>
          </a:xfrm>
        </p:grpSpPr>
        <p:sp>
          <p:nvSpPr>
            <p:cNvPr id="45" name="二等辺三角形 10"/>
            <p:cNvSpPr/>
            <p:nvPr userDrawn="1"/>
          </p:nvSpPr>
          <p:spPr>
            <a:xfrm rot="16200000" flipH="1" flipV="1">
              <a:off x="8991268" y="300982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1120454"/>
                  </a:moveTo>
                  <a:lnTo>
                    <a:pt x="0" y="481724"/>
                  </a:lnTo>
                  <a:lnTo>
                    <a:pt x="0" y="480724"/>
                  </a:lnTo>
                  <a:lnTo>
                    <a:pt x="934" y="480724"/>
                  </a:lnTo>
                  <a:lnTo>
                    <a:pt x="449944" y="0"/>
                  </a:lnTo>
                  <a:lnTo>
                    <a:pt x="898954" y="480724"/>
                  </a:lnTo>
                  <a:lnTo>
                    <a:pt x="899888" y="480724"/>
                  </a:lnTo>
                  <a:lnTo>
                    <a:pt x="899888" y="481724"/>
                  </a:lnTo>
                  <a:lnTo>
                    <a:pt x="899888" y="2002458"/>
                  </a:lnTo>
                  <a:lnTo>
                    <a:pt x="882004" y="200245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 userDrawn="1"/>
          </p:nvCxnSpPr>
          <p:spPr>
            <a:xfrm flipV="1">
              <a:off x="9333671" y="3670205"/>
              <a:ext cx="574064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 userDrawn="1"/>
          </p:nvCxnSpPr>
          <p:spPr>
            <a:xfrm rot="10800000" flipH="1" flipV="1">
              <a:off x="8528469" y="433378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 userDrawn="1"/>
          </p:nvCxnSpPr>
          <p:spPr>
            <a:xfrm rot="10800000" flipH="1" flipV="1">
              <a:off x="9907736" y="367020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 userDrawn="1"/>
          </p:nvCxnSpPr>
          <p:spPr>
            <a:xfrm rot="10800000" flipH="1">
              <a:off x="9907736" y="400993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30"/>
            <p:cNvSpPr/>
            <p:nvPr userDrawn="1"/>
          </p:nvSpPr>
          <p:spPr>
            <a:xfrm rot="10800000" flipV="1">
              <a:off x="8439983" y="3561109"/>
              <a:ext cx="1056079" cy="881768"/>
            </a:xfrm>
            <a:custGeom>
              <a:avLst/>
              <a:gdLst/>
              <a:ahLst/>
              <a:cxnLst/>
              <a:rect l="l" t="t" r="r" b="b"/>
              <a:pathLst>
                <a:path w="1056079" h="881768">
                  <a:moveTo>
                    <a:pt x="198868" y="0"/>
                  </a:moveTo>
                  <a:lnTo>
                    <a:pt x="0" y="0"/>
                  </a:lnTo>
                  <a:lnTo>
                    <a:pt x="0" y="881768"/>
                  </a:lnTo>
                  <a:lnTo>
                    <a:pt x="1056079" y="881768"/>
                  </a:lnTo>
                  <a:lnTo>
                    <a:pt x="1056079" y="857211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31000"/>
                  </a:schemeClr>
                </a:gs>
                <a:gs pos="100000">
                  <a:schemeClr val="bg2">
                    <a:alpha val="6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 userDrawn="1"/>
          </p:nvSpPr>
          <p:spPr>
            <a:xfrm>
              <a:off x="9286795" y="3705966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03</a:t>
              </a:r>
              <a:endParaRPr kumimoji="1" lang="ja-JP" altLang="en-US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8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26" grpId="0" animBg="1"/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9" grpId="0" animBg="1"/>
      <p:bldP spid="8" grpId="0" animBg="1"/>
      <p:bldP spid="5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6988268" y="647706"/>
            <a:ext cx="759574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33798" y="2478202"/>
            <a:ext cx="3953026" cy="524496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733798" y="2631166"/>
            <a:ext cx="3953026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902318" y="2520000"/>
            <a:ext cx="0" cy="514800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733798" y="7539786"/>
            <a:ext cx="3953026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 flipV="1">
            <a:off x="4516894" y="2520000"/>
            <a:ext cx="0" cy="514800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図プレースホルダー 24"/>
          <p:cNvSpPr>
            <a:spLocks noGrp="1"/>
          </p:cNvSpPr>
          <p:nvPr>
            <p:ph type="pic" sz="quarter" idx="14" hasCustomPrompt="1"/>
          </p:nvPr>
        </p:nvSpPr>
        <p:spPr>
          <a:xfrm>
            <a:off x="1000311" y="2742682"/>
            <a:ext cx="3420000" cy="4716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 hasCustomPrompt="1"/>
          </p:nvPr>
        </p:nvSpPr>
        <p:spPr>
          <a:xfrm>
            <a:off x="1334190" y="6560547"/>
            <a:ext cx="3470400" cy="1004400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897844" y="6791803"/>
            <a:ext cx="2746776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 userDrawn="1"/>
        </p:nvSpPr>
        <p:spPr>
          <a:xfrm>
            <a:off x="5013302" y="2478202"/>
            <a:ext cx="3953026" cy="524496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43" name="直線コネクタ 42"/>
          <p:cNvCxnSpPr/>
          <p:nvPr userDrawn="1"/>
        </p:nvCxnSpPr>
        <p:spPr>
          <a:xfrm>
            <a:off x="5013302" y="2625136"/>
            <a:ext cx="3847990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5181822" y="2520000"/>
            <a:ext cx="0" cy="514800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 userDrawn="1"/>
        </p:nvCxnSpPr>
        <p:spPr>
          <a:xfrm>
            <a:off x="5013302" y="7530634"/>
            <a:ext cx="3847990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 flipV="1">
            <a:off x="8796398" y="2520000"/>
            <a:ext cx="0" cy="514800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図プレースホルダー 24"/>
          <p:cNvSpPr>
            <a:spLocks noGrp="1"/>
          </p:cNvSpPr>
          <p:nvPr>
            <p:ph type="pic" sz="quarter" idx="23" hasCustomPrompt="1"/>
          </p:nvPr>
        </p:nvSpPr>
        <p:spPr>
          <a:xfrm>
            <a:off x="5279815" y="2742682"/>
            <a:ext cx="3420000" cy="4716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8" name="テキスト プレースホルダー 20"/>
          <p:cNvSpPr>
            <a:spLocks noGrp="1"/>
          </p:cNvSpPr>
          <p:nvPr>
            <p:ph type="body" sz="quarter" idx="24" hasCustomPrompt="1"/>
          </p:nvPr>
        </p:nvSpPr>
        <p:spPr>
          <a:xfrm>
            <a:off x="5613694" y="6560547"/>
            <a:ext cx="3470400" cy="1004400"/>
          </a:xfr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348" y="6791803"/>
            <a:ext cx="2746776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306834" y="2478202"/>
            <a:ext cx="3953026" cy="524496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53" name="直線コネクタ 52"/>
          <p:cNvCxnSpPr/>
          <p:nvPr userDrawn="1"/>
        </p:nvCxnSpPr>
        <p:spPr>
          <a:xfrm>
            <a:off x="9306834" y="2631166"/>
            <a:ext cx="3953026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 userDrawn="1"/>
        </p:nvCxnSpPr>
        <p:spPr>
          <a:xfrm>
            <a:off x="9475354" y="2520000"/>
            <a:ext cx="0" cy="514800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 userDrawn="1"/>
        </p:nvCxnSpPr>
        <p:spPr>
          <a:xfrm>
            <a:off x="9306834" y="7522596"/>
            <a:ext cx="3953026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 userDrawn="1"/>
        </p:nvCxnSpPr>
        <p:spPr>
          <a:xfrm flipV="1">
            <a:off x="13089930" y="2520000"/>
            <a:ext cx="0" cy="514800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図プレースホルダー 24"/>
          <p:cNvSpPr>
            <a:spLocks noGrp="1"/>
          </p:cNvSpPr>
          <p:nvPr>
            <p:ph type="pic" sz="quarter" idx="26" hasCustomPrompt="1"/>
          </p:nvPr>
        </p:nvSpPr>
        <p:spPr>
          <a:xfrm>
            <a:off x="9573347" y="2742682"/>
            <a:ext cx="3420000" cy="4716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8" name="テキスト プレースホルダー 20"/>
          <p:cNvSpPr>
            <a:spLocks noGrp="1"/>
          </p:cNvSpPr>
          <p:nvPr>
            <p:ph type="body" sz="quarter" idx="27" hasCustomPrompt="1"/>
          </p:nvPr>
        </p:nvSpPr>
        <p:spPr>
          <a:xfrm>
            <a:off x="9907226" y="6560547"/>
            <a:ext cx="3470400" cy="1004400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470880" y="6791803"/>
            <a:ext cx="2746776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0" name="正方形/長方形 59"/>
          <p:cNvSpPr/>
          <p:nvPr userDrawn="1"/>
        </p:nvSpPr>
        <p:spPr>
          <a:xfrm>
            <a:off x="13586338" y="2478202"/>
            <a:ext cx="3953026" cy="524496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13586338" y="2625136"/>
            <a:ext cx="3847990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 userDrawn="1"/>
        </p:nvCxnSpPr>
        <p:spPr>
          <a:xfrm>
            <a:off x="13754858" y="2520000"/>
            <a:ext cx="0" cy="514800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 userDrawn="1"/>
        </p:nvCxnSpPr>
        <p:spPr>
          <a:xfrm>
            <a:off x="13586338" y="7530634"/>
            <a:ext cx="3847990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17369434" y="2520000"/>
            <a:ext cx="0" cy="514800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図プレースホルダー 24"/>
          <p:cNvSpPr>
            <a:spLocks noGrp="1"/>
          </p:cNvSpPr>
          <p:nvPr>
            <p:ph type="pic" sz="quarter" idx="29" hasCustomPrompt="1"/>
          </p:nvPr>
        </p:nvSpPr>
        <p:spPr>
          <a:xfrm>
            <a:off x="13852851" y="2742682"/>
            <a:ext cx="3420000" cy="4716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6" name="テキスト プレースホルダー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186730" y="6560547"/>
            <a:ext cx="3470400" cy="1004400"/>
          </a:xfr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4750384" y="6791803"/>
            <a:ext cx="2746776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589849" y="7919145"/>
            <a:ext cx="15083341" cy="1133095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4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3" grpId="0"/>
      <p:bldP spid="21" grpId="0" animBg="1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7" grpId="0"/>
      <p:bldP spid="48" grpId="0" animBg="1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7" grpId="0"/>
      <p:bldP spid="58" grpId="0" animBg="1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5" grpId="0"/>
      <p:bldP spid="66" grpId="0" animBg="1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43542" y="2299979"/>
            <a:ext cx="10154942" cy="3614057"/>
          </a:xfrm>
          <a:custGeom>
            <a:avLst/>
            <a:gdLst/>
            <a:ahLst/>
            <a:cxnLst/>
            <a:rect l="l" t="t" r="r" b="b"/>
            <a:pathLst>
              <a:path w="10154942" h="3614057">
                <a:moveTo>
                  <a:pt x="0" y="0"/>
                </a:moveTo>
                <a:lnTo>
                  <a:pt x="8068365" y="0"/>
                </a:lnTo>
                <a:lnTo>
                  <a:pt x="10154942" y="3614057"/>
                </a:lnTo>
                <a:lnTo>
                  <a:pt x="0" y="361405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10800000">
            <a:off x="8179775" y="2757179"/>
            <a:ext cx="10154942" cy="3614057"/>
          </a:xfrm>
          <a:custGeom>
            <a:avLst/>
            <a:gdLst/>
            <a:ahLst/>
            <a:cxnLst/>
            <a:rect l="l" t="t" r="r" b="b"/>
            <a:pathLst>
              <a:path w="10154942" h="3614057">
                <a:moveTo>
                  <a:pt x="0" y="0"/>
                </a:moveTo>
                <a:lnTo>
                  <a:pt x="8068365" y="0"/>
                </a:lnTo>
                <a:lnTo>
                  <a:pt x="10154942" y="3614057"/>
                </a:lnTo>
                <a:lnTo>
                  <a:pt x="0" y="361405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3000000">
            <a:off x="6113747" y="3878408"/>
            <a:ext cx="6081921" cy="914400"/>
          </a:xfrm>
          <a:custGeom>
            <a:avLst/>
            <a:gdLst/>
            <a:ahLst/>
            <a:cxnLst/>
            <a:rect l="l" t="t" r="r" b="b"/>
            <a:pathLst>
              <a:path w="6081921" h="914400">
                <a:moveTo>
                  <a:pt x="0" y="914400"/>
                </a:moveTo>
                <a:lnTo>
                  <a:pt x="767273" y="0"/>
                </a:lnTo>
                <a:lnTo>
                  <a:pt x="6081921" y="0"/>
                </a:lnTo>
                <a:lnTo>
                  <a:pt x="5314648" y="9144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9"/>
          <p:cNvSpPr/>
          <p:nvPr userDrawn="1"/>
        </p:nvSpPr>
        <p:spPr>
          <a:xfrm rot="3000000">
            <a:off x="6113747" y="3878410"/>
            <a:ext cx="6081921" cy="914400"/>
          </a:xfrm>
          <a:custGeom>
            <a:avLst/>
            <a:gdLst/>
            <a:ahLst/>
            <a:cxnLst/>
            <a:rect l="l" t="t" r="r" b="b"/>
            <a:pathLst>
              <a:path w="6081921" h="914400">
                <a:moveTo>
                  <a:pt x="0" y="914400"/>
                </a:moveTo>
                <a:lnTo>
                  <a:pt x="767273" y="0"/>
                </a:lnTo>
                <a:lnTo>
                  <a:pt x="6081921" y="0"/>
                </a:lnTo>
                <a:lnTo>
                  <a:pt x="5314648" y="914400"/>
                </a:ln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83350">
                <a:srgbClr val="FFFFFF">
                  <a:alpha val="58000"/>
                </a:srgbClr>
              </a:gs>
              <a:gs pos="50000">
                <a:schemeClr val="bg2">
                  <a:alpha val="28000"/>
                </a:schemeClr>
              </a:gs>
              <a:gs pos="100000">
                <a:schemeClr val="bg2">
                  <a:alpha val="22000"/>
                </a:schemeClr>
              </a:gs>
            </a:gsLst>
            <a:lin ang="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7141030" y="2405436"/>
            <a:ext cx="3207656" cy="386034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 flipV="1">
            <a:off x="7903029" y="2343521"/>
            <a:ext cx="3207656" cy="386034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図プレースホルダー 28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88664"/>
            <a:ext cx="9741478" cy="3236686"/>
          </a:xfrm>
          <a:custGeom>
            <a:avLst/>
            <a:gdLst/>
            <a:ahLst/>
            <a:cxnLst/>
            <a:rect l="l" t="t" r="r" b="b"/>
            <a:pathLst>
              <a:path w="9741478" h="3236686">
                <a:moveTo>
                  <a:pt x="0" y="0"/>
                </a:moveTo>
                <a:lnTo>
                  <a:pt x="7025576" y="0"/>
                </a:lnTo>
                <a:lnTo>
                  <a:pt x="9741478" y="3236686"/>
                </a:lnTo>
                <a:lnTo>
                  <a:pt x="0" y="3236686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3027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5" hasCustomPrompt="1"/>
          </p:nvPr>
        </p:nvSpPr>
        <p:spPr>
          <a:xfrm>
            <a:off x="8566741" y="2956979"/>
            <a:ext cx="9724435" cy="3217859"/>
          </a:xfrm>
          <a:custGeom>
            <a:avLst/>
            <a:gdLst/>
            <a:ahLst/>
            <a:cxnLst/>
            <a:rect l="l" t="t" r="r" b="b"/>
            <a:pathLst>
              <a:path w="9724435" h="3217859">
                <a:moveTo>
                  <a:pt x="0" y="0"/>
                </a:moveTo>
                <a:lnTo>
                  <a:pt x="9724435" y="0"/>
                </a:lnTo>
                <a:lnTo>
                  <a:pt x="9724435" y="3217859"/>
                </a:lnTo>
                <a:lnTo>
                  <a:pt x="2700104" y="3217859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      add an image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949615" y="6762116"/>
            <a:ext cx="1240326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184392" y="7453352"/>
            <a:ext cx="13933714" cy="1560019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3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9" grpId="0" animBg="1"/>
      <p:bldP spid="10" grpId="0" animBg="1"/>
      <p:bldP spid="13" grpId="0" animBg="1"/>
      <p:bldP spid="29" grpId="0"/>
      <p:bldP spid="35" grpId="0"/>
      <p:bldP spid="5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12" hasCustomPrompt="1"/>
          </p:nvPr>
        </p:nvSpPr>
        <p:spPr>
          <a:xfrm>
            <a:off x="860144" y="2784997"/>
            <a:ext cx="5940000" cy="594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14" hasCustomPrompt="1"/>
          </p:nvPr>
        </p:nvSpPr>
        <p:spPr>
          <a:xfrm>
            <a:off x="6870484" y="2813133"/>
            <a:ext cx="2916000" cy="291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>
            <a:lvl1pPr marL="0" marR="0" indent="0" algn="l" defTabSz="1633027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15" hasCustomPrompt="1"/>
          </p:nvPr>
        </p:nvSpPr>
        <p:spPr>
          <a:xfrm>
            <a:off x="14337245" y="5808997"/>
            <a:ext cx="2916000" cy="291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>
            <a:lvl1pPr marL="0" marR="0" indent="0" algn="l" defTabSz="1633027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872750" y="5808997"/>
            <a:ext cx="7380087" cy="2916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883985" y="2827201"/>
            <a:ext cx="7380087" cy="2916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0057328" y="2978709"/>
            <a:ext cx="7033400" cy="2612985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46093" y="5960505"/>
            <a:ext cx="7033400" cy="2612985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274619" y="3404383"/>
            <a:ext cx="6598819" cy="7596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274619" y="4009296"/>
            <a:ext cx="6598818" cy="14349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263384" y="6398458"/>
            <a:ext cx="6598819" cy="7596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63384" y="7003371"/>
            <a:ext cx="6598818" cy="14349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6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8" grpId="0" animBg="1"/>
      <p:bldP spid="33" grpId="0" animBg="1"/>
      <p:bldP spid="34" grpId="0" animBg="1"/>
      <p:bldP spid="36" grpId="0" animBg="1"/>
      <p:bldP spid="37" grpId="0" build="p">
        <p:tmplLst>
          <p:tmpl lvl="1">
            <p:tnLst>
              <p:par>
                <p:cTn presetID="23" presetClass="entr" presetSubtype="3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3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アーチ 5"/>
          <p:cNvSpPr/>
          <p:nvPr userDrawn="1"/>
        </p:nvSpPr>
        <p:spPr>
          <a:xfrm rot="5280000">
            <a:off x="8940082" y="2911175"/>
            <a:ext cx="3245916" cy="2909961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アーチ 5"/>
          <p:cNvSpPr/>
          <p:nvPr userDrawn="1"/>
        </p:nvSpPr>
        <p:spPr>
          <a:xfrm rot="10680000">
            <a:off x="8868006" y="5660358"/>
            <a:ext cx="3245916" cy="2909961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アーチ 5"/>
          <p:cNvSpPr/>
          <p:nvPr userDrawn="1"/>
        </p:nvSpPr>
        <p:spPr>
          <a:xfrm rot="21480000">
            <a:off x="6198086" y="2841858"/>
            <a:ext cx="3245916" cy="2909961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5"/>
          <p:cNvSpPr/>
          <p:nvPr userDrawn="1"/>
        </p:nvSpPr>
        <p:spPr>
          <a:xfrm rot="16080000">
            <a:off x="6125905" y="5588034"/>
            <a:ext cx="3245916" cy="2909961"/>
          </a:xfrm>
          <a:custGeom>
            <a:avLst/>
            <a:gdLst/>
            <a:ahLst/>
            <a:cxnLst/>
            <a:rect l="l" t="t" r="r" b="b"/>
            <a:pathLst>
              <a:path w="3490546" h="3129272">
                <a:moveTo>
                  <a:pt x="0" y="3129269"/>
                </a:moveTo>
                <a:cubicBezTo>
                  <a:pt x="1" y="2295507"/>
                  <a:pt x="332732" y="1496219"/>
                  <a:pt x="924368" y="908746"/>
                </a:cubicBezTo>
                <a:cubicBezTo>
                  <a:pt x="1513783" y="323480"/>
                  <a:pt x="2311602" y="-3344"/>
                  <a:pt x="3141967" y="250"/>
                </a:cubicBezTo>
                <a:lnTo>
                  <a:pt x="3141967" y="0"/>
                </a:lnTo>
                <a:lnTo>
                  <a:pt x="3142212" y="245"/>
                </a:lnTo>
                <a:cubicBezTo>
                  <a:pt x="3145264" y="43"/>
                  <a:pt x="3148316" y="60"/>
                  <a:pt x="3151367" y="82"/>
                </a:cubicBezTo>
                <a:lnTo>
                  <a:pt x="3151302" y="9335"/>
                </a:lnTo>
                <a:lnTo>
                  <a:pt x="3490546" y="348579"/>
                </a:lnTo>
                <a:lnTo>
                  <a:pt x="3146476" y="692649"/>
                </a:lnTo>
                <a:cubicBezTo>
                  <a:pt x="3146469" y="693625"/>
                  <a:pt x="3146462" y="694600"/>
                  <a:pt x="3146455" y="695576"/>
                </a:cubicBezTo>
                <a:lnTo>
                  <a:pt x="3143420" y="695705"/>
                </a:lnTo>
                <a:lnTo>
                  <a:pt x="3141967" y="697158"/>
                </a:lnTo>
                <a:lnTo>
                  <a:pt x="3141967" y="695767"/>
                </a:lnTo>
                <a:cubicBezTo>
                  <a:pt x="2495145" y="692172"/>
                  <a:pt x="1873508" y="946432"/>
                  <a:pt x="1414429" y="1402280"/>
                </a:cubicBezTo>
                <a:cubicBezTo>
                  <a:pt x="954661" y="1858813"/>
                  <a:pt x="695929" y="2479817"/>
                  <a:pt x="695589" y="3127701"/>
                </a:cubicBezTo>
                <a:lnTo>
                  <a:pt x="348579" y="2780690"/>
                </a:lnTo>
                <a:close/>
                <a:moveTo>
                  <a:pt x="0" y="3129272"/>
                </a:moveTo>
                <a:lnTo>
                  <a:pt x="0" y="3129269"/>
                </a:lnTo>
                <a:lnTo>
                  <a:pt x="695511" y="312926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2163711" y="3103720"/>
            <a:ext cx="535056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2163711" y="3622064"/>
            <a:ext cx="5350565" cy="195092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163711" y="6182200"/>
            <a:ext cx="535056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163711" y="6700544"/>
            <a:ext cx="5350565" cy="195092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96037" y="3103720"/>
            <a:ext cx="535056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96037" y="3622064"/>
            <a:ext cx="5350565" cy="1950929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96037" y="6182200"/>
            <a:ext cx="535056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96037" y="6700544"/>
            <a:ext cx="5350565" cy="1950929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21"/>
          <p:cNvSpPr>
            <a:spLocks noGrp="1"/>
          </p:cNvSpPr>
          <p:nvPr>
            <p:ph type="body" sz="quarter" idx="24" hasCustomPrompt="1"/>
          </p:nvPr>
        </p:nvSpPr>
        <p:spPr>
          <a:xfrm>
            <a:off x="7315199" y="4506835"/>
            <a:ext cx="3671668" cy="2360494"/>
          </a:xfrm>
        </p:spPr>
        <p:txBody>
          <a:bodyPr anchor="ctr">
            <a:noAutofit/>
          </a:bodyPr>
          <a:lstStyle>
            <a:lvl1pPr marL="0" marR="0" indent="0" algn="ctr" defTabSz="163302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aseline="0">
                <a:solidFill>
                  <a:schemeClr val="tx2"/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 err="1"/>
              <a:t>WORd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15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5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29" grpId="0" animBg="1"/>
      <p:bldP spid="30" grpId="0" animBg="1"/>
      <p:bldP spid="31" grpId="0" animBg="1"/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涙形 6"/>
          <p:cNvSpPr/>
          <p:nvPr userDrawn="1"/>
        </p:nvSpPr>
        <p:spPr>
          <a:xfrm>
            <a:off x="6163238" y="5570804"/>
            <a:ext cx="2982351" cy="2982351"/>
          </a:xfrm>
          <a:prstGeom prst="teardrop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涙形 22"/>
          <p:cNvSpPr>
            <a:spLocks noChangeAspect="1"/>
          </p:cNvSpPr>
          <p:nvPr userDrawn="1"/>
        </p:nvSpPr>
        <p:spPr>
          <a:xfrm>
            <a:off x="6340413" y="5747979"/>
            <a:ext cx="2628000" cy="2628000"/>
          </a:xfrm>
          <a:prstGeom prst="teardrop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涙形 25"/>
          <p:cNvSpPr/>
          <p:nvPr userDrawn="1"/>
        </p:nvSpPr>
        <p:spPr>
          <a:xfrm rot="5400000">
            <a:off x="6163237" y="2588452"/>
            <a:ext cx="2982351" cy="2982351"/>
          </a:xfrm>
          <a:prstGeom prst="teardrop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涙形 26"/>
          <p:cNvSpPr>
            <a:spLocks noChangeAspect="1"/>
          </p:cNvSpPr>
          <p:nvPr userDrawn="1"/>
        </p:nvSpPr>
        <p:spPr>
          <a:xfrm rot="5400000">
            <a:off x="6340413" y="2765627"/>
            <a:ext cx="2628000" cy="2628000"/>
          </a:xfrm>
          <a:prstGeom prst="teardrop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涙形 40"/>
          <p:cNvSpPr/>
          <p:nvPr userDrawn="1"/>
        </p:nvSpPr>
        <p:spPr>
          <a:xfrm rot="16200000">
            <a:off x="9145589" y="5570804"/>
            <a:ext cx="2982351" cy="2982351"/>
          </a:xfrm>
          <a:prstGeom prst="teardrop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涙形 41"/>
          <p:cNvSpPr>
            <a:spLocks noChangeAspect="1"/>
          </p:cNvSpPr>
          <p:nvPr userDrawn="1"/>
        </p:nvSpPr>
        <p:spPr>
          <a:xfrm rot="16200000">
            <a:off x="9322764" y="5747980"/>
            <a:ext cx="2628000" cy="2628000"/>
          </a:xfrm>
          <a:prstGeom prst="teardrop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涙形 43"/>
          <p:cNvSpPr/>
          <p:nvPr userDrawn="1"/>
        </p:nvSpPr>
        <p:spPr>
          <a:xfrm rot="10800000">
            <a:off x="9145589" y="2589078"/>
            <a:ext cx="2982351" cy="2982351"/>
          </a:xfrm>
          <a:prstGeom prst="teardrop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涙形 44"/>
          <p:cNvSpPr>
            <a:spLocks noChangeAspect="1"/>
          </p:cNvSpPr>
          <p:nvPr userDrawn="1"/>
        </p:nvSpPr>
        <p:spPr>
          <a:xfrm rot="10800000">
            <a:off x="9322765" y="2766254"/>
            <a:ext cx="2628000" cy="2628000"/>
          </a:xfrm>
          <a:prstGeom prst="teardrop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336004" y="3373677"/>
            <a:ext cx="664953" cy="1524443"/>
          </a:xfrm>
          <a:prstGeom prst="rect">
            <a:avLst/>
          </a:prstGeom>
        </p:spPr>
        <p:txBody>
          <a:bodyPr wrap="none" lIns="36000" tIns="36000" rIns="36000" bIns="36000"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290219" y="3399078"/>
            <a:ext cx="664953" cy="1524443"/>
          </a:xfrm>
          <a:prstGeom prst="rect">
            <a:avLst/>
          </a:prstGeom>
        </p:spPr>
        <p:txBody>
          <a:bodyPr wrap="none" lIns="36000" tIns="36000" rIns="36000" bIns="36000"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336004" y="6299757"/>
            <a:ext cx="664953" cy="1524443"/>
          </a:xfrm>
          <a:prstGeom prst="rect">
            <a:avLst/>
          </a:prstGeom>
        </p:spPr>
        <p:txBody>
          <a:bodyPr wrap="none" lIns="36000" tIns="36000" rIns="36000" bIns="36000"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290219" y="6299757"/>
            <a:ext cx="664953" cy="1524443"/>
          </a:xfrm>
          <a:prstGeom prst="rect">
            <a:avLst/>
          </a:prstGeom>
        </p:spPr>
        <p:txBody>
          <a:bodyPr wrap="none" lIns="36000" tIns="36000" rIns="36000" bIns="36000"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96037" y="3103720"/>
            <a:ext cx="535056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96037" y="3622064"/>
            <a:ext cx="5350565" cy="1974139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96037" y="6182200"/>
            <a:ext cx="535056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96037" y="6700544"/>
            <a:ext cx="5350565" cy="1974139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163711" y="3103720"/>
            <a:ext cx="535056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2163711" y="3622064"/>
            <a:ext cx="5350565" cy="197413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163711" y="6182200"/>
            <a:ext cx="535056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163711" y="6700544"/>
            <a:ext cx="5350565" cy="197413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01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3" grpId="0" animBg="1"/>
      <p:bldP spid="26" grpId="0" animBg="1"/>
      <p:bldP spid="27" grpId="0" animBg="1"/>
      <p:bldP spid="41" grpId="0" animBg="1"/>
      <p:bldP spid="42" grpId="0" animBg="1"/>
      <p:bldP spid="44" grpId="0" animBg="1"/>
      <p:bldP spid="45" grpId="0" animBg="1"/>
      <p:bldP spid="47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二等辺三角形 7"/>
          <p:cNvSpPr/>
          <p:nvPr userDrawn="1"/>
        </p:nvSpPr>
        <p:spPr>
          <a:xfrm rot="5400000">
            <a:off x="5739037" y="2784237"/>
            <a:ext cx="575609" cy="501001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 userDrawn="1"/>
        </p:nvSpPr>
        <p:spPr>
          <a:xfrm rot="5400000">
            <a:off x="5739037" y="4121984"/>
            <a:ext cx="575609" cy="501001"/>
          </a:xfrm>
          <a:prstGeom prst="triangl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/>
          <p:cNvSpPr/>
          <p:nvPr userDrawn="1"/>
        </p:nvSpPr>
        <p:spPr>
          <a:xfrm rot="5400000">
            <a:off x="5739037" y="5459731"/>
            <a:ext cx="575609" cy="501001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 userDrawn="1"/>
        </p:nvSpPr>
        <p:spPr>
          <a:xfrm rot="5400000">
            <a:off x="5739037" y="6797478"/>
            <a:ext cx="575609" cy="501001"/>
          </a:xfrm>
          <a:prstGeom prst="triangl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/>
          <p:cNvSpPr/>
          <p:nvPr userDrawn="1"/>
        </p:nvSpPr>
        <p:spPr>
          <a:xfrm rot="5400000">
            <a:off x="5739037" y="8135225"/>
            <a:ext cx="575609" cy="501001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8022" y="2710891"/>
            <a:ext cx="4057317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529511" y="2512965"/>
            <a:ext cx="10458117" cy="1043545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648022" y="4048638"/>
            <a:ext cx="4057317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529511" y="3850712"/>
            <a:ext cx="10458117" cy="1043545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648022" y="5386385"/>
            <a:ext cx="4057317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529511" y="5188459"/>
            <a:ext cx="10458117" cy="1043545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648022" y="6724132"/>
            <a:ext cx="4057317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6529511" y="6526206"/>
            <a:ext cx="10458117" cy="1043545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648022" y="8061879"/>
            <a:ext cx="4057317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6529511" y="7863953"/>
            <a:ext cx="10458117" cy="1043545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03" y="2343184"/>
            <a:ext cx="387425" cy="13831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03" y="3680931"/>
            <a:ext cx="387425" cy="138310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03" y="5018678"/>
            <a:ext cx="387425" cy="138310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03" y="6356425"/>
            <a:ext cx="387425" cy="138310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03" y="7694172"/>
            <a:ext cx="387425" cy="13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25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  <p:bldP spid="22" grpId="0" animBg="1"/>
      <p:bldP spid="26" grpId="0" animBg="1"/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 userDrawn="1"/>
        </p:nvSpPr>
        <p:spPr>
          <a:xfrm>
            <a:off x="-43542" y="2314575"/>
            <a:ext cx="18396000" cy="52435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28" name="直線コネクタ 27"/>
          <p:cNvCxnSpPr/>
          <p:nvPr userDrawn="1"/>
        </p:nvCxnSpPr>
        <p:spPr>
          <a:xfrm>
            <a:off x="0" y="2481942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円/楕円 5"/>
          <p:cNvSpPr/>
          <p:nvPr userDrawn="1"/>
        </p:nvSpPr>
        <p:spPr>
          <a:xfrm>
            <a:off x="914558" y="2825104"/>
            <a:ext cx="1372976" cy="13729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1079046" y="298959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296307" y="320685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271727" y="3825913"/>
            <a:ext cx="6599483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270250" y="3187745"/>
            <a:ext cx="660346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208756" y="2825104"/>
            <a:ext cx="1372976" cy="137297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373245" y="298959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9590506" y="320685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564755" y="3825913"/>
            <a:ext cx="6599483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563278" y="3187745"/>
            <a:ext cx="660346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14558" y="4862822"/>
            <a:ext cx="1372976" cy="1372976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079046" y="5027310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296307" y="5244571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2271727" y="5863631"/>
            <a:ext cx="6599483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2270250" y="5225463"/>
            <a:ext cx="660346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9208756" y="4862822"/>
            <a:ext cx="1372976" cy="137297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9373245" y="5027310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9590506" y="5244571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564755" y="5863631"/>
            <a:ext cx="6599483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0563278" y="5225463"/>
            <a:ext cx="660346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37443" y="7615241"/>
            <a:ext cx="16016288" cy="1543272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0" y="7389222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25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43542" y="2314575"/>
            <a:ext cx="18396000" cy="52435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0" y="2481942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0" y="7389222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山形 5"/>
          <p:cNvSpPr/>
          <p:nvPr userDrawn="1"/>
        </p:nvSpPr>
        <p:spPr>
          <a:xfrm>
            <a:off x="2070161" y="3297571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562274" y="3171312"/>
            <a:ext cx="13615572" cy="6551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3" name="山形 12"/>
          <p:cNvSpPr/>
          <p:nvPr userDrawn="1"/>
        </p:nvSpPr>
        <p:spPr>
          <a:xfrm>
            <a:off x="2073176" y="4296800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565289" y="4170541"/>
            <a:ext cx="13615572" cy="6551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5" name="山形 14"/>
          <p:cNvSpPr/>
          <p:nvPr userDrawn="1"/>
        </p:nvSpPr>
        <p:spPr>
          <a:xfrm>
            <a:off x="2070161" y="5296029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62274" y="5169770"/>
            <a:ext cx="13615572" cy="6551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7" name="山形 16"/>
          <p:cNvSpPr/>
          <p:nvPr userDrawn="1"/>
        </p:nvSpPr>
        <p:spPr>
          <a:xfrm>
            <a:off x="2070161" y="6295257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562274" y="6168998"/>
            <a:ext cx="13615572" cy="6551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37443" y="7615241"/>
            <a:ext cx="16016288" cy="1543272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0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8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43542" y="2314575"/>
            <a:ext cx="18396000" cy="52435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0" y="2481942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0" y="7389222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山形 5"/>
          <p:cNvSpPr/>
          <p:nvPr userDrawn="1"/>
        </p:nvSpPr>
        <p:spPr>
          <a:xfrm>
            <a:off x="1824869" y="3297571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316982" y="3109189"/>
            <a:ext cx="6656752" cy="655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3" name="山形 12"/>
          <p:cNvSpPr/>
          <p:nvPr userDrawn="1"/>
        </p:nvSpPr>
        <p:spPr>
          <a:xfrm>
            <a:off x="1827884" y="4296800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9997" y="4108418"/>
            <a:ext cx="6656752" cy="655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5" name="山形 14"/>
          <p:cNvSpPr/>
          <p:nvPr userDrawn="1"/>
        </p:nvSpPr>
        <p:spPr>
          <a:xfrm>
            <a:off x="1824869" y="5296029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316982" y="5107647"/>
            <a:ext cx="6656752" cy="655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7" name="山形 16"/>
          <p:cNvSpPr/>
          <p:nvPr userDrawn="1"/>
        </p:nvSpPr>
        <p:spPr>
          <a:xfrm>
            <a:off x="1824869" y="6295257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316982" y="6106875"/>
            <a:ext cx="6656752" cy="655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37443" y="7615241"/>
            <a:ext cx="16016288" cy="1543272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山形 19"/>
          <p:cNvSpPr/>
          <p:nvPr userDrawn="1"/>
        </p:nvSpPr>
        <p:spPr>
          <a:xfrm>
            <a:off x="9284209" y="3297571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776322" y="3109189"/>
            <a:ext cx="6656752" cy="655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2" name="山形 21"/>
          <p:cNvSpPr/>
          <p:nvPr userDrawn="1"/>
        </p:nvSpPr>
        <p:spPr>
          <a:xfrm>
            <a:off x="9287224" y="4296800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779337" y="4108418"/>
            <a:ext cx="6656752" cy="655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4" name="山形 23"/>
          <p:cNvSpPr/>
          <p:nvPr userDrawn="1"/>
        </p:nvSpPr>
        <p:spPr>
          <a:xfrm>
            <a:off x="9284209" y="5296029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776322" y="5107647"/>
            <a:ext cx="6656752" cy="655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6" name="山形 25"/>
          <p:cNvSpPr/>
          <p:nvPr userDrawn="1"/>
        </p:nvSpPr>
        <p:spPr>
          <a:xfrm>
            <a:off x="9284209" y="6295257"/>
            <a:ext cx="380632" cy="380632"/>
          </a:xfrm>
          <a:prstGeom prst="chevr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9776322" y="6106875"/>
            <a:ext cx="6656752" cy="655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94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二等辺三角形 10"/>
          <p:cNvSpPr/>
          <p:nvPr/>
        </p:nvSpPr>
        <p:spPr>
          <a:xfrm rot="5400000">
            <a:off x="4653045" y="-67652"/>
            <a:ext cx="899888" cy="6981537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1726747" y="3083390"/>
            <a:ext cx="6655890" cy="663576"/>
            <a:chOff x="1012371" y="3126253"/>
            <a:chExt cx="6655890" cy="66357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12" y="2561783"/>
            <a:ext cx="482540" cy="1722666"/>
          </a:xfrm>
          <a:prstGeom prst="rect">
            <a:avLst/>
          </a:prstGeom>
        </p:spPr>
      </p:pic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726747" y="3083390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26747" y="3915925"/>
            <a:ext cx="6309180" cy="447083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二等辺三角形 10"/>
          <p:cNvSpPr/>
          <p:nvPr userDrawn="1"/>
        </p:nvSpPr>
        <p:spPr>
          <a:xfrm rot="5400000">
            <a:off x="12992855" y="-67647"/>
            <a:ext cx="899888" cy="6981537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10066557" y="3083395"/>
            <a:ext cx="6655890" cy="663576"/>
            <a:chOff x="1012371" y="3126253"/>
            <a:chExt cx="6655890" cy="663576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図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90" y="2561788"/>
            <a:ext cx="482540" cy="1722666"/>
          </a:xfrm>
          <a:prstGeom prst="rect">
            <a:avLst/>
          </a:prstGeom>
        </p:spPr>
      </p:pic>
      <p:sp>
        <p:nvSpPr>
          <p:cNvPr id="4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066557" y="3083395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066557" y="3915930"/>
            <a:ext cx="6309180" cy="447083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1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 userDrawn="1"/>
        </p:nvSpPr>
        <p:spPr>
          <a:xfrm>
            <a:off x="12012459" y="4418306"/>
            <a:ext cx="6336000" cy="35072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37578" y="8555276"/>
            <a:ext cx="6488482" cy="350728"/>
          </a:xfrm>
          <a:custGeom>
            <a:avLst/>
            <a:gdLst/>
            <a:ahLst/>
            <a:cxnLst/>
            <a:rect l="l" t="t" r="r" b="b"/>
            <a:pathLst>
              <a:path w="6488482" h="350728">
                <a:moveTo>
                  <a:pt x="0" y="0"/>
                </a:moveTo>
                <a:lnTo>
                  <a:pt x="6219698" y="0"/>
                </a:lnTo>
                <a:lnTo>
                  <a:pt x="6488482" y="268784"/>
                </a:lnTo>
                <a:lnTo>
                  <a:pt x="6488482" y="350728"/>
                </a:lnTo>
                <a:lnTo>
                  <a:pt x="0" y="35072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125227" y="6492483"/>
            <a:ext cx="6237961" cy="350728"/>
          </a:xfrm>
          <a:custGeom>
            <a:avLst/>
            <a:gdLst/>
            <a:ahLst/>
            <a:cxnLst/>
            <a:rect l="l" t="t" r="r" b="b"/>
            <a:pathLst>
              <a:path w="6237961" h="350728">
                <a:moveTo>
                  <a:pt x="0" y="0"/>
                </a:moveTo>
                <a:lnTo>
                  <a:pt x="5981621" y="0"/>
                </a:lnTo>
                <a:lnTo>
                  <a:pt x="6237961" y="256340"/>
                </a:lnTo>
                <a:lnTo>
                  <a:pt x="6237961" y="350728"/>
                </a:lnTo>
                <a:lnTo>
                  <a:pt x="0" y="35072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5400000">
            <a:off x="5022378" y="7518263"/>
            <a:ext cx="2506323" cy="350728"/>
          </a:xfrm>
          <a:custGeom>
            <a:avLst/>
            <a:gdLst/>
            <a:ahLst/>
            <a:cxnLst/>
            <a:rect l="l" t="t" r="r" b="b"/>
            <a:pathLst>
              <a:path w="2506323" h="350728">
                <a:moveTo>
                  <a:pt x="0" y="350728"/>
                </a:moveTo>
                <a:lnTo>
                  <a:pt x="350728" y="0"/>
                </a:lnTo>
                <a:lnTo>
                  <a:pt x="2506323" y="0"/>
                </a:lnTo>
                <a:lnTo>
                  <a:pt x="2155595" y="35072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8"/>
          <p:cNvSpPr/>
          <p:nvPr userDrawn="1"/>
        </p:nvSpPr>
        <p:spPr>
          <a:xfrm rot="5400000">
            <a:off x="10934662" y="5439737"/>
            <a:ext cx="2506323" cy="350728"/>
          </a:xfrm>
          <a:custGeom>
            <a:avLst/>
            <a:gdLst/>
            <a:ahLst/>
            <a:cxnLst/>
            <a:rect l="l" t="t" r="r" b="b"/>
            <a:pathLst>
              <a:path w="2506323" h="350728">
                <a:moveTo>
                  <a:pt x="0" y="350728"/>
                </a:moveTo>
                <a:lnTo>
                  <a:pt x="350728" y="0"/>
                </a:lnTo>
                <a:lnTo>
                  <a:pt x="2506323" y="0"/>
                </a:lnTo>
                <a:lnTo>
                  <a:pt x="2155595" y="35072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59840" y="6317208"/>
            <a:ext cx="968752" cy="1699807"/>
          </a:xfrm>
          <a:prstGeom prst="rect">
            <a:avLst/>
          </a:prstGeom>
        </p:spPr>
        <p:txBody>
          <a:bodyPr wrap="none" lIns="36000" tIns="36000" rIns="36000" bIns="36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653436" y="6417416"/>
            <a:ext cx="422127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653436" y="6961160"/>
            <a:ext cx="4221271" cy="136742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423693" y="4298172"/>
            <a:ext cx="968752" cy="1699807"/>
          </a:xfrm>
          <a:prstGeom prst="rect">
            <a:avLst/>
          </a:prstGeom>
        </p:spPr>
        <p:txBody>
          <a:bodyPr wrap="none" lIns="36000" tIns="36000" rIns="36000" bIns="36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317289" y="4398380"/>
            <a:ext cx="422127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317289" y="4942124"/>
            <a:ext cx="4221271" cy="136742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013" y="2230603"/>
            <a:ext cx="968752" cy="1699807"/>
          </a:xfrm>
          <a:prstGeom prst="rect">
            <a:avLst/>
          </a:prstGeom>
        </p:spPr>
        <p:txBody>
          <a:bodyPr wrap="none" lIns="36000" tIns="36000" rIns="36000" bIns="36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3207609" y="2330811"/>
            <a:ext cx="422127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3207609" y="2874555"/>
            <a:ext cx="4221271" cy="136742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直角三角形 24"/>
          <p:cNvSpPr/>
          <p:nvPr userDrawn="1"/>
        </p:nvSpPr>
        <p:spPr>
          <a:xfrm rot="5400000">
            <a:off x="6659409" y="7065109"/>
            <a:ext cx="729472" cy="729472"/>
          </a:xfrm>
          <a:prstGeom prst="rt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12579738" y="5005969"/>
            <a:ext cx="729472" cy="729472"/>
          </a:xfrm>
          <a:prstGeom prst="rt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8" grpId="0" animBg="1"/>
      <p:bldP spid="9" grpId="0" animBg="1"/>
      <p:bldP spid="12" grpId="0" animBg="1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二等辺三角形 5"/>
          <p:cNvSpPr/>
          <p:nvPr userDrawn="1"/>
        </p:nvSpPr>
        <p:spPr>
          <a:xfrm rot="10800000">
            <a:off x="2689082" y="4338269"/>
            <a:ext cx="729399" cy="628792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-29028" y="5363859"/>
            <a:ext cx="18291175" cy="13062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2689082" y="5053070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6701233" y="5053070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713384" y="5053070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4725535" y="5053070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129590" y="3379039"/>
            <a:ext cx="3889829" cy="1320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318276" y="3556839"/>
            <a:ext cx="3512457" cy="9652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258959" y="3701684"/>
            <a:ext cx="3644348" cy="647693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二等辺三角形 14"/>
          <p:cNvSpPr/>
          <p:nvPr userDrawn="1"/>
        </p:nvSpPr>
        <p:spPr>
          <a:xfrm rot="10800000">
            <a:off x="6702283" y="4338269"/>
            <a:ext cx="729399" cy="628792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5142791" y="3379039"/>
            <a:ext cx="3889829" cy="1320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331477" y="3556839"/>
            <a:ext cx="3512457" cy="9652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272160" y="3701684"/>
            <a:ext cx="3644348" cy="647693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二等辺三角形 18"/>
          <p:cNvSpPr/>
          <p:nvPr userDrawn="1"/>
        </p:nvSpPr>
        <p:spPr>
          <a:xfrm rot="10800000">
            <a:off x="10719594" y="4329962"/>
            <a:ext cx="729399" cy="628792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160102" y="3370732"/>
            <a:ext cx="3889829" cy="1320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348788" y="3548532"/>
            <a:ext cx="3512457" cy="9652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9289471" y="3693377"/>
            <a:ext cx="3644348" cy="647693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二等辺三角形 22"/>
          <p:cNvSpPr/>
          <p:nvPr userDrawn="1"/>
        </p:nvSpPr>
        <p:spPr>
          <a:xfrm rot="10800000">
            <a:off x="14725535" y="4340844"/>
            <a:ext cx="729399" cy="628792"/>
          </a:xfrm>
          <a:prstGeom prst="triangl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166043" y="3381614"/>
            <a:ext cx="3889829" cy="1320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3354729" y="3559414"/>
            <a:ext cx="3512457" cy="9652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3295412" y="3704259"/>
            <a:ext cx="3644348" cy="647693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07368" y="5737311"/>
            <a:ext cx="3876747" cy="733819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Bebas Neue Regular" panose="00000500000000000000" pitchFamily="2" charset="0"/>
                <a:ea typeface="+mn-ea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125658" y="5737311"/>
            <a:ext cx="3876747" cy="733819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Bebas Neue Regular" panose="00000500000000000000" pitchFamily="2" charset="0"/>
                <a:ea typeface="+mn-ea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142466" y="5737311"/>
            <a:ext cx="3876747" cy="733819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Bebas Neue Regular" panose="00000500000000000000" pitchFamily="2" charset="0"/>
                <a:ea typeface="+mn-ea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155937" y="5737311"/>
            <a:ext cx="3876747" cy="733819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Bebas Neue Regular" panose="00000500000000000000" pitchFamily="2" charset="0"/>
                <a:ea typeface="+mn-ea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3155937" y="6454712"/>
            <a:ext cx="3868593" cy="1732676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125658" y="6454712"/>
            <a:ext cx="3868593" cy="1732676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2466" y="6454712"/>
            <a:ext cx="3868593" cy="1732676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107368" y="6454712"/>
            <a:ext cx="3868593" cy="1732676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25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円/楕円 30"/>
          <p:cNvSpPr/>
          <p:nvPr userDrawn="1"/>
        </p:nvSpPr>
        <p:spPr>
          <a:xfrm>
            <a:off x="8474869" y="5696222"/>
            <a:ext cx="1341437" cy="3684611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 userDrawn="1"/>
        </p:nvSpPr>
        <p:spPr>
          <a:xfrm>
            <a:off x="8449817" y="3884864"/>
            <a:ext cx="1372976" cy="13729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>
            <a:off x="8614305" y="404935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831566" y="426661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0" name="円/楕円 59"/>
          <p:cNvSpPr/>
          <p:nvPr userDrawn="1"/>
        </p:nvSpPr>
        <p:spPr>
          <a:xfrm>
            <a:off x="10437246" y="5081149"/>
            <a:ext cx="1372976" cy="137297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 userDrawn="1"/>
        </p:nvSpPr>
        <p:spPr>
          <a:xfrm>
            <a:off x="10601734" y="5245637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10818995" y="5462898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5382079" y="7013963"/>
            <a:ext cx="1372976" cy="13729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5546567" y="7178451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>
            <a:off x="5763827" y="7424287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6" name="円/楕円 65"/>
          <p:cNvSpPr/>
          <p:nvPr userDrawn="1"/>
        </p:nvSpPr>
        <p:spPr>
          <a:xfrm>
            <a:off x="6373306" y="5081149"/>
            <a:ext cx="1372976" cy="137297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 userDrawn="1"/>
        </p:nvSpPr>
        <p:spPr>
          <a:xfrm>
            <a:off x="6537794" y="5245637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6755055" y="5462898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円/楕円 68"/>
          <p:cNvSpPr/>
          <p:nvPr userDrawn="1"/>
        </p:nvSpPr>
        <p:spPr>
          <a:xfrm>
            <a:off x="11451953" y="7009470"/>
            <a:ext cx="1372976" cy="13729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11616441" y="7173958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1833702" y="7391219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459657" y="2584089"/>
            <a:ext cx="5350565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459657" y="3102433"/>
            <a:ext cx="5350565" cy="667901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971655" y="4856166"/>
            <a:ext cx="469603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971655" y="5374510"/>
            <a:ext cx="4696037" cy="113098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2940610" y="6837585"/>
            <a:ext cx="469603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940610" y="7355929"/>
            <a:ext cx="4696037" cy="113098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497790" y="4865044"/>
            <a:ext cx="4696037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497790" y="5383388"/>
            <a:ext cx="4696037" cy="1130982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2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39697" y="6846463"/>
            <a:ext cx="4696037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39697" y="7364807"/>
            <a:ext cx="4696037" cy="1130982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28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57" grpId="0" animBg="1"/>
      <p:bldP spid="58" grpId="0" animBg="1"/>
      <p:bldP spid="59" grpId="0"/>
      <p:bldP spid="60" grpId="0" animBg="1"/>
      <p:bldP spid="61" grpId="0" animBg="1"/>
      <p:bldP spid="62" grpId="0"/>
      <p:bldP spid="63" grpId="0" animBg="1"/>
      <p:bldP spid="64" grpId="0" animBg="1"/>
      <p:bldP spid="65" grpId="0"/>
      <p:bldP spid="66" grpId="0" animBg="1"/>
      <p:bldP spid="67" grpId="0" animBg="1"/>
      <p:bldP spid="68" grpId="0"/>
      <p:bldP spid="69" grpId="0" animBg="1"/>
      <p:bldP spid="70" grpId="0" animBg="1"/>
      <p:bldP spid="71" grpId="0"/>
      <p:bldP spid="7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 userDrawn="1"/>
        </p:nvCxnSpPr>
        <p:spPr>
          <a:xfrm>
            <a:off x="4908479" y="3576641"/>
            <a:ext cx="4234351" cy="14345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 userDrawn="1"/>
        </p:nvCxnSpPr>
        <p:spPr>
          <a:xfrm flipV="1">
            <a:off x="2048941" y="5019632"/>
            <a:ext cx="7093888" cy="24665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 userDrawn="1"/>
        </p:nvCxnSpPr>
        <p:spPr>
          <a:xfrm flipV="1">
            <a:off x="5000255" y="5011197"/>
            <a:ext cx="4142574" cy="176403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 userDrawn="1"/>
        </p:nvCxnSpPr>
        <p:spPr>
          <a:xfrm flipH="1">
            <a:off x="9142829" y="3387699"/>
            <a:ext cx="3608874" cy="16319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H="1">
            <a:off x="9142831" y="4803909"/>
            <a:ext cx="4536557" cy="17305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 userDrawn="1"/>
        </p:nvCxnSpPr>
        <p:spPr>
          <a:xfrm flipH="1" flipV="1">
            <a:off x="9142829" y="5019632"/>
            <a:ext cx="3990621" cy="145085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12065214" y="2724820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2229702" y="2889308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2446963" y="3106569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2992900" y="4097796"/>
            <a:ext cx="1372976" cy="137297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157388" y="4262284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13374649" y="4479545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446962" y="5783999"/>
            <a:ext cx="1372976" cy="1372976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 userDrawn="1"/>
        </p:nvSpPr>
        <p:spPr>
          <a:xfrm>
            <a:off x="12611450" y="5948487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15" hasCustomPrompt="1"/>
          </p:nvPr>
        </p:nvSpPr>
        <p:spPr>
          <a:xfrm>
            <a:off x="12828711" y="6165748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6618669" y="2495471"/>
            <a:ext cx="5048322" cy="5048322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>
            <a:spLocks noChangeAspect="1"/>
          </p:cNvSpPr>
          <p:nvPr userDrawn="1"/>
        </p:nvSpPr>
        <p:spPr>
          <a:xfrm>
            <a:off x="6802830" y="2679632"/>
            <a:ext cx="4680000" cy="468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8582877" y="3444605"/>
            <a:ext cx="1137895" cy="1137895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3372844" y="2035942"/>
            <a:ext cx="3081399" cy="3081399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3542397" y="2205495"/>
            <a:ext cx="2742293" cy="2742293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511800" y="2762920"/>
            <a:ext cx="793356" cy="793356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円/楕円 47"/>
          <p:cNvSpPr/>
          <p:nvPr userDrawn="1"/>
        </p:nvSpPr>
        <p:spPr>
          <a:xfrm>
            <a:off x="876382" y="4073313"/>
            <a:ext cx="2345119" cy="2345119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1053999" y="4250930"/>
            <a:ext cx="1989885" cy="198988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744201" y="463639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円/楕円 50"/>
          <p:cNvSpPr/>
          <p:nvPr userDrawn="1"/>
        </p:nvSpPr>
        <p:spPr>
          <a:xfrm>
            <a:off x="3637625" y="5306284"/>
            <a:ext cx="2725260" cy="272526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>
            <a:spLocks noChangeAspect="1"/>
          </p:cNvSpPr>
          <p:nvPr userDrawn="1"/>
        </p:nvSpPr>
        <p:spPr>
          <a:xfrm>
            <a:off x="3812255" y="5480914"/>
            <a:ext cx="2376000" cy="2376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611107" y="5996725"/>
            <a:ext cx="762750" cy="762750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3444561" y="3076520"/>
            <a:ext cx="3861715" cy="647693"/>
          </a:xfrm>
        </p:spPr>
        <p:txBody>
          <a:bodyPr anchor="ctr">
            <a:noAutofit/>
          </a:bodyPr>
          <a:lstStyle>
            <a:lvl1pPr algn="l">
              <a:defRPr sz="3200" i="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3815147" y="6171266"/>
            <a:ext cx="3861715" cy="647693"/>
          </a:xfrm>
        </p:spPr>
        <p:txBody>
          <a:bodyPr anchor="ctr">
            <a:noAutofit/>
          </a:bodyPr>
          <a:lstStyle>
            <a:lvl1pPr algn="l">
              <a:defRPr sz="3200" i="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4359121" y="4465712"/>
            <a:ext cx="3317742" cy="647693"/>
          </a:xfrm>
        </p:spPr>
        <p:txBody>
          <a:bodyPr anchor="ctr">
            <a:noAutofit/>
          </a:bodyPr>
          <a:lstStyle>
            <a:lvl1pPr algn="l">
              <a:defRPr sz="3200" i="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8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113747" y="4724475"/>
            <a:ext cx="4066596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3900052" y="6740861"/>
            <a:ext cx="2191265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0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138408" y="5195072"/>
            <a:ext cx="1773604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i="0" baseline="0">
                <a:solidFill>
                  <a:schemeClr val="bg1"/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1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3614673" y="3532862"/>
            <a:ext cx="2636370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2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168185" y="5296937"/>
            <a:ext cx="3913681" cy="1323542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3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137443" y="8031543"/>
            <a:ext cx="16016288" cy="1126969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1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3" grpId="0" animBg="1"/>
      <p:bldP spid="34" grpId="0" animBg="1"/>
      <p:bldP spid="36" grpId="0"/>
      <p:bldP spid="37" grpId="0" animBg="1"/>
      <p:bldP spid="38" grpId="0" animBg="1"/>
      <p:bldP spid="39" grpId="0"/>
      <p:bldP spid="48" grpId="0" animBg="1"/>
      <p:bldP spid="49" grpId="0" animBg="1"/>
      <p:bldP spid="50" grpId="0"/>
      <p:bldP spid="51" grpId="0" animBg="1"/>
      <p:bldP spid="52" grpId="0" animBg="1"/>
      <p:bldP spid="53" grpId="0"/>
      <p:bldP spid="7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" name="円/楕円 5"/>
          <p:cNvSpPr/>
          <p:nvPr userDrawn="1"/>
        </p:nvSpPr>
        <p:spPr>
          <a:xfrm>
            <a:off x="7403930" y="3547081"/>
            <a:ext cx="3432516" cy="3685003"/>
          </a:xfrm>
          <a:custGeom>
            <a:avLst/>
            <a:gdLst/>
            <a:ahLst/>
            <a:cxnLst/>
            <a:rect l="l" t="t" r="r" b="b"/>
            <a:pathLst>
              <a:path w="3432516" h="3685003">
                <a:moveTo>
                  <a:pt x="1716258" y="0"/>
                </a:moveTo>
                <a:cubicBezTo>
                  <a:pt x="2664121" y="0"/>
                  <a:pt x="3432516" y="768395"/>
                  <a:pt x="3432516" y="1716258"/>
                </a:cubicBezTo>
                <a:cubicBezTo>
                  <a:pt x="3432516" y="2398507"/>
                  <a:pt x="3034429" y="2987777"/>
                  <a:pt x="2456986" y="3262631"/>
                </a:cubicBezTo>
                <a:lnTo>
                  <a:pt x="2456986" y="3541067"/>
                </a:lnTo>
                <a:cubicBezTo>
                  <a:pt x="2456986" y="3620561"/>
                  <a:pt x="2392544" y="3685003"/>
                  <a:pt x="2313050" y="3685003"/>
                </a:cubicBezTo>
                <a:lnTo>
                  <a:pt x="1119467" y="3685003"/>
                </a:lnTo>
                <a:cubicBezTo>
                  <a:pt x="1039973" y="3685003"/>
                  <a:pt x="975531" y="3620561"/>
                  <a:pt x="975531" y="3541067"/>
                </a:cubicBezTo>
                <a:lnTo>
                  <a:pt x="975531" y="3262631"/>
                </a:lnTo>
                <a:cubicBezTo>
                  <a:pt x="398088" y="2987778"/>
                  <a:pt x="0" y="2398507"/>
                  <a:pt x="0" y="1716258"/>
                </a:cubicBezTo>
                <a:cubicBezTo>
                  <a:pt x="0" y="768395"/>
                  <a:pt x="768395" y="0"/>
                  <a:pt x="171625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 userDrawn="1"/>
        </p:nvSpPr>
        <p:spPr>
          <a:xfrm>
            <a:off x="8379461" y="7311459"/>
            <a:ext cx="1481455" cy="241300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 userDrawn="1"/>
        </p:nvSpPr>
        <p:spPr>
          <a:xfrm>
            <a:off x="8379461" y="7632134"/>
            <a:ext cx="1481455" cy="241300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740832" y="7809934"/>
            <a:ext cx="758714" cy="322215"/>
          </a:xfrm>
          <a:custGeom>
            <a:avLst/>
            <a:gdLst/>
            <a:ahLst/>
            <a:cxnLst/>
            <a:rect l="l" t="t" r="r" b="b"/>
            <a:pathLst>
              <a:path w="758714" h="322215">
                <a:moveTo>
                  <a:pt x="0" y="0"/>
                </a:moveTo>
                <a:lnTo>
                  <a:pt x="758714" y="0"/>
                </a:lnTo>
                <a:cubicBezTo>
                  <a:pt x="729497" y="182913"/>
                  <a:pt x="570695" y="322215"/>
                  <a:pt x="379357" y="322215"/>
                </a:cubicBezTo>
                <a:cubicBezTo>
                  <a:pt x="188019" y="322215"/>
                  <a:pt x="29217" y="182913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 userDrawn="1"/>
        </p:nvSpPr>
        <p:spPr>
          <a:xfrm>
            <a:off x="11027411" y="5142689"/>
            <a:ext cx="740727" cy="241300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 userDrawn="1"/>
        </p:nvSpPr>
        <p:spPr>
          <a:xfrm>
            <a:off x="6483986" y="5142689"/>
            <a:ext cx="740727" cy="241300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 userDrawn="1"/>
        </p:nvSpPr>
        <p:spPr>
          <a:xfrm rot="5400000">
            <a:off x="8749824" y="2875740"/>
            <a:ext cx="740727" cy="241300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 userDrawn="1"/>
        </p:nvSpPr>
        <p:spPr>
          <a:xfrm rot="2700000">
            <a:off x="7071838" y="3573970"/>
            <a:ext cx="740727" cy="241300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 userDrawn="1"/>
        </p:nvSpPr>
        <p:spPr>
          <a:xfrm rot="8100000">
            <a:off x="10447034" y="3573970"/>
            <a:ext cx="740727" cy="241300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 userDrawn="1"/>
        </p:nvSpPr>
        <p:spPr>
          <a:xfrm rot="2700000">
            <a:off x="10466082" y="6595032"/>
            <a:ext cx="740727" cy="241300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 userDrawn="1"/>
        </p:nvSpPr>
        <p:spPr>
          <a:xfrm rot="8100000">
            <a:off x="7033566" y="6595032"/>
            <a:ext cx="740727" cy="241300"/>
          </a:xfrm>
          <a:prstGeom prst="roundRect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149455" y="3028737"/>
            <a:ext cx="522716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149455" y="3547080"/>
            <a:ext cx="5227161" cy="2098825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14559" y="6167883"/>
            <a:ext cx="5199434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14559" y="6686226"/>
            <a:ext cx="5199434" cy="1855279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149455" y="6171993"/>
            <a:ext cx="5227161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149455" y="6690336"/>
            <a:ext cx="5227161" cy="195276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559" y="3046927"/>
            <a:ext cx="5199434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559" y="3565271"/>
            <a:ext cx="5199434" cy="2080634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45" name="直線コネクタ 44"/>
          <p:cNvCxnSpPr>
            <a:stCxn id="21" idx="1"/>
            <a:endCxn id="38" idx="3"/>
          </p:cNvCxnSpPr>
          <p:nvPr userDrawn="1"/>
        </p:nvCxnSpPr>
        <p:spPr>
          <a:xfrm rot="10800000">
            <a:off x="6113993" y="6491730"/>
            <a:ext cx="2265468" cy="1261054"/>
          </a:xfrm>
          <a:prstGeom prst="bentConnector3">
            <a:avLst>
              <a:gd name="adj1" fmla="val 73545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endCxn id="43" idx="3"/>
          </p:cNvCxnSpPr>
          <p:nvPr userDrawn="1"/>
        </p:nvCxnSpPr>
        <p:spPr>
          <a:xfrm rot="10800000">
            <a:off x="6113994" y="3370774"/>
            <a:ext cx="1066325" cy="30565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endCxn id="36" idx="1"/>
          </p:cNvCxnSpPr>
          <p:nvPr userDrawn="1"/>
        </p:nvCxnSpPr>
        <p:spPr>
          <a:xfrm flipV="1">
            <a:off x="10617200" y="3352584"/>
            <a:ext cx="1532255" cy="104872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20" idx="3"/>
            <a:endCxn id="41" idx="1"/>
          </p:cNvCxnSpPr>
          <p:nvPr userDrawn="1"/>
        </p:nvCxnSpPr>
        <p:spPr>
          <a:xfrm flipV="1">
            <a:off x="9860916" y="6495840"/>
            <a:ext cx="2288539" cy="936269"/>
          </a:xfrm>
          <a:prstGeom prst="bentConnector3">
            <a:avLst>
              <a:gd name="adj1" fmla="val 78857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583633" y="4910969"/>
            <a:ext cx="309850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24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15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65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25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20" grpId="0" animBg="1"/>
      <p:bldP spid="21" grpId="0" animBg="1"/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9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05999" y="5187583"/>
            <a:ext cx="4325656" cy="114258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188075" y="5361048"/>
            <a:ext cx="3961505" cy="795655"/>
          </a:xfrm>
          <a:prstGeom prst="rect">
            <a:avLst/>
          </a:prstGeom>
          <a:noFill/>
          <a:ln w="28575">
            <a:solidFill>
              <a:schemeClr val="bg1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428031" y="5427088"/>
            <a:ext cx="3481593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6982760" y="3580459"/>
            <a:ext cx="4325656" cy="114258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7164836" y="3753924"/>
            <a:ext cx="3961505" cy="795655"/>
          </a:xfrm>
          <a:prstGeom prst="rect">
            <a:avLst/>
          </a:prstGeom>
          <a:noFill/>
          <a:ln w="28575">
            <a:solidFill>
              <a:schemeClr val="bg1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404792" y="3819964"/>
            <a:ext cx="3481593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6982760" y="6809482"/>
            <a:ext cx="4325656" cy="114258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 userDrawn="1"/>
        </p:nvSpPr>
        <p:spPr>
          <a:xfrm>
            <a:off x="7164836" y="6982947"/>
            <a:ext cx="3961505" cy="795655"/>
          </a:xfrm>
          <a:prstGeom prst="rect">
            <a:avLst/>
          </a:prstGeom>
          <a:noFill/>
          <a:ln w="28575">
            <a:solidFill>
              <a:schemeClr val="bg1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7404792" y="7048987"/>
            <a:ext cx="3481593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12661972" y="2766067"/>
            <a:ext cx="4325656" cy="8107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2835396" y="2836408"/>
            <a:ext cx="4003634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12661972" y="3739488"/>
            <a:ext cx="4325656" cy="8107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2835396" y="3809829"/>
            <a:ext cx="4003634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2661972" y="4697777"/>
            <a:ext cx="4325656" cy="8107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2835396" y="4768118"/>
            <a:ext cx="4003634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2661972" y="5998685"/>
            <a:ext cx="4325656" cy="8107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2835396" y="6069026"/>
            <a:ext cx="4003634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2661972" y="6972106"/>
            <a:ext cx="4325656" cy="8107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12835396" y="7042447"/>
            <a:ext cx="4003634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2661972" y="7930395"/>
            <a:ext cx="4325656" cy="8107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12835396" y="8000736"/>
            <a:ext cx="4003634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72" name="直線コネクタ 52"/>
          <p:cNvCxnSpPr>
            <a:stCxn id="7" idx="3"/>
            <a:endCxn id="50" idx="1"/>
          </p:cNvCxnSpPr>
          <p:nvPr userDrawn="1"/>
        </p:nvCxnSpPr>
        <p:spPr>
          <a:xfrm flipV="1">
            <a:off x="5331655" y="4151752"/>
            <a:ext cx="1651105" cy="16071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52"/>
          <p:cNvCxnSpPr>
            <a:stCxn id="7" idx="3"/>
            <a:endCxn id="56" idx="1"/>
          </p:cNvCxnSpPr>
          <p:nvPr userDrawn="1"/>
        </p:nvCxnSpPr>
        <p:spPr>
          <a:xfrm>
            <a:off x="5331655" y="5758876"/>
            <a:ext cx="1651105" cy="162189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52"/>
          <p:cNvCxnSpPr>
            <a:stCxn id="62" idx="1"/>
            <a:endCxn id="50" idx="3"/>
          </p:cNvCxnSpPr>
          <p:nvPr userDrawn="1"/>
        </p:nvCxnSpPr>
        <p:spPr>
          <a:xfrm flipH="1">
            <a:off x="11308416" y="4144887"/>
            <a:ext cx="1353556" cy="686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52"/>
          <p:cNvCxnSpPr>
            <a:stCxn id="68" idx="1"/>
            <a:endCxn id="56" idx="3"/>
          </p:cNvCxnSpPr>
          <p:nvPr userDrawn="1"/>
        </p:nvCxnSpPr>
        <p:spPr>
          <a:xfrm flipH="1">
            <a:off x="11308416" y="7377505"/>
            <a:ext cx="1353556" cy="327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52"/>
          <p:cNvCxnSpPr>
            <a:stCxn id="59" idx="1"/>
            <a:endCxn id="50" idx="3"/>
          </p:cNvCxnSpPr>
          <p:nvPr userDrawn="1"/>
        </p:nvCxnSpPr>
        <p:spPr>
          <a:xfrm rot="10800000" flipV="1">
            <a:off x="11308416" y="3171466"/>
            <a:ext cx="1353556" cy="98028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52"/>
          <p:cNvCxnSpPr>
            <a:stCxn id="64" idx="1"/>
            <a:endCxn id="50" idx="3"/>
          </p:cNvCxnSpPr>
          <p:nvPr userDrawn="1"/>
        </p:nvCxnSpPr>
        <p:spPr>
          <a:xfrm rot="10800000">
            <a:off x="11308416" y="4151752"/>
            <a:ext cx="1353556" cy="951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52"/>
          <p:cNvCxnSpPr>
            <a:stCxn id="66" idx="1"/>
            <a:endCxn id="56" idx="3"/>
          </p:cNvCxnSpPr>
          <p:nvPr userDrawn="1"/>
        </p:nvCxnSpPr>
        <p:spPr>
          <a:xfrm rot="10800000" flipV="1">
            <a:off x="11308416" y="6404083"/>
            <a:ext cx="1353556" cy="97669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52"/>
          <p:cNvCxnSpPr>
            <a:stCxn id="70" idx="1"/>
            <a:endCxn id="56" idx="3"/>
          </p:cNvCxnSpPr>
          <p:nvPr userDrawn="1"/>
        </p:nvCxnSpPr>
        <p:spPr>
          <a:xfrm rot="10800000">
            <a:off x="11308416" y="7380776"/>
            <a:ext cx="1353556" cy="95501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9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 animBg="1"/>
      <p:bldP spid="3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with 2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山形 29"/>
          <p:cNvSpPr/>
          <p:nvPr userDrawn="1"/>
        </p:nvSpPr>
        <p:spPr>
          <a:xfrm>
            <a:off x="2607071" y="4738549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099183" y="4628347"/>
            <a:ext cx="12678393" cy="1130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3" name="山形 32"/>
          <p:cNvSpPr/>
          <p:nvPr userDrawn="1"/>
        </p:nvSpPr>
        <p:spPr>
          <a:xfrm>
            <a:off x="2607071" y="5802368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099183" y="5692166"/>
            <a:ext cx="12678393" cy="1130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cxnSp>
        <p:nvCxnSpPr>
          <p:cNvPr id="36" name="直線コネクタ 52"/>
          <p:cNvCxnSpPr/>
          <p:nvPr userDrawn="1"/>
        </p:nvCxnSpPr>
        <p:spPr>
          <a:xfrm flipH="1">
            <a:off x="2550800" y="4093694"/>
            <a:ext cx="1574037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with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36" name="直線コネクタ 52"/>
          <p:cNvCxnSpPr/>
          <p:nvPr userDrawn="1"/>
        </p:nvCxnSpPr>
        <p:spPr>
          <a:xfrm flipH="1">
            <a:off x="2550800" y="3702127"/>
            <a:ext cx="1574037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山形 12"/>
          <p:cNvSpPr/>
          <p:nvPr userDrawn="1"/>
        </p:nvSpPr>
        <p:spPr>
          <a:xfrm>
            <a:off x="2607071" y="4311949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099183" y="4201747"/>
            <a:ext cx="12678393" cy="1146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5" name="山形 14"/>
          <p:cNvSpPr/>
          <p:nvPr userDrawn="1"/>
        </p:nvSpPr>
        <p:spPr>
          <a:xfrm>
            <a:off x="2607071" y="5375768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099183" y="5265566"/>
            <a:ext cx="12678393" cy="1146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7" name="山形 16"/>
          <p:cNvSpPr/>
          <p:nvPr userDrawn="1"/>
        </p:nvSpPr>
        <p:spPr>
          <a:xfrm>
            <a:off x="2607071" y="6447819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3099183" y="6337617"/>
            <a:ext cx="12678393" cy="1146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99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with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山形 12"/>
          <p:cNvSpPr/>
          <p:nvPr userDrawn="1"/>
        </p:nvSpPr>
        <p:spPr>
          <a:xfrm>
            <a:off x="2607071" y="3135344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099183" y="3025142"/>
            <a:ext cx="12678393" cy="1146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5" name="山形 14"/>
          <p:cNvSpPr/>
          <p:nvPr userDrawn="1"/>
        </p:nvSpPr>
        <p:spPr>
          <a:xfrm>
            <a:off x="2607071" y="4245054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099183" y="4134852"/>
            <a:ext cx="12678393" cy="1146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7" name="山形 16"/>
          <p:cNvSpPr/>
          <p:nvPr userDrawn="1"/>
        </p:nvSpPr>
        <p:spPr>
          <a:xfrm>
            <a:off x="2607071" y="5354764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3099183" y="5244562"/>
            <a:ext cx="12678393" cy="1146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9" name="山形 18"/>
          <p:cNvSpPr/>
          <p:nvPr userDrawn="1"/>
        </p:nvSpPr>
        <p:spPr>
          <a:xfrm>
            <a:off x="2627211" y="6464474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119323" y="6354272"/>
            <a:ext cx="12678393" cy="1146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1" name="山形 20"/>
          <p:cNvSpPr/>
          <p:nvPr userDrawn="1"/>
        </p:nvSpPr>
        <p:spPr>
          <a:xfrm>
            <a:off x="2627211" y="7574183"/>
            <a:ext cx="380632" cy="380632"/>
          </a:xfrm>
          <a:prstGeom prst="chevr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119323" y="7463981"/>
            <a:ext cx="12678393" cy="11463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117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-29029" y="3066762"/>
            <a:ext cx="18360000" cy="422030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72579" y="7104191"/>
            <a:ext cx="1825839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 userDrawn="1"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>
            <a:off x="32783" y="3219162"/>
            <a:ext cx="1825839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8" t="19168" r="27970" b="63439"/>
          <a:stretch/>
        </p:blipFill>
        <p:spPr>
          <a:xfrm>
            <a:off x="6622511" y="2609779"/>
            <a:ext cx="2585548" cy="2160514"/>
          </a:xfrm>
          <a:prstGeom prst="rect">
            <a:avLst/>
          </a:prstGeom>
        </p:spPr>
      </p:pic>
      <p:sp>
        <p:nvSpPr>
          <p:cNvPr id="24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37443" y="7615241"/>
            <a:ext cx="16016288" cy="1543272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33" hasCustomPrompt="1"/>
          </p:nvPr>
        </p:nvSpPr>
        <p:spPr>
          <a:xfrm>
            <a:off x="1153439" y="0"/>
            <a:ext cx="6091237" cy="7273757"/>
          </a:xfrm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09583" y="3690036"/>
            <a:ext cx="7878045" cy="3076523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11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55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animBg="1"/>
      <p:bldP spid="17" grpId="1" animBg="1"/>
      <p:bldP spid="18" grpId="0"/>
      <p:bldP spid="2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二等辺三角形 10"/>
          <p:cNvSpPr/>
          <p:nvPr/>
        </p:nvSpPr>
        <p:spPr>
          <a:xfrm rot="5400000">
            <a:off x="4653045" y="-67652"/>
            <a:ext cx="899888" cy="6981537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1726747" y="3083390"/>
            <a:ext cx="6655890" cy="663576"/>
            <a:chOff x="1012371" y="3126253"/>
            <a:chExt cx="6655890" cy="66357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12" y="2561783"/>
            <a:ext cx="482540" cy="1722666"/>
          </a:xfrm>
          <a:prstGeom prst="rect">
            <a:avLst/>
          </a:prstGeom>
        </p:spPr>
      </p:pic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726747" y="3083390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726747" y="3915925"/>
            <a:ext cx="6309180" cy="172763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二等辺三角形 10"/>
          <p:cNvSpPr/>
          <p:nvPr userDrawn="1"/>
        </p:nvSpPr>
        <p:spPr>
          <a:xfrm rot="5400000">
            <a:off x="12992855" y="-67647"/>
            <a:ext cx="899888" cy="6981537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10066557" y="3083395"/>
            <a:ext cx="6655890" cy="663576"/>
            <a:chOff x="1012371" y="3126253"/>
            <a:chExt cx="6655890" cy="663576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図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90" y="2561788"/>
            <a:ext cx="482540" cy="1722666"/>
          </a:xfrm>
          <a:prstGeom prst="rect">
            <a:avLst/>
          </a:prstGeom>
        </p:spPr>
      </p:pic>
      <p:sp>
        <p:nvSpPr>
          <p:cNvPr id="4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066557" y="3083395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066557" y="3915930"/>
            <a:ext cx="6309180" cy="172763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二等辺三角形 10"/>
          <p:cNvSpPr/>
          <p:nvPr userDrawn="1"/>
        </p:nvSpPr>
        <p:spPr>
          <a:xfrm rot="5400000">
            <a:off x="4654948" y="3085131"/>
            <a:ext cx="899888" cy="6981537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1728650" y="6236173"/>
            <a:ext cx="6655890" cy="663576"/>
            <a:chOff x="1012371" y="3126253"/>
            <a:chExt cx="6655890" cy="663576"/>
          </a:xfrm>
        </p:grpSpPr>
        <p:cxnSp>
          <p:nvCxnSpPr>
            <p:cNvPr id="26" name="直線コネクタ 25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図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5" y="5714566"/>
            <a:ext cx="482540" cy="1722666"/>
          </a:xfrm>
          <a:prstGeom prst="rect">
            <a:avLst/>
          </a:prstGeom>
        </p:spPr>
      </p:pic>
      <p:sp>
        <p:nvSpPr>
          <p:cNvPr id="4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728650" y="6236173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728650" y="7068708"/>
            <a:ext cx="6309180" cy="172763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6" name="二等辺三角形 10"/>
          <p:cNvSpPr/>
          <p:nvPr userDrawn="1"/>
        </p:nvSpPr>
        <p:spPr>
          <a:xfrm rot="5400000">
            <a:off x="12994758" y="3085136"/>
            <a:ext cx="899888" cy="6981537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10068460" y="6236178"/>
            <a:ext cx="6655890" cy="663576"/>
            <a:chOff x="1012371" y="3126253"/>
            <a:chExt cx="6655890" cy="663576"/>
          </a:xfrm>
        </p:grpSpPr>
        <p:cxnSp>
          <p:nvCxnSpPr>
            <p:cNvPr id="48" name="直線コネクタ 47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図 5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93" y="5714571"/>
            <a:ext cx="482540" cy="1722666"/>
          </a:xfrm>
          <a:prstGeom prst="rect">
            <a:avLst/>
          </a:prstGeom>
        </p:spPr>
      </p:pic>
      <p:sp>
        <p:nvSpPr>
          <p:cNvPr id="5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068460" y="6236178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068460" y="7068713"/>
            <a:ext cx="6309180" cy="1727631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73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4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5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696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3" name="涙形 2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涙形 3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1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7325" y="2854193"/>
            <a:ext cx="1911397" cy="495461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8770" y="2854193"/>
            <a:ext cx="1911397" cy="495461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9090215" y="2854193"/>
            <a:ext cx="1911397" cy="495461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001659" y="2854193"/>
            <a:ext cx="1911397" cy="495461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5</a:t>
            </a: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6</a:t>
            </a:r>
          </a:p>
        </p:txBody>
      </p:sp>
      <p:sp>
        <p:nvSpPr>
          <p:cNvPr id="27" name="テキスト ボックス 26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7</a:t>
            </a:r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8</a:t>
            </a: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9</a:t>
            </a:r>
          </a:p>
        </p:txBody>
      </p:sp>
      <p:sp>
        <p:nvSpPr>
          <p:cNvPr id="30" name="テキスト ボックス 29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34" name="テキスト ボックス 33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5</a:t>
            </a:r>
          </a:p>
        </p:txBody>
      </p:sp>
      <p:sp>
        <p:nvSpPr>
          <p:cNvPr id="35" name="テキスト ボックス 34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6</a:t>
            </a:r>
          </a:p>
        </p:txBody>
      </p:sp>
      <p:sp>
        <p:nvSpPr>
          <p:cNvPr id="36" name="テキスト ボックス 35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7</a:t>
            </a:r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8</a:t>
            </a: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9</a:t>
            </a: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0</a:t>
            </a: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8</a:t>
            </a: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43" name="テキスト ボックス 42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7</a:t>
            </a:r>
          </a:p>
        </p:txBody>
      </p:sp>
      <p:sp>
        <p:nvSpPr>
          <p:cNvPr id="44" name="テキスト ボックス 43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45" name="テキスト ボックス 44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9</a:t>
            </a:r>
          </a:p>
        </p:txBody>
      </p:sp>
      <p:sp>
        <p:nvSpPr>
          <p:cNvPr id="46" name="テキスト ボックス 45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6</a:t>
            </a:r>
          </a:p>
        </p:txBody>
      </p:sp>
      <p:sp>
        <p:nvSpPr>
          <p:cNvPr id="47" name="テキスト ボックス 46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48" name="テキスト ボックス 47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49" name="テキスト ボックス 48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0</a:t>
            </a:r>
          </a:p>
        </p:txBody>
      </p:sp>
      <p:sp>
        <p:nvSpPr>
          <p:cNvPr id="50" name="テキスト ボックス 49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8</a:t>
            </a:r>
          </a:p>
        </p:txBody>
      </p:sp>
      <p:sp>
        <p:nvSpPr>
          <p:cNvPr id="51" name="テキスト ボックス 50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52" name="テキスト ボックス 51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7</a:t>
            </a:r>
          </a:p>
        </p:txBody>
      </p:sp>
      <p:sp>
        <p:nvSpPr>
          <p:cNvPr id="53" name="テキスト ボックス 52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54" name="テキスト ボックス 53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9</a:t>
            </a:r>
          </a:p>
        </p:txBody>
      </p:sp>
      <p:sp>
        <p:nvSpPr>
          <p:cNvPr id="55" name="テキスト ボックス 54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6</a:t>
            </a:r>
          </a:p>
        </p:txBody>
      </p:sp>
      <p:sp>
        <p:nvSpPr>
          <p:cNvPr id="56" name="テキスト ボックス 55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57" name="テキスト ボックス 56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91175" cy="3371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5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915150"/>
            <a:ext cx="18291175" cy="3371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620270" y="1912709"/>
            <a:ext cx="8251032" cy="14477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5587" y="7460340"/>
            <a:ext cx="8008143" cy="18578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03645" y="7235368"/>
            <a:ext cx="3946298" cy="10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7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100"/>
                            </p:stCondLst>
                            <p:childTnLst>
                              <p:par>
                                <p:cTn id="17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4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838" y="3649095"/>
            <a:ext cx="15547499" cy="2205038"/>
          </a:xfrm>
          <a:prstGeom prst="rect">
            <a:avLst/>
          </a:prstGeom>
        </p:spPr>
        <p:txBody>
          <a:bodyPr anchor="b"/>
          <a:lstStyle>
            <a:lvl1pPr>
              <a:defRPr sz="12000" baseline="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78857" y="5660571"/>
            <a:ext cx="15559314" cy="103822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i="0" baseline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818986" y="8490857"/>
            <a:ext cx="10653202" cy="14514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34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838" y="3227059"/>
            <a:ext cx="15547499" cy="2205038"/>
          </a:xfrm>
          <a:prstGeom prst="rect">
            <a:avLst/>
          </a:prstGeom>
        </p:spPr>
        <p:txBody>
          <a:bodyPr anchor="b"/>
          <a:lstStyle>
            <a:lvl1pPr>
              <a:defRPr sz="8800" baseline="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78857" y="5196335"/>
            <a:ext cx="15559314" cy="103822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818986" y="8266221"/>
            <a:ext cx="10653202" cy="16760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291382" y="8181368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3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7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10"/>
          <p:cNvSpPr/>
          <p:nvPr userDrawn="1"/>
        </p:nvSpPr>
        <p:spPr>
          <a:xfrm rot="5400000">
            <a:off x="7327159" y="-3628959"/>
            <a:ext cx="2774485" cy="17515889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3939045"/>
            <a:ext cx="15806057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6298515"/>
            <a:ext cx="15806057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5831401" y="3939045"/>
            <a:ext cx="1345739" cy="118994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5831401" y="5128985"/>
            <a:ext cx="1316711" cy="116953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725399" y="5108345"/>
            <a:ext cx="13964543" cy="1219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696371" y="4157662"/>
            <a:ext cx="13964543" cy="1219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0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7291382" y="8777329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818986" y="8868229"/>
            <a:ext cx="10653202" cy="10740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6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線コネクタ 55"/>
          <p:cNvCxnSpPr/>
          <p:nvPr userDrawn="1"/>
        </p:nvCxnSpPr>
        <p:spPr>
          <a:xfrm flipV="1">
            <a:off x="13125336" y="3495009"/>
            <a:ext cx="0" cy="3296983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 userDrawn="1"/>
        </p:nvCxnSpPr>
        <p:spPr>
          <a:xfrm flipV="1">
            <a:off x="5959702" y="1957614"/>
            <a:ext cx="3185886" cy="318588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H="1" flipV="1">
            <a:off x="9145588" y="1957614"/>
            <a:ext cx="3185886" cy="318588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5959702" y="5143500"/>
            <a:ext cx="3185886" cy="318588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 flipH="1">
            <a:off x="9145588" y="5143500"/>
            <a:ext cx="3185886" cy="318588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 userDrawn="1"/>
        </p:nvCxnSpPr>
        <p:spPr>
          <a:xfrm flipV="1">
            <a:off x="5959702" y="1957614"/>
            <a:ext cx="0" cy="6371772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 userDrawn="1"/>
        </p:nvCxnSpPr>
        <p:spPr>
          <a:xfrm flipH="1">
            <a:off x="5959703" y="1957614"/>
            <a:ext cx="6371771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H="1">
            <a:off x="5959703" y="8329386"/>
            <a:ext cx="6371771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V="1">
            <a:off x="12331474" y="1957614"/>
            <a:ext cx="0" cy="6371772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 userDrawn="1"/>
        </p:nvCxnSpPr>
        <p:spPr>
          <a:xfrm>
            <a:off x="7497096" y="1163752"/>
            <a:ext cx="3296983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>
            <a:off x="10794079" y="1163752"/>
            <a:ext cx="2331257" cy="233125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 userDrawn="1"/>
        </p:nvCxnSpPr>
        <p:spPr>
          <a:xfrm flipV="1">
            <a:off x="5165839" y="1163752"/>
            <a:ext cx="2331257" cy="233125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 userDrawn="1"/>
        </p:nvCxnSpPr>
        <p:spPr>
          <a:xfrm flipV="1">
            <a:off x="5165839" y="3495009"/>
            <a:ext cx="0" cy="3296983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 userDrawn="1"/>
        </p:nvCxnSpPr>
        <p:spPr>
          <a:xfrm flipH="1" flipV="1">
            <a:off x="5165839" y="6791992"/>
            <a:ext cx="2331257" cy="233125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 userDrawn="1"/>
        </p:nvCxnSpPr>
        <p:spPr>
          <a:xfrm>
            <a:off x="7497096" y="9123249"/>
            <a:ext cx="3296983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 userDrawn="1"/>
        </p:nvCxnSpPr>
        <p:spPr>
          <a:xfrm flipV="1">
            <a:off x="10794079" y="6791992"/>
            <a:ext cx="2331257" cy="233125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 userDrawn="1"/>
        </p:nvSpPr>
        <p:spPr>
          <a:xfrm>
            <a:off x="4813073" y="810986"/>
            <a:ext cx="8665028" cy="866502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 userDrawn="1"/>
        </p:nvSpPr>
        <p:spPr>
          <a:xfrm>
            <a:off x="4800446" y="796472"/>
            <a:ext cx="8690355" cy="869035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 userDrawn="1"/>
        </p:nvSpPr>
        <p:spPr>
          <a:xfrm>
            <a:off x="4965105" y="973831"/>
            <a:ext cx="8321295" cy="832129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335587" y="5108345"/>
            <a:ext cx="7620000" cy="1219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335587" y="2075543"/>
            <a:ext cx="7620000" cy="32722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7000"/>
              </a:lnSpc>
              <a:spcBef>
                <a:spcPts val="0"/>
              </a:spcBef>
              <a:defRPr sz="8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53943" y="7583031"/>
            <a:ext cx="4180114" cy="121919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i="0" baseline="0">
                <a:solidFill>
                  <a:schemeClr val="bg1"/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17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3" presetClass="exit" presetSubtype="16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1" presetClass="exit" presetSubtype="1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3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6" presetClass="entr" presetSubtype="32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3" presetClass="entr" presetSubtype="3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6" presetClass="entr" presetSubtype="32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5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2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9" grpId="2" animBg="1"/>
      <p:bldP spid="61" grpId="0" animBg="1"/>
      <p:bldP spid="62" grpId="0" animBg="1"/>
      <p:bldP spid="66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4279900"/>
            <a:ext cx="18291175" cy="172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 userDrawn="1"/>
        </p:nvSpPr>
        <p:spPr>
          <a:xfrm>
            <a:off x="4813073" y="810986"/>
            <a:ext cx="8665028" cy="866502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 userDrawn="1"/>
        </p:nvSpPr>
        <p:spPr>
          <a:xfrm>
            <a:off x="4800410" y="798323"/>
            <a:ext cx="8690355" cy="869035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 userDrawn="1"/>
        </p:nvSpPr>
        <p:spPr>
          <a:xfrm>
            <a:off x="4965105" y="973831"/>
            <a:ext cx="8321295" cy="832129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335587" y="5108345"/>
            <a:ext cx="7620000" cy="1219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335587" y="2075543"/>
            <a:ext cx="7620000" cy="32722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7000"/>
              </a:lnSpc>
              <a:spcBef>
                <a:spcPts val="0"/>
              </a:spcBef>
              <a:defRPr sz="8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53943" y="7583031"/>
            <a:ext cx="4180114" cy="121919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i="0" baseline="0">
                <a:solidFill>
                  <a:schemeClr val="bg1"/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72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xit" presetSubtype="1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9" grpId="2" animBg="1"/>
      <p:bldP spid="61" grpId="0" animBg="1"/>
      <p:bldP spid="62" grpId="0" animBg="1"/>
      <p:bldP spid="25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91175" cy="10287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3842141"/>
            <a:ext cx="18291175" cy="260271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 userDrawn="1"/>
        </p:nvCxnSpPr>
        <p:spPr>
          <a:xfrm flipH="1">
            <a:off x="0" y="4009586"/>
            <a:ext cx="18291176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0" y="6289443"/>
            <a:ext cx="18291176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山形 10"/>
          <p:cNvSpPr/>
          <p:nvPr userDrawn="1"/>
        </p:nvSpPr>
        <p:spPr>
          <a:xfrm>
            <a:off x="-7620001" y="1"/>
            <a:ext cx="19135725" cy="10287000"/>
          </a:xfrm>
          <a:prstGeom prst="chevron">
            <a:avLst>
              <a:gd name="adj" fmla="val 4783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山形 11"/>
          <p:cNvSpPr/>
          <p:nvPr userDrawn="1"/>
        </p:nvSpPr>
        <p:spPr>
          <a:xfrm rot="10800000">
            <a:off x="6745288" y="1"/>
            <a:ext cx="19135725" cy="10287000"/>
          </a:xfrm>
          <a:prstGeom prst="chevron">
            <a:avLst>
              <a:gd name="adj" fmla="val 4783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 rot="10800000">
            <a:off x="323850" y="0"/>
            <a:ext cx="7368386" cy="10287000"/>
          </a:xfrm>
          <a:prstGeom prst="chevron">
            <a:avLst>
              <a:gd name="adj" fmla="val 68915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560839" y="0"/>
            <a:ext cx="7368386" cy="10287000"/>
          </a:xfrm>
          <a:prstGeom prst="chevron">
            <a:avLst>
              <a:gd name="adj" fmla="val 68915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山形 4"/>
          <p:cNvSpPr/>
          <p:nvPr userDrawn="1"/>
        </p:nvSpPr>
        <p:spPr>
          <a:xfrm>
            <a:off x="6063446" y="0"/>
            <a:ext cx="7368386" cy="10287000"/>
          </a:xfrm>
          <a:prstGeom prst="chevron">
            <a:avLst>
              <a:gd name="adj" fmla="val 68915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 rot="10800000">
            <a:off x="4864088" y="0"/>
            <a:ext cx="7368386" cy="10287000"/>
          </a:xfrm>
          <a:prstGeom prst="chevron">
            <a:avLst>
              <a:gd name="adj" fmla="val 68915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4800410" y="798323"/>
            <a:ext cx="8690355" cy="8690355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4813073" y="810986"/>
            <a:ext cx="8665028" cy="866502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965105" y="973831"/>
            <a:ext cx="8321295" cy="832129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335587" y="5150549"/>
            <a:ext cx="7620000" cy="121919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335587" y="2075543"/>
            <a:ext cx="7620000" cy="32722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7000"/>
              </a:lnSpc>
              <a:spcBef>
                <a:spcPts val="0"/>
              </a:spcBef>
              <a:defRPr sz="8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53943" y="7583031"/>
            <a:ext cx="4180114" cy="121919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i="0" baseline="0">
                <a:solidFill>
                  <a:schemeClr val="bg1"/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2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2" presetClass="exit" presetSubtype="2" ac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xit" presetSubtype="16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3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3" grpId="0" animBg="1"/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17" grpId="0" animBg="1"/>
      <p:bldP spid="16" grpId="0" animBg="1"/>
      <p:bldP spid="16" grpId="1" animBg="1"/>
      <p:bldP spid="16" grpId="2" animBg="1"/>
      <p:bldP spid="18" grpId="0" animBg="1"/>
      <p:bldP spid="19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1750"/>
                  </p:stCondLst>
                  <p:childTnLst>
                    <p:set>
                      <p:cBhvr>
                        <p:cTn presetID="59" presetClass="entr"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881381"/>
            <a:ext cx="18291175" cy="640561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8291175" cy="39188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14230" y="659718"/>
            <a:ext cx="15662715" cy="19238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40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300616" y="2365831"/>
            <a:ext cx="15689943" cy="11096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i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8" hasCustomPrompt="1"/>
          </p:nvPr>
        </p:nvSpPr>
        <p:spPr>
          <a:xfrm flipV="1">
            <a:off x="0" y="3759199"/>
            <a:ext cx="18291175" cy="3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04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二等辺三角形 10"/>
          <p:cNvSpPr/>
          <p:nvPr/>
        </p:nvSpPr>
        <p:spPr>
          <a:xfrm rot="5400000">
            <a:off x="2937286" y="688337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781992" y="3083390"/>
            <a:ext cx="5128897" cy="663576"/>
            <a:chOff x="2539364" y="3126253"/>
            <a:chExt cx="5128897" cy="66357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5" y="2561783"/>
            <a:ext cx="482540" cy="1722666"/>
          </a:xfrm>
          <a:prstGeom prst="rect">
            <a:avLst/>
          </a:prstGeom>
        </p:spPr>
      </p:pic>
      <p:sp>
        <p:nvSpPr>
          <p:cNvPr id="2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81991" y="3083390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79000" y="3915925"/>
            <a:ext cx="4785180" cy="447083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二等辺三角形 10"/>
          <p:cNvSpPr/>
          <p:nvPr userDrawn="1"/>
        </p:nvSpPr>
        <p:spPr>
          <a:xfrm rot="5400000">
            <a:off x="8724220" y="686067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568926" y="3081120"/>
            <a:ext cx="5128897" cy="663576"/>
            <a:chOff x="2539364" y="3126253"/>
            <a:chExt cx="5128897" cy="663576"/>
          </a:xfrm>
        </p:grpSpPr>
        <p:cxnSp>
          <p:nvCxnSpPr>
            <p:cNvPr id="43" name="直線コネクタ 42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図 4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79" y="2559513"/>
            <a:ext cx="482540" cy="1722666"/>
          </a:xfrm>
          <a:prstGeom prst="rect">
            <a:avLst/>
          </a:prstGeom>
        </p:spPr>
      </p:pic>
      <p:sp>
        <p:nvSpPr>
          <p:cNvPr id="4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568925" y="3081120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565934" y="3913655"/>
            <a:ext cx="4785180" cy="447083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二等辺三角形 10"/>
          <p:cNvSpPr/>
          <p:nvPr userDrawn="1"/>
        </p:nvSpPr>
        <p:spPr>
          <a:xfrm rot="5400000">
            <a:off x="14536690" y="685162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 userDrawn="1"/>
        </p:nvGrpSpPr>
        <p:grpSpPr>
          <a:xfrm>
            <a:off x="12381396" y="3080215"/>
            <a:ext cx="5128897" cy="663576"/>
            <a:chOff x="2539364" y="3126253"/>
            <a:chExt cx="5128897" cy="663576"/>
          </a:xfrm>
        </p:grpSpPr>
        <p:cxnSp>
          <p:nvCxnSpPr>
            <p:cNvPr id="52" name="直線コネクタ 51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図 5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249" y="2558608"/>
            <a:ext cx="482540" cy="1722666"/>
          </a:xfrm>
          <a:prstGeom prst="rect">
            <a:avLst/>
          </a:prstGeom>
        </p:spPr>
      </p:pic>
      <p:sp>
        <p:nvSpPr>
          <p:cNvPr id="5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381395" y="3080215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378404" y="3912750"/>
            <a:ext cx="4785180" cy="447083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36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4914900" y="0"/>
            <a:ext cx="13376275" cy="10287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                                               </a:t>
            </a:r>
            <a:endParaRPr kumimoji="1" lang="ja-JP" altLang="en-US" dirty="0"/>
          </a:p>
        </p:txBody>
      </p:sp>
      <p:sp>
        <p:nvSpPr>
          <p:cNvPr id="17" name="テキスト プレースホルダー 10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4839950" y="0"/>
            <a:ext cx="8496300" cy="10287000"/>
          </a:xfrm>
          <a:prstGeom prst="parallelogram">
            <a:avLst>
              <a:gd name="adj" fmla="val 39350"/>
            </a:avLst>
          </a:prstGeom>
          <a:solidFill>
            <a:schemeClr val="bg2">
              <a:alpha val="50000"/>
            </a:schemeClr>
          </a:soli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6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-6534150" y="0"/>
            <a:ext cx="17602200" cy="10287000"/>
          </a:xfrm>
          <a:prstGeom prst="parallelogram">
            <a:avLst>
              <a:gd name="adj" fmla="val 44628"/>
            </a:avLst>
          </a:prstGeom>
          <a:solidFill>
            <a:schemeClr val="bg2">
              <a:alpha val="50000"/>
            </a:schemeClr>
          </a:soli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-7315200" y="0"/>
            <a:ext cx="17602200" cy="10287000"/>
          </a:xfrm>
          <a:prstGeom prst="parallelogram">
            <a:avLst>
              <a:gd name="adj" fmla="val 4462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5601950" y="0"/>
            <a:ext cx="8496300" cy="10287000"/>
          </a:xfrm>
          <a:prstGeom prst="parallelogram">
            <a:avLst>
              <a:gd name="adj" fmla="val 3935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363950" y="0"/>
            <a:ext cx="8496300" cy="10287000"/>
          </a:xfrm>
          <a:prstGeom prst="parallelogram">
            <a:avLst>
              <a:gd name="adj" fmla="val 3935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2" hasCustomPrompt="1"/>
          </p:nvPr>
        </p:nvSpPr>
        <p:spPr>
          <a:xfrm>
            <a:off x="-8201025" y="0"/>
            <a:ext cx="17660938" cy="10287000"/>
          </a:xfrm>
          <a:prstGeom prst="parallelogram">
            <a:avLst>
              <a:gd name="adj" fmla="val 4462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90550" y="450168"/>
            <a:ext cx="7315201" cy="297883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9600"/>
              </a:lnSpc>
              <a:spcBef>
                <a:spcPts val="0"/>
              </a:spcBef>
              <a:defRPr sz="9600" i="0" baseline="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15723" y="3673927"/>
            <a:ext cx="6586084" cy="18442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i="0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24"/>
          <p:cNvSpPr>
            <a:spLocks noGrp="1"/>
          </p:cNvSpPr>
          <p:nvPr>
            <p:ph type="body" sz="quarter" idx="19" hasCustomPrompt="1"/>
          </p:nvPr>
        </p:nvSpPr>
        <p:spPr>
          <a:xfrm rot="17640000" flipV="1">
            <a:off x="-1257299" y="4959349"/>
            <a:ext cx="18291175" cy="3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24"/>
          <p:cNvSpPr>
            <a:spLocks noGrp="1"/>
          </p:cNvSpPr>
          <p:nvPr>
            <p:ph type="body" sz="quarter" idx="20" hasCustomPrompt="1"/>
          </p:nvPr>
        </p:nvSpPr>
        <p:spPr>
          <a:xfrm rot="15120000" flipV="1">
            <a:off x="7715249" y="3321051"/>
            <a:ext cx="18291175" cy="3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02297" y="3390297"/>
            <a:ext cx="3708000" cy="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0"/>
          <p:cNvSpPr>
            <a:spLocks noGrp="1"/>
          </p:cNvSpPr>
          <p:nvPr>
            <p:ph type="body" sz="quarter" idx="22" hasCustomPrompt="1"/>
          </p:nvPr>
        </p:nvSpPr>
        <p:spPr>
          <a:xfrm>
            <a:off x="25261434" y="0"/>
            <a:ext cx="6096907" cy="10287000"/>
          </a:xfrm>
          <a:prstGeom prst="parallelogram">
            <a:avLst>
              <a:gd name="adj" fmla="val 74936"/>
            </a:avLst>
          </a:prstGeom>
          <a:solidFill>
            <a:schemeClr val="bg2">
              <a:alpha val="50000"/>
            </a:schemeClr>
          </a:soli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6" name="テキスト プレースホルダー 10"/>
          <p:cNvSpPr>
            <a:spLocks noGrp="1"/>
          </p:cNvSpPr>
          <p:nvPr>
            <p:ph type="body" sz="quarter" idx="23" hasCustomPrompt="1"/>
          </p:nvPr>
        </p:nvSpPr>
        <p:spPr>
          <a:xfrm>
            <a:off x="18890117" y="0"/>
            <a:ext cx="8000999" cy="10287000"/>
          </a:xfrm>
          <a:prstGeom prst="parallelogram">
            <a:avLst>
              <a:gd name="adj" fmla="val 57440"/>
            </a:avLst>
          </a:prstGeom>
          <a:solidFill>
            <a:schemeClr val="bg2">
              <a:alpha val="25000"/>
            </a:schemeClr>
          </a:soli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71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ac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2" presetClass="entr" presetSubtype="8" ac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8" ac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 rot="16200000" flipH="1">
            <a:off x="4271509" y="826182"/>
            <a:ext cx="9748158" cy="18291176"/>
          </a:xfrm>
          <a:prstGeom prst="parallelogram">
            <a:avLst>
              <a:gd name="adj" fmla="val 5085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 rot="16200000" flipH="1">
            <a:off x="5181882" y="-9374188"/>
            <a:ext cx="7927410" cy="18291176"/>
          </a:xfrm>
          <a:prstGeom prst="parallelogram">
            <a:avLst>
              <a:gd name="adj" fmla="val 3669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8" name="テキスト プレースホルダー 24"/>
          <p:cNvSpPr>
            <a:spLocks noGrp="1"/>
          </p:cNvSpPr>
          <p:nvPr>
            <p:ph type="body" sz="quarter" idx="19" hasCustomPrompt="1"/>
          </p:nvPr>
        </p:nvSpPr>
        <p:spPr>
          <a:xfrm rot="21060000" flipV="1">
            <a:off x="-102555" y="2168071"/>
            <a:ext cx="18291175" cy="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 rot="16200000" flipH="1">
            <a:off x="5181882" y="-10234216"/>
            <a:ext cx="7927410" cy="18291176"/>
          </a:xfrm>
          <a:prstGeom prst="parallelogram">
            <a:avLst/>
          </a:prstGeom>
          <a:blipFill dpi="0" rotWithShape="0">
            <a:blip r:embed="rId4"/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24"/>
          <p:cNvSpPr>
            <a:spLocks noGrp="1"/>
          </p:cNvSpPr>
          <p:nvPr>
            <p:ph type="body" sz="quarter" idx="20" hasCustomPrompt="1"/>
          </p:nvPr>
        </p:nvSpPr>
        <p:spPr>
          <a:xfrm rot="20685389" flipV="1">
            <a:off x="317037" y="7617746"/>
            <a:ext cx="18291175" cy="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 rot="16200000" flipH="1">
            <a:off x="4271508" y="1768249"/>
            <a:ext cx="9748158" cy="18291176"/>
          </a:xfrm>
          <a:prstGeom prst="parallelogram">
            <a:avLst>
              <a:gd name="adj" fmla="val 3931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671100"/>
            <a:ext cx="9258300" cy="1436914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ts val="9600"/>
              </a:lnSpc>
              <a:spcBef>
                <a:spcPts val="0"/>
              </a:spcBef>
              <a:defRPr sz="9600" i="0" baseline="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109552" y="7620002"/>
            <a:ext cx="6586084" cy="22497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2000" i="0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図プレースホルダー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266700"/>
            <a:ext cx="18291175" cy="10287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                                          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5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3924300" y="0"/>
            <a:ext cx="14366875" cy="10287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                                               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 flipV="1">
            <a:off x="1" y="-4990"/>
            <a:ext cx="7735661" cy="10291989"/>
          </a:xfrm>
          <a:custGeom>
            <a:avLst/>
            <a:gdLst>
              <a:gd name="connsiteX0" fmla="*/ 0 w 4412343"/>
              <a:gd name="connsiteY0" fmla="*/ 0 h 10287000"/>
              <a:gd name="connsiteX1" fmla="*/ 4412343 w 4412343"/>
              <a:gd name="connsiteY1" fmla="*/ 0 h 10287000"/>
              <a:gd name="connsiteX2" fmla="*/ 4412343 w 4412343"/>
              <a:gd name="connsiteY2" fmla="*/ 10287000 h 10287000"/>
              <a:gd name="connsiteX3" fmla="*/ 0 w 4412343"/>
              <a:gd name="connsiteY3" fmla="*/ 10287000 h 10287000"/>
              <a:gd name="connsiteX4" fmla="*/ 0 w 4412343"/>
              <a:gd name="connsiteY4" fmla="*/ 0 h 10287000"/>
              <a:gd name="connsiteX0" fmla="*/ 0 w 8810172"/>
              <a:gd name="connsiteY0" fmla="*/ 0 h 10330543"/>
              <a:gd name="connsiteX1" fmla="*/ 4412343 w 8810172"/>
              <a:gd name="connsiteY1" fmla="*/ 0 h 10330543"/>
              <a:gd name="connsiteX2" fmla="*/ 8810172 w 8810172"/>
              <a:gd name="connsiteY2" fmla="*/ 10330543 h 10330543"/>
              <a:gd name="connsiteX3" fmla="*/ 0 w 8810172"/>
              <a:gd name="connsiteY3" fmla="*/ 10287000 h 10330543"/>
              <a:gd name="connsiteX4" fmla="*/ 0 w 8810172"/>
              <a:gd name="connsiteY4" fmla="*/ 0 h 10330543"/>
              <a:gd name="connsiteX0" fmla="*/ 0 w 8810172"/>
              <a:gd name="connsiteY0" fmla="*/ 0 h 10287000"/>
              <a:gd name="connsiteX1" fmla="*/ 4412343 w 8810172"/>
              <a:gd name="connsiteY1" fmla="*/ 0 h 10287000"/>
              <a:gd name="connsiteX2" fmla="*/ 8810172 w 8810172"/>
              <a:gd name="connsiteY2" fmla="*/ 10287000 h 10287000"/>
              <a:gd name="connsiteX3" fmla="*/ 0 w 8810172"/>
              <a:gd name="connsiteY3" fmla="*/ 10287000 h 10287000"/>
              <a:gd name="connsiteX4" fmla="*/ 0 w 8810172"/>
              <a:gd name="connsiteY4" fmla="*/ 0 h 10287000"/>
              <a:gd name="connsiteX0" fmla="*/ 0 w 8911772"/>
              <a:gd name="connsiteY0" fmla="*/ 0 h 10287000"/>
              <a:gd name="connsiteX1" fmla="*/ 4412343 w 8911772"/>
              <a:gd name="connsiteY1" fmla="*/ 0 h 10287000"/>
              <a:gd name="connsiteX2" fmla="*/ 8911772 w 8911772"/>
              <a:gd name="connsiteY2" fmla="*/ 10272486 h 10287000"/>
              <a:gd name="connsiteX3" fmla="*/ 0 w 8911772"/>
              <a:gd name="connsiteY3" fmla="*/ 10287000 h 10287000"/>
              <a:gd name="connsiteX4" fmla="*/ 0 w 8911772"/>
              <a:gd name="connsiteY4" fmla="*/ 0 h 10287000"/>
              <a:gd name="connsiteX0" fmla="*/ 0 w 8940801"/>
              <a:gd name="connsiteY0" fmla="*/ 0 h 10287000"/>
              <a:gd name="connsiteX1" fmla="*/ 4412343 w 8940801"/>
              <a:gd name="connsiteY1" fmla="*/ 0 h 10287000"/>
              <a:gd name="connsiteX2" fmla="*/ 8940801 w 8940801"/>
              <a:gd name="connsiteY2" fmla="*/ 10287000 h 10287000"/>
              <a:gd name="connsiteX3" fmla="*/ 0 w 8940801"/>
              <a:gd name="connsiteY3" fmla="*/ 10287000 h 10287000"/>
              <a:gd name="connsiteX4" fmla="*/ 0 w 8940801"/>
              <a:gd name="connsiteY4" fmla="*/ 0 h 10287000"/>
              <a:gd name="connsiteX0" fmla="*/ 0 w 8969830"/>
              <a:gd name="connsiteY0" fmla="*/ 0 h 10287000"/>
              <a:gd name="connsiteX1" fmla="*/ 4412343 w 8969830"/>
              <a:gd name="connsiteY1" fmla="*/ 0 h 10287000"/>
              <a:gd name="connsiteX2" fmla="*/ 8969830 w 8969830"/>
              <a:gd name="connsiteY2" fmla="*/ 10272485 h 10287000"/>
              <a:gd name="connsiteX3" fmla="*/ 0 w 8969830"/>
              <a:gd name="connsiteY3" fmla="*/ 10287000 h 10287000"/>
              <a:gd name="connsiteX4" fmla="*/ 0 w 8969830"/>
              <a:gd name="connsiteY4" fmla="*/ 0 h 10287000"/>
              <a:gd name="connsiteX0" fmla="*/ 0 w 8940801"/>
              <a:gd name="connsiteY0" fmla="*/ 0 h 10316028"/>
              <a:gd name="connsiteX1" fmla="*/ 4412343 w 8940801"/>
              <a:gd name="connsiteY1" fmla="*/ 0 h 10316028"/>
              <a:gd name="connsiteX2" fmla="*/ 8940801 w 8940801"/>
              <a:gd name="connsiteY2" fmla="*/ 10316028 h 10316028"/>
              <a:gd name="connsiteX3" fmla="*/ 0 w 8940801"/>
              <a:gd name="connsiteY3" fmla="*/ 10287000 h 10316028"/>
              <a:gd name="connsiteX4" fmla="*/ 0 w 8940801"/>
              <a:gd name="connsiteY4" fmla="*/ 0 h 10316028"/>
              <a:gd name="connsiteX0" fmla="*/ 0 w 8940801"/>
              <a:gd name="connsiteY0" fmla="*/ 0 h 10301514"/>
              <a:gd name="connsiteX1" fmla="*/ 4412343 w 8940801"/>
              <a:gd name="connsiteY1" fmla="*/ 0 h 10301514"/>
              <a:gd name="connsiteX2" fmla="*/ 8940801 w 8940801"/>
              <a:gd name="connsiteY2" fmla="*/ 10301514 h 10301514"/>
              <a:gd name="connsiteX3" fmla="*/ 0 w 8940801"/>
              <a:gd name="connsiteY3" fmla="*/ 10287000 h 10301514"/>
              <a:gd name="connsiteX4" fmla="*/ 0 w 8940801"/>
              <a:gd name="connsiteY4" fmla="*/ 0 h 10301514"/>
              <a:gd name="connsiteX0" fmla="*/ 0 w 9521826"/>
              <a:gd name="connsiteY0" fmla="*/ 0 h 10287000"/>
              <a:gd name="connsiteX1" fmla="*/ 4412343 w 9521826"/>
              <a:gd name="connsiteY1" fmla="*/ 0 h 10287000"/>
              <a:gd name="connsiteX2" fmla="*/ 9521826 w 9521826"/>
              <a:gd name="connsiteY2" fmla="*/ 9777639 h 10287000"/>
              <a:gd name="connsiteX3" fmla="*/ 0 w 9521826"/>
              <a:gd name="connsiteY3" fmla="*/ 10287000 h 10287000"/>
              <a:gd name="connsiteX4" fmla="*/ 0 w 9521826"/>
              <a:gd name="connsiteY4" fmla="*/ 0 h 10287000"/>
              <a:gd name="connsiteX0" fmla="*/ 0 w 8969376"/>
              <a:gd name="connsiteY0" fmla="*/ 0 h 10291989"/>
              <a:gd name="connsiteX1" fmla="*/ 4412343 w 8969376"/>
              <a:gd name="connsiteY1" fmla="*/ 0 h 10291989"/>
              <a:gd name="connsiteX2" fmla="*/ 8969376 w 8969376"/>
              <a:gd name="connsiteY2" fmla="*/ 10291989 h 10291989"/>
              <a:gd name="connsiteX3" fmla="*/ 0 w 8969376"/>
              <a:gd name="connsiteY3" fmla="*/ 10287000 h 10291989"/>
              <a:gd name="connsiteX4" fmla="*/ 0 w 8969376"/>
              <a:gd name="connsiteY4" fmla="*/ 0 h 10291989"/>
              <a:gd name="connsiteX0" fmla="*/ 0 w 7793718"/>
              <a:gd name="connsiteY0" fmla="*/ 0 h 10291989"/>
              <a:gd name="connsiteX1" fmla="*/ 4412343 w 7793718"/>
              <a:gd name="connsiteY1" fmla="*/ 0 h 10291989"/>
              <a:gd name="connsiteX2" fmla="*/ 7793718 w 7793718"/>
              <a:gd name="connsiteY2" fmla="*/ 10291989 h 10291989"/>
              <a:gd name="connsiteX3" fmla="*/ 0 w 7793718"/>
              <a:gd name="connsiteY3" fmla="*/ 10287000 h 10291989"/>
              <a:gd name="connsiteX4" fmla="*/ 0 w 7793718"/>
              <a:gd name="connsiteY4" fmla="*/ 0 h 10291989"/>
              <a:gd name="connsiteX0" fmla="*/ 0 w 7735661"/>
              <a:gd name="connsiteY0" fmla="*/ 0 h 10291989"/>
              <a:gd name="connsiteX1" fmla="*/ 4412343 w 7735661"/>
              <a:gd name="connsiteY1" fmla="*/ 0 h 10291989"/>
              <a:gd name="connsiteX2" fmla="*/ 7735661 w 7735661"/>
              <a:gd name="connsiteY2" fmla="*/ 10291989 h 10291989"/>
              <a:gd name="connsiteX3" fmla="*/ 0 w 7735661"/>
              <a:gd name="connsiteY3" fmla="*/ 10287000 h 10291989"/>
              <a:gd name="connsiteX4" fmla="*/ 0 w 7735661"/>
              <a:gd name="connsiteY4" fmla="*/ 0 h 102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5661" h="10291989">
                <a:moveTo>
                  <a:pt x="0" y="0"/>
                </a:moveTo>
                <a:lnTo>
                  <a:pt x="4412343" y="0"/>
                </a:lnTo>
                <a:lnTo>
                  <a:pt x="7735661" y="10291989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24"/>
          <p:cNvSpPr>
            <a:spLocks noGrp="1"/>
          </p:cNvSpPr>
          <p:nvPr>
            <p:ph type="body" sz="quarter" idx="19" hasCustomPrompt="1"/>
          </p:nvPr>
        </p:nvSpPr>
        <p:spPr>
          <a:xfrm rot="17280000" flipV="1">
            <a:off x="-3226805" y="5152487"/>
            <a:ext cx="18291175" cy="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69257" y="333818"/>
            <a:ext cx="2002972" cy="2452914"/>
          </a:xfrm>
          <a:prstGeom prst="rect">
            <a:avLst/>
          </a:prstGeom>
        </p:spPr>
        <p:txBody>
          <a:bodyPr wrap="none" lIns="36000" tIns="36000" rIns="36000" bIns="3600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#0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40229" y="2503024"/>
            <a:ext cx="6400799" cy="17432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6000"/>
              </a:lnSpc>
              <a:spcBef>
                <a:spcPts val="0"/>
              </a:spcBef>
              <a:defRPr sz="66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59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366875" cy="10287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                                               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 flipH="1" flipV="1">
            <a:off x="10555514" y="-4990"/>
            <a:ext cx="7735661" cy="10291989"/>
          </a:xfrm>
          <a:custGeom>
            <a:avLst/>
            <a:gdLst>
              <a:gd name="connsiteX0" fmla="*/ 0 w 4412343"/>
              <a:gd name="connsiteY0" fmla="*/ 0 h 10287000"/>
              <a:gd name="connsiteX1" fmla="*/ 4412343 w 4412343"/>
              <a:gd name="connsiteY1" fmla="*/ 0 h 10287000"/>
              <a:gd name="connsiteX2" fmla="*/ 4412343 w 4412343"/>
              <a:gd name="connsiteY2" fmla="*/ 10287000 h 10287000"/>
              <a:gd name="connsiteX3" fmla="*/ 0 w 4412343"/>
              <a:gd name="connsiteY3" fmla="*/ 10287000 h 10287000"/>
              <a:gd name="connsiteX4" fmla="*/ 0 w 4412343"/>
              <a:gd name="connsiteY4" fmla="*/ 0 h 10287000"/>
              <a:gd name="connsiteX0" fmla="*/ 0 w 8810172"/>
              <a:gd name="connsiteY0" fmla="*/ 0 h 10330543"/>
              <a:gd name="connsiteX1" fmla="*/ 4412343 w 8810172"/>
              <a:gd name="connsiteY1" fmla="*/ 0 h 10330543"/>
              <a:gd name="connsiteX2" fmla="*/ 8810172 w 8810172"/>
              <a:gd name="connsiteY2" fmla="*/ 10330543 h 10330543"/>
              <a:gd name="connsiteX3" fmla="*/ 0 w 8810172"/>
              <a:gd name="connsiteY3" fmla="*/ 10287000 h 10330543"/>
              <a:gd name="connsiteX4" fmla="*/ 0 w 8810172"/>
              <a:gd name="connsiteY4" fmla="*/ 0 h 10330543"/>
              <a:gd name="connsiteX0" fmla="*/ 0 w 8810172"/>
              <a:gd name="connsiteY0" fmla="*/ 0 h 10287000"/>
              <a:gd name="connsiteX1" fmla="*/ 4412343 w 8810172"/>
              <a:gd name="connsiteY1" fmla="*/ 0 h 10287000"/>
              <a:gd name="connsiteX2" fmla="*/ 8810172 w 8810172"/>
              <a:gd name="connsiteY2" fmla="*/ 10287000 h 10287000"/>
              <a:gd name="connsiteX3" fmla="*/ 0 w 8810172"/>
              <a:gd name="connsiteY3" fmla="*/ 10287000 h 10287000"/>
              <a:gd name="connsiteX4" fmla="*/ 0 w 8810172"/>
              <a:gd name="connsiteY4" fmla="*/ 0 h 10287000"/>
              <a:gd name="connsiteX0" fmla="*/ 0 w 8911772"/>
              <a:gd name="connsiteY0" fmla="*/ 0 h 10287000"/>
              <a:gd name="connsiteX1" fmla="*/ 4412343 w 8911772"/>
              <a:gd name="connsiteY1" fmla="*/ 0 h 10287000"/>
              <a:gd name="connsiteX2" fmla="*/ 8911772 w 8911772"/>
              <a:gd name="connsiteY2" fmla="*/ 10272486 h 10287000"/>
              <a:gd name="connsiteX3" fmla="*/ 0 w 8911772"/>
              <a:gd name="connsiteY3" fmla="*/ 10287000 h 10287000"/>
              <a:gd name="connsiteX4" fmla="*/ 0 w 8911772"/>
              <a:gd name="connsiteY4" fmla="*/ 0 h 10287000"/>
              <a:gd name="connsiteX0" fmla="*/ 0 w 8940801"/>
              <a:gd name="connsiteY0" fmla="*/ 0 h 10287000"/>
              <a:gd name="connsiteX1" fmla="*/ 4412343 w 8940801"/>
              <a:gd name="connsiteY1" fmla="*/ 0 h 10287000"/>
              <a:gd name="connsiteX2" fmla="*/ 8940801 w 8940801"/>
              <a:gd name="connsiteY2" fmla="*/ 10287000 h 10287000"/>
              <a:gd name="connsiteX3" fmla="*/ 0 w 8940801"/>
              <a:gd name="connsiteY3" fmla="*/ 10287000 h 10287000"/>
              <a:gd name="connsiteX4" fmla="*/ 0 w 8940801"/>
              <a:gd name="connsiteY4" fmla="*/ 0 h 10287000"/>
              <a:gd name="connsiteX0" fmla="*/ 0 w 8969830"/>
              <a:gd name="connsiteY0" fmla="*/ 0 h 10287000"/>
              <a:gd name="connsiteX1" fmla="*/ 4412343 w 8969830"/>
              <a:gd name="connsiteY1" fmla="*/ 0 h 10287000"/>
              <a:gd name="connsiteX2" fmla="*/ 8969830 w 8969830"/>
              <a:gd name="connsiteY2" fmla="*/ 10272485 h 10287000"/>
              <a:gd name="connsiteX3" fmla="*/ 0 w 8969830"/>
              <a:gd name="connsiteY3" fmla="*/ 10287000 h 10287000"/>
              <a:gd name="connsiteX4" fmla="*/ 0 w 8969830"/>
              <a:gd name="connsiteY4" fmla="*/ 0 h 10287000"/>
              <a:gd name="connsiteX0" fmla="*/ 0 w 8940801"/>
              <a:gd name="connsiteY0" fmla="*/ 0 h 10316028"/>
              <a:gd name="connsiteX1" fmla="*/ 4412343 w 8940801"/>
              <a:gd name="connsiteY1" fmla="*/ 0 h 10316028"/>
              <a:gd name="connsiteX2" fmla="*/ 8940801 w 8940801"/>
              <a:gd name="connsiteY2" fmla="*/ 10316028 h 10316028"/>
              <a:gd name="connsiteX3" fmla="*/ 0 w 8940801"/>
              <a:gd name="connsiteY3" fmla="*/ 10287000 h 10316028"/>
              <a:gd name="connsiteX4" fmla="*/ 0 w 8940801"/>
              <a:gd name="connsiteY4" fmla="*/ 0 h 10316028"/>
              <a:gd name="connsiteX0" fmla="*/ 0 w 8940801"/>
              <a:gd name="connsiteY0" fmla="*/ 0 h 10301514"/>
              <a:gd name="connsiteX1" fmla="*/ 4412343 w 8940801"/>
              <a:gd name="connsiteY1" fmla="*/ 0 h 10301514"/>
              <a:gd name="connsiteX2" fmla="*/ 8940801 w 8940801"/>
              <a:gd name="connsiteY2" fmla="*/ 10301514 h 10301514"/>
              <a:gd name="connsiteX3" fmla="*/ 0 w 8940801"/>
              <a:gd name="connsiteY3" fmla="*/ 10287000 h 10301514"/>
              <a:gd name="connsiteX4" fmla="*/ 0 w 8940801"/>
              <a:gd name="connsiteY4" fmla="*/ 0 h 10301514"/>
              <a:gd name="connsiteX0" fmla="*/ 0 w 9521826"/>
              <a:gd name="connsiteY0" fmla="*/ 0 h 10287000"/>
              <a:gd name="connsiteX1" fmla="*/ 4412343 w 9521826"/>
              <a:gd name="connsiteY1" fmla="*/ 0 h 10287000"/>
              <a:gd name="connsiteX2" fmla="*/ 9521826 w 9521826"/>
              <a:gd name="connsiteY2" fmla="*/ 9777639 h 10287000"/>
              <a:gd name="connsiteX3" fmla="*/ 0 w 9521826"/>
              <a:gd name="connsiteY3" fmla="*/ 10287000 h 10287000"/>
              <a:gd name="connsiteX4" fmla="*/ 0 w 9521826"/>
              <a:gd name="connsiteY4" fmla="*/ 0 h 10287000"/>
              <a:gd name="connsiteX0" fmla="*/ 0 w 8969376"/>
              <a:gd name="connsiteY0" fmla="*/ 0 h 10291989"/>
              <a:gd name="connsiteX1" fmla="*/ 4412343 w 8969376"/>
              <a:gd name="connsiteY1" fmla="*/ 0 h 10291989"/>
              <a:gd name="connsiteX2" fmla="*/ 8969376 w 8969376"/>
              <a:gd name="connsiteY2" fmla="*/ 10291989 h 10291989"/>
              <a:gd name="connsiteX3" fmla="*/ 0 w 8969376"/>
              <a:gd name="connsiteY3" fmla="*/ 10287000 h 10291989"/>
              <a:gd name="connsiteX4" fmla="*/ 0 w 8969376"/>
              <a:gd name="connsiteY4" fmla="*/ 0 h 10291989"/>
              <a:gd name="connsiteX0" fmla="*/ 0 w 7793718"/>
              <a:gd name="connsiteY0" fmla="*/ 0 h 10291989"/>
              <a:gd name="connsiteX1" fmla="*/ 4412343 w 7793718"/>
              <a:gd name="connsiteY1" fmla="*/ 0 h 10291989"/>
              <a:gd name="connsiteX2" fmla="*/ 7793718 w 7793718"/>
              <a:gd name="connsiteY2" fmla="*/ 10291989 h 10291989"/>
              <a:gd name="connsiteX3" fmla="*/ 0 w 7793718"/>
              <a:gd name="connsiteY3" fmla="*/ 10287000 h 10291989"/>
              <a:gd name="connsiteX4" fmla="*/ 0 w 7793718"/>
              <a:gd name="connsiteY4" fmla="*/ 0 h 10291989"/>
              <a:gd name="connsiteX0" fmla="*/ 0 w 7735661"/>
              <a:gd name="connsiteY0" fmla="*/ 0 h 10291989"/>
              <a:gd name="connsiteX1" fmla="*/ 4412343 w 7735661"/>
              <a:gd name="connsiteY1" fmla="*/ 0 h 10291989"/>
              <a:gd name="connsiteX2" fmla="*/ 7735661 w 7735661"/>
              <a:gd name="connsiteY2" fmla="*/ 10291989 h 10291989"/>
              <a:gd name="connsiteX3" fmla="*/ 0 w 7735661"/>
              <a:gd name="connsiteY3" fmla="*/ 10287000 h 10291989"/>
              <a:gd name="connsiteX4" fmla="*/ 0 w 7735661"/>
              <a:gd name="connsiteY4" fmla="*/ 0 h 102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5661" h="10291989">
                <a:moveTo>
                  <a:pt x="0" y="0"/>
                </a:moveTo>
                <a:lnTo>
                  <a:pt x="4412343" y="0"/>
                </a:lnTo>
                <a:lnTo>
                  <a:pt x="7735661" y="10291989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24"/>
          <p:cNvSpPr>
            <a:spLocks noGrp="1"/>
          </p:cNvSpPr>
          <p:nvPr>
            <p:ph type="body" sz="quarter" idx="23" hasCustomPrompt="1"/>
          </p:nvPr>
        </p:nvSpPr>
        <p:spPr>
          <a:xfrm rot="4320000" flipH="1" flipV="1">
            <a:off x="3279223" y="5152487"/>
            <a:ext cx="18291175" cy="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5524918" y="333818"/>
            <a:ext cx="2002972" cy="2452914"/>
          </a:xfrm>
          <a:prstGeom prst="rect">
            <a:avLst/>
          </a:prstGeom>
        </p:spPr>
        <p:txBody>
          <a:bodyPr wrap="none" lIns="36000" tIns="36000" rIns="36000" bIns="36000"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#0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136832" y="2503024"/>
            <a:ext cx="6400799" cy="1793403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6000"/>
              </a:lnSpc>
              <a:spcBef>
                <a:spcPts val="0"/>
              </a:spcBef>
              <a:defRPr sz="66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7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 userDrawn="1"/>
        </p:nvSpPr>
        <p:spPr>
          <a:xfrm>
            <a:off x="-29029" y="8792448"/>
            <a:ext cx="18360000" cy="1522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-29029" y="2403701"/>
            <a:ext cx="18360000" cy="259805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0" y="4871130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260217" y="2699659"/>
            <a:ext cx="9490755" cy="140347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273140" y="3870904"/>
            <a:ext cx="9477831" cy="9276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>
            <a:off x="0" y="2570615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 userDrawn="1"/>
        </p:nvSpPr>
        <p:spPr>
          <a:xfrm>
            <a:off x="1639197" y="1268774"/>
            <a:ext cx="6071579" cy="6071579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20118" y="1449695"/>
            <a:ext cx="5709736" cy="570973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929482" y="1559059"/>
            <a:ext cx="5491009" cy="549100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273141" y="5225525"/>
            <a:ext cx="8940801" cy="24235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2117661" y="9264663"/>
            <a:ext cx="609600" cy="609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758072" y="9234042"/>
            <a:ext cx="3624375" cy="670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図プレースホルダー 28"/>
          <p:cNvSpPr>
            <a:spLocks noGrp="1"/>
          </p:cNvSpPr>
          <p:nvPr>
            <p:ph type="pic" sz="quarter" idx="24" hasCustomPrompt="1"/>
          </p:nvPr>
        </p:nvSpPr>
        <p:spPr>
          <a:xfrm>
            <a:off x="7382719" y="9264663"/>
            <a:ext cx="609600" cy="609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023130" y="9234042"/>
            <a:ext cx="3624375" cy="670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図プレースホルダー 28"/>
          <p:cNvSpPr>
            <a:spLocks noGrp="1"/>
          </p:cNvSpPr>
          <p:nvPr>
            <p:ph type="pic" sz="quarter" idx="26" hasCustomPrompt="1"/>
          </p:nvPr>
        </p:nvSpPr>
        <p:spPr>
          <a:xfrm>
            <a:off x="12647776" y="9264663"/>
            <a:ext cx="609600" cy="609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3288187" y="9234042"/>
            <a:ext cx="3624375" cy="670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39" name="直線コネクタ 38"/>
          <p:cNvCxnSpPr/>
          <p:nvPr userDrawn="1"/>
        </p:nvCxnSpPr>
        <p:spPr>
          <a:xfrm>
            <a:off x="39796" y="8952104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257202" y="1161143"/>
            <a:ext cx="9477831" cy="12425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28" name="涙形 27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涙形 36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5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75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25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5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75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425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2" grpId="0" animBg="1"/>
      <p:bldP spid="22" grpId="1" animBg="1"/>
      <p:bldP spid="1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8" grpId="1" animBg="1"/>
      <p:bldP spid="19" grpId="0" animBg="1"/>
      <p:bldP spid="19" grpId="1" animBg="1"/>
      <p:bldP spid="21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-29028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001756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696006" y="0"/>
            <a:ext cx="7229475" cy="102870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982854" y="174171"/>
            <a:ext cx="8679545" cy="39769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10000"/>
              </a:lnSpc>
              <a:spcBef>
                <a:spcPts val="0"/>
              </a:spcBef>
              <a:defRPr sz="120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982855" y="3918859"/>
            <a:ext cx="8708574" cy="9506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68342" y="5298094"/>
            <a:ext cx="8737601" cy="39329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>
              <a:lnSpc>
                <a:spcPct val="130000"/>
              </a:lnSpc>
              <a:buFontTx/>
              <a:buBlip>
                <a:blip r:embed="rId4"/>
              </a:buBlip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, 3 Icons, Capti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-29028"/>
            <a:ext cx="18360000" cy="579678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91175" cy="554267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5619419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2654127" y="4093318"/>
            <a:ext cx="2615933" cy="261735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2818878" y="4258159"/>
            <a:ext cx="2286430" cy="228767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468381" y="4855131"/>
            <a:ext cx="987425" cy="9874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514215" y="7517304"/>
            <a:ext cx="4895757" cy="18939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12739" y="6879136"/>
            <a:ext cx="4898708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7838703" y="4093318"/>
            <a:ext cx="2615933" cy="2617352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8003454" y="4258159"/>
            <a:ext cx="2286430" cy="228767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652957" y="4855131"/>
            <a:ext cx="987425" cy="9874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698791" y="7517304"/>
            <a:ext cx="4895757" cy="18939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697315" y="6879136"/>
            <a:ext cx="4898708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3" name="テキスト プレースホルダー 7"/>
          <p:cNvSpPr>
            <a:spLocks noGrp="1"/>
          </p:cNvSpPr>
          <p:nvPr>
            <p:ph type="body" sz="quarter" idx="21" hasCustomPrompt="1"/>
          </p:nvPr>
        </p:nvSpPr>
        <p:spPr>
          <a:xfrm>
            <a:off x="13021115" y="4093318"/>
            <a:ext cx="2615933" cy="261735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7"/>
          <p:cNvSpPr>
            <a:spLocks noGrp="1"/>
          </p:cNvSpPr>
          <p:nvPr>
            <p:ph type="body" sz="quarter" idx="22" hasCustomPrompt="1"/>
          </p:nvPr>
        </p:nvSpPr>
        <p:spPr>
          <a:xfrm>
            <a:off x="13185866" y="4258159"/>
            <a:ext cx="2286430" cy="228767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13835369" y="4855131"/>
            <a:ext cx="987425" cy="9874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881203" y="7517304"/>
            <a:ext cx="4895757" cy="18939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1879727" y="6879136"/>
            <a:ext cx="4898708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34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-29028"/>
            <a:ext cx="10492770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6" name="直線コネクタ 105"/>
          <p:cNvCxnSpPr/>
          <p:nvPr userDrawn="1"/>
        </p:nvCxnSpPr>
        <p:spPr>
          <a:xfrm>
            <a:off x="10325687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72410" y="2501896"/>
            <a:ext cx="7266248" cy="5689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0"/>
              </a:lnSpc>
              <a:spcBef>
                <a:spcPts val="0"/>
              </a:spcBef>
              <a:defRPr sz="120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grpSp>
        <p:nvGrpSpPr>
          <p:cNvPr id="50" name="グループ化 49"/>
          <p:cNvGrpSpPr/>
          <p:nvPr userDrawn="1"/>
        </p:nvGrpSpPr>
        <p:grpSpPr>
          <a:xfrm>
            <a:off x="8596454" y="859719"/>
            <a:ext cx="2002861" cy="1003665"/>
            <a:chOff x="7280704" y="761243"/>
            <a:chExt cx="2002861" cy="1003665"/>
          </a:xfrm>
        </p:grpSpPr>
        <p:sp>
          <p:nvSpPr>
            <p:cNvPr id="12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/>
          <p:cNvGrpSpPr/>
          <p:nvPr userDrawn="1"/>
        </p:nvGrpSpPr>
        <p:grpSpPr>
          <a:xfrm>
            <a:off x="8596454" y="2364945"/>
            <a:ext cx="2002861" cy="1003665"/>
            <a:chOff x="7280704" y="2081261"/>
            <a:chExt cx="2002861" cy="1003665"/>
          </a:xfrm>
        </p:grpSpPr>
        <p:sp>
          <p:nvSpPr>
            <p:cNvPr id="43" name="二等辺三角形 10"/>
            <p:cNvSpPr/>
            <p:nvPr userDrawn="1"/>
          </p:nvSpPr>
          <p:spPr>
            <a:xfrm rot="16200000" flipH="1">
              <a:off x="7831989" y="1633753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14"/>
            <p:cNvSpPr/>
            <p:nvPr userDrawn="1"/>
          </p:nvSpPr>
          <p:spPr>
            <a:xfrm>
              <a:off x="9105787" y="2081261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/>
            <p:cNvCxnSpPr/>
            <p:nvPr/>
          </p:nvCxnSpPr>
          <p:spPr>
            <a:xfrm flipH="1">
              <a:off x="7815410" y="2294133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7815410" y="2957708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>
              <a:off x="7468699" y="2294133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 flipV="1">
              <a:off x="7468699" y="2633859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/>
            <p:cNvSpPr/>
            <p:nvPr userDrawn="1"/>
          </p:nvSpPr>
          <p:spPr>
            <a:xfrm>
              <a:off x="8227083" y="2185037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 userDrawn="1"/>
        </p:nvGrpSpPr>
        <p:grpSpPr>
          <a:xfrm>
            <a:off x="8596454" y="3870171"/>
            <a:ext cx="2002861" cy="1003665"/>
            <a:chOff x="7280704" y="761243"/>
            <a:chExt cx="2002861" cy="1003665"/>
          </a:xfrm>
        </p:grpSpPr>
        <p:sp>
          <p:nvSpPr>
            <p:cNvPr id="53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コネクタ 54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 userDrawn="1"/>
        </p:nvGrpSpPr>
        <p:grpSpPr>
          <a:xfrm>
            <a:off x="8596454" y="5375397"/>
            <a:ext cx="2002861" cy="1003665"/>
            <a:chOff x="7280704" y="2081261"/>
            <a:chExt cx="2002861" cy="1003665"/>
          </a:xfrm>
        </p:grpSpPr>
        <p:sp>
          <p:nvSpPr>
            <p:cNvPr id="61" name="二等辺三角形 10"/>
            <p:cNvSpPr/>
            <p:nvPr userDrawn="1"/>
          </p:nvSpPr>
          <p:spPr>
            <a:xfrm rot="16200000" flipH="1">
              <a:off x="7831989" y="1633753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14"/>
            <p:cNvSpPr/>
            <p:nvPr userDrawn="1"/>
          </p:nvSpPr>
          <p:spPr>
            <a:xfrm>
              <a:off x="9105787" y="2081261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/>
            <p:cNvCxnSpPr/>
            <p:nvPr/>
          </p:nvCxnSpPr>
          <p:spPr>
            <a:xfrm flipH="1">
              <a:off x="7815410" y="2294133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7815410" y="2957708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7468699" y="2294133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7468699" y="2633859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正方形/長方形 66"/>
            <p:cNvSpPr/>
            <p:nvPr userDrawn="1"/>
          </p:nvSpPr>
          <p:spPr>
            <a:xfrm>
              <a:off x="8227083" y="2185037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 userDrawn="1"/>
        </p:nvGrpSpPr>
        <p:grpSpPr>
          <a:xfrm>
            <a:off x="8596454" y="6880623"/>
            <a:ext cx="2002861" cy="1003665"/>
            <a:chOff x="7280704" y="761243"/>
            <a:chExt cx="2002861" cy="1003665"/>
          </a:xfrm>
        </p:grpSpPr>
        <p:sp>
          <p:nvSpPr>
            <p:cNvPr id="69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正方形/長方形 74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5"/>
          <p:cNvGrpSpPr/>
          <p:nvPr userDrawn="1"/>
        </p:nvGrpSpPr>
        <p:grpSpPr>
          <a:xfrm>
            <a:off x="8596454" y="8385848"/>
            <a:ext cx="2002861" cy="1003665"/>
            <a:chOff x="7280704" y="2081261"/>
            <a:chExt cx="2002861" cy="1003665"/>
          </a:xfrm>
        </p:grpSpPr>
        <p:sp>
          <p:nvSpPr>
            <p:cNvPr id="77" name="二等辺三角形 10"/>
            <p:cNvSpPr/>
            <p:nvPr userDrawn="1"/>
          </p:nvSpPr>
          <p:spPr>
            <a:xfrm rot="16200000" flipH="1">
              <a:off x="7831989" y="1633753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14"/>
            <p:cNvSpPr/>
            <p:nvPr userDrawn="1"/>
          </p:nvSpPr>
          <p:spPr>
            <a:xfrm>
              <a:off x="9105787" y="2081261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9" name="直線コネクタ 78"/>
            <p:cNvCxnSpPr/>
            <p:nvPr/>
          </p:nvCxnSpPr>
          <p:spPr>
            <a:xfrm flipH="1">
              <a:off x="7815410" y="2294133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>
              <a:off x="7815410" y="2957708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H="1">
              <a:off x="7468699" y="2294133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7468699" y="2633859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正方形/長方形 82"/>
            <p:cNvSpPr/>
            <p:nvPr userDrawn="1"/>
          </p:nvSpPr>
          <p:spPr>
            <a:xfrm>
              <a:off x="8227083" y="2185037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グループ化 8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85" name="涙形 8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涙形 8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8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957804" y="1072591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957804" y="2576815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957804" y="4081039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57804" y="5585263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957804" y="7089487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8957804" y="8593712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69655" y="928570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9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669655" y="7644803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669655" y="6950218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9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669655" y="6138921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669655" y="3939394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9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655" y="1621275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0669655" y="5444806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101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0669655" y="3127157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2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0669655" y="2433982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103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669655" y="4633039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4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10669655" y="8455632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105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10669655" y="9150685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7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75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75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7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75"/>
                            </p:stCondLst>
                            <p:childTnLst>
                              <p:par>
                                <p:cTn id="4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75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75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75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75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75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75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75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75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75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75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75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75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75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>
        <p:tmplLst>
          <p:tmpl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/>
      <p:bldP spid="8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76181" y="3210976"/>
            <a:ext cx="10263906" cy="23393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305656" y="5170488"/>
            <a:ext cx="3708000" cy="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216724" y="5509706"/>
            <a:ext cx="9695838" cy="15382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5" name="涙形 1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82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, Caption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 rot="16200000">
            <a:off x="-11554" y="4053483"/>
            <a:ext cx="5416552" cy="2434156"/>
            <a:chOff x="7280704" y="865019"/>
            <a:chExt cx="2002458" cy="899889"/>
          </a:xfrm>
        </p:grpSpPr>
        <p:sp>
          <p:nvSpPr>
            <p:cNvPr id="6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 userDrawn="1"/>
        </p:nvGrpSpPr>
        <p:grpSpPr>
          <a:xfrm rot="16200000">
            <a:off x="3212878" y="4053483"/>
            <a:ext cx="5416552" cy="2434156"/>
            <a:chOff x="7280704" y="865019"/>
            <a:chExt cx="2002458" cy="899889"/>
          </a:xfrm>
        </p:grpSpPr>
        <p:sp>
          <p:nvSpPr>
            <p:cNvPr id="24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 userDrawn="1"/>
        </p:nvGrpSpPr>
        <p:grpSpPr>
          <a:xfrm rot="16200000">
            <a:off x="6437310" y="4053482"/>
            <a:ext cx="5416552" cy="2434156"/>
            <a:chOff x="7280704" y="865019"/>
            <a:chExt cx="2002458" cy="899889"/>
          </a:xfrm>
        </p:grpSpPr>
        <p:sp>
          <p:nvSpPr>
            <p:cNvPr id="31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 rot="16200000">
            <a:off x="9661743" y="4053483"/>
            <a:ext cx="5416552" cy="2434156"/>
            <a:chOff x="7280704" y="865019"/>
            <a:chExt cx="2002458" cy="899889"/>
          </a:xfrm>
        </p:grpSpPr>
        <p:sp>
          <p:nvSpPr>
            <p:cNvPr id="38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 rot="16200000">
            <a:off x="12886176" y="4053483"/>
            <a:ext cx="5416552" cy="2434156"/>
            <a:chOff x="7280704" y="865019"/>
            <a:chExt cx="2002458" cy="899889"/>
          </a:xfrm>
        </p:grpSpPr>
        <p:sp>
          <p:nvSpPr>
            <p:cNvPr id="45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 userDrawn="1"/>
        </p:nvSpPr>
        <p:spPr>
          <a:xfrm>
            <a:off x="-42205" y="-42204"/>
            <a:ext cx="18374067" cy="5598941"/>
          </a:xfrm>
          <a:custGeom>
            <a:avLst/>
            <a:gdLst>
              <a:gd name="connsiteX0" fmla="*/ 0 w 18360000"/>
              <a:gd name="connsiteY0" fmla="*/ 0 h 4431323"/>
              <a:gd name="connsiteX1" fmla="*/ 18360000 w 18360000"/>
              <a:gd name="connsiteY1" fmla="*/ 0 h 4431323"/>
              <a:gd name="connsiteX2" fmla="*/ 18360000 w 18360000"/>
              <a:gd name="connsiteY2" fmla="*/ 4431323 h 4431323"/>
              <a:gd name="connsiteX3" fmla="*/ 0 w 18360000"/>
              <a:gd name="connsiteY3" fmla="*/ 4431323 h 4431323"/>
              <a:gd name="connsiteX4" fmla="*/ 0 w 18360000"/>
              <a:gd name="connsiteY4" fmla="*/ 0 h 4431323"/>
              <a:gd name="connsiteX0" fmla="*/ 14067 w 18374067"/>
              <a:gd name="connsiteY0" fmla="*/ 0 h 5598941"/>
              <a:gd name="connsiteX1" fmla="*/ 18374067 w 18374067"/>
              <a:gd name="connsiteY1" fmla="*/ 0 h 5598941"/>
              <a:gd name="connsiteX2" fmla="*/ 18374067 w 18374067"/>
              <a:gd name="connsiteY2" fmla="*/ 4431323 h 5598941"/>
              <a:gd name="connsiteX3" fmla="*/ 0 w 18374067"/>
              <a:gd name="connsiteY3" fmla="*/ 5598941 h 5598941"/>
              <a:gd name="connsiteX4" fmla="*/ 14067 w 18374067"/>
              <a:gd name="connsiteY4" fmla="*/ 0 h 559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4067" h="5598941">
                <a:moveTo>
                  <a:pt x="14067" y="0"/>
                </a:moveTo>
                <a:lnTo>
                  <a:pt x="18374067" y="0"/>
                </a:lnTo>
                <a:lnTo>
                  <a:pt x="18374067" y="4431323"/>
                </a:lnTo>
                <a:lnTo>
                  <a:pt x="0" y="5598941"/>
                </a:lnTo>
                <a:lnTo>
                  <a:pt x="14067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889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 userDrawn="1"/>
        </p:nvCxnSpPr>
        <p:spPr>
          <a:xfrm flipV="1">
            <a:off x="0" y="4258461"/>
            <a:ext cx="18291175" cy="114353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59653" y="575589"/>
            <a:ext cx="7351405" cy="39733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ts val="8000"/>
              </a:lnSpc>
              <a:spcBef>
                <a:spcPts val="0"/>
              </a:spcBef>
              <a:defRPr sz="96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56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2273658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図プレースホルダー 28"/>
          <p:cNvSpPr>
            <a:spLocks noGrp="1"/>
          </p:cNvSpPr>
          <p:nvPr>
            <p:ph type="pic" sz="quarter" idx="23" hasCustomPrompt="1"/>
          </p:nvPr>
        </p:nvSpPr>
        <p:spPr>
          <a:xfrm>
            <a:off x="5498090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8" name="図プレースホルダー 28"/>
          <p:cNvSpPr>
            <a:spLocks noGrp="1"/>
          </p:cNvSpPr>
          <p:nvPr>
            <p:ph type="pic" sz="quarter" idx="24" hasCustomPrompt="1"/>
          </p:nvPr>
        </p:nvSpPr>
        <p:spPr>
          <a:xfrm>
            <a:off x="8722522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9" name="図プレースホルダー 28"/>
          <p:cNvSpPr>
            <a:spLocks noGrp="1"/>
          </p:cNvSpPr>
          <p:nvPr>
            <p:ph type="pic" sz="quarter" idx="25" hasCustomPrompt="1"/>
          </p:nvPr>
        </p:nvSpPr>
        <p:spPr>
          <a:xfrm>
            <a:off x="11946955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図プレースホルダー 28"/>
          <p:cNvSpPr>
            <a:spLocks noGrp="1"/>
          </p:cNvSpPr>
          <p:nvPr>
            <p:ph type="pic" sz="quarter" idx="26" hasCustomPrompt="1"/>
          </p:nvPr>
        </p:nvSpPr>
        <p:spPr>
          <a:xfrm>
            <a:off x="15171388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620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307663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534706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761749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3988792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6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68" name="直線コネクタ 67"/>
          <p:cNvCxnSpPr/>
          <p:nvPr userDrawn="1"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412480" y="1284809"/>
            <a:ext cx="8651632" cy="21859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70" name="グループ化 69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71" name="涙形 70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涙形 71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0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5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5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65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5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/>
      <p:bldP spid="57" grpId="0"/>
      <p:bldP spid="58" grpId="0"/>
      <p:bldP spid="59" grpId="0"/>
      <p:bldP spid="60" grpId="0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6" grpId="1" animBg="1"/>
      <p:bldP spid="67" grpId="0"/>
      <p:bldP spid="6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二等辺三角形 10"/>
          <p:cNvSpPr/>
          <p:nvPr userDrawn="1"/>
        </p:nvSpPr>
        <p:spPr>
          <a:xfrm rot="5400000">
            <a:off x="5633540" y="456113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3478246" y="2851166"/>
            <a:ext cx="5128897" cy="663576"/>
            <a:chOff x="2539364" y="3126253"/>
            <a:chExt cx="5128897" cy="663576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09" y="2329559"/>
            <a:ext cx="482540" cy="1722666"/>
          </a:xfrm>
          <a:prstGeom prst="rect">
            <a:avLst/>
          </a:prstGeom>
        </p:spPr>
      </p:pic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478245" y="2851166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15851" y="2852535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466274" y="3640836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7" name="二等辺三角形 10"/>
          <p:cNvSpPr/>
          <p:nvPr userDrawn="1"/>
        </p:nvSpPr>
        <p:spPr>
          <a:xfrm rot="5400000">
            <a:off x="5633540" y="2667293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478246" y="5062346"/>
            <a:ext cx="5128897" cy="663576"/>
            <a:chOff x="2539364" y="3126253"/>
            <a:chExt cx="5128897" cy="663576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図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09" y="4540739"/>
            <a:ext cx="482540" cy="1722666"/>
          </a:xfrm>
          <a:prstGeom prst="rect">
            <a:avLst/>
          </a:prstGeom>
        </p:spPr>
      </p:pic>
      <p:sp>
        <p:nvSpPr>
          <p:cNvPr id="2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8245" y="5062346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915851" y="5063715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466274" y="5852016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7" name="二等辺三角形 10"/>
          <p:cNvSpPr/>
          <p:nvPr userDrawn="1"/>
        </p:nvSpPr>
        <p:spPr>
          <a:xfrm rot="5400000">
            <a:off x="5633540" y="4878473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3478246" y="7273526"/>
            <a:ext cx="5128897" cy="663576"/>
            <a:chOff x="2539364" y="3126253"/>
            <a:chExt cx="5128897" cy="663576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図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09" y="6751919"/>
            <a:ext cx="482540" cy="1722666"/>
          </a:xfrm>
          <a:prstGeom prst="rect">
            <a:avLst/>
          </a:prstGeom>
        </p:spPr>
      </p:pic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8245" y="7273526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15851" y="7274895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3466274" y="8063196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7" name="二等辺三角形 10"/>
          <p:cNvSpPr/>
          <p:nvPr userDrawn="1"/>
        </p:nvSpPr>
        <p:spPr>
          <a:xfrm rot="5400000">
            <a:off x="13841375" y="458871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" name="グループ化 67"/>
          <p:cNvGrpSpPr/>
          <p:nvPr userDrawn="1"/>
        </p:nvGrpSpPr>
        <p:grpSpPr>
          <a:xfrm>
            <a:off x="11686081" y="2853924"/>
            <a:ext cx="5128897" cy="663576"/>
            <a:chOff x="2539364" y="3126253"/>
            <a:chExt cx="5128897" cy="663576"/>
          </a:xfrm>
        </p:grpSpPr>
        <p:cxnSp>
          <p:nvCxnSpPr>
            <p:cNvPr id="69" name="直線コネクタ 6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図 7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30" y="2332317"/>
            <a:ext cx="482540" cy="1722666"/>
          </a:xfrm>
          <a:prstGeom prst="rect">
            <a:avLst/>
          </a:prstGeom>
        </p:spPr>
      </p:pic>
      <p:sp>
        <p:nvSpPr>
          <p:cNvPr id="7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686080" y="2853924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123686" y="2855293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76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674109" y="3643594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77" name="二等辺三角形 10"/>
          <p:cNvSpPr/>
          <p:nvPr userDrawn="1"/>
        </p:nvSpPr>
        <p:spPr>
          <a:xfrm rot="5400000">
            <a:off x="13841375" y="2670051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グループ化 77"/>
          <p:cNvGrpSpPr/>
          <p:nvPr userDrawn="1"/>
        </p:nvGrpSpPr>
        <p:grpSpPr>
          <a:xfrm>
            <a:off x="11686081" y="5065104"/>
            <a:ext cx="5128897" cy="663576"/>
            <a:chOff x="2539364" y="3126253"/>
            <a:chExt cx="5128897" cy="663576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図 8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30" y="4543497"/>
            <a:ext cx="482540" cy="1722666"/>
          </a:xfrm>
          <a:prstGeom prst="rect">
            <a:avLst/>
          </a:prstGeom>
        </p:spPr>
      </p:pic>
      <p:sp>
        <p:nvSpPr>
          <p:cNvPr id="8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1686080" y="5065104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123686" y="5066473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8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1674109" y="5854774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87" name="二等辺三角形 10"/>
          <p:cNvSpPr/>
          <p:nvPr userDrawn="1"/>
        </p:nvSpPr>
        <p:spPr>
          <a:xfrm rot="5400000">
            <a:off x="13841375" y="4881231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/>
          <p:cNvGrpSpPr/>
          <p:nvPr userDrawn="1"/>
        </p:nvGrpSpPr>
        <p:grpSpPr>
          <a:xfrm>
            <a:off x="11686081" y="7276284"/>
            <a:ext cx="5128897" cy="663576"/>
            <a:chOff x="2539364" y="3126253"/>
            <a:chExt cx="5128897" cy="663576"/>
          </a:xfrm>
        </p:grpSpPr>
        <p:cxnSp>
          <p:nvCxnSpPr>
            <p:cNvPr id="89" name="直線コネクタ 8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図 9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30" y="6754677"/>
            <a:ext cx="482540" cy="1722666"/>
          </a:xfrm>
          <a:prstGeom prst="rect">
            <a:avLst/>
          </a:prstGeom>
        </p:spPr>
      </p:pic>
      <p:sp>
        <p:nvSpPr>
          <p:cNvPr id="94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1686080" y="7276284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123686" y="7277653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9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674109" y="8065954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5890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8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animBg="1"/>
      <p:bldP spid="9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-29028"/>
            <a:ext cx="9174617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6" name="直線コネクタ 105"/>
          <p:cNvCxnSpPr/>
          <p:nvPr userDrawn="1"/>
        </p:nvCxnSpPr>
        <p:spPr>
          <a:xfrm>
            <a:off x="8975189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86265" y="2383108"/>
            <a:ext cx="7752393" cy="5689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7200"/>
              </a:lnSpc>
              <a:spcBef>
                <a:spcPts val="0"/>
              </a:spcBef>
              <a:defRPr sz="72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grpSp>
        <p:nvGrpSpPr>
          <p:cNvPr id="84" name="グループ化 8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85" name="涙形 8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涙形 8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0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369082" y="2027507"/>
            <a:ext cx="7543479" cy="6231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3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>
        <p:tmplLst>
          <p:tmpl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/>
      <p:bldP spid="10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-29028"/>
            <a:ext cx="9174617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6" name="直線コネクタ 105"/>
          <p:cNvCxnSpPr/>
          <p:nvPr userDrawn="1"/>
        </p:nvCxnSpPr>
        <p:spPr>
          <a:xfrm>
            <a:off x="8975189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グループ化 8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85" name="涙形 8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涙形 8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8867775" cy="1028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9361717" y="1915886"/>
            <a:ext cx="8166309" cy="325460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8800"/>
              </a:lnSpc>
              <a:defRPr baseline="0"/>
            </a:lvl1pPr>
          </a:lstStyle>
          <a:p>
            <a:r>
              <a:rPr kumimoji="1" lang="en-US" altLang="ja-JP" dirty="0"/>
              <a:t>SLIDE TITLE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361718" y="5315867"/>
            <a:ext cx="8166308" cy="33636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468531" y="5085094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3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5" grpId="0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直線コネクタ 105"/>
          <p:cNvCxnSpPr/>
          <p:nvPr userDrawn="1"/>
        </p:nvCxnSpPr>
        <p:spPr>
          <a:xfrm>
            <a:off x="8975189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グループ化 8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85" name="涙形 8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涙形 8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0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955428" y="3354113"/>
            <a:ext cx="7543479" cy="6231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直角三角形 15"/>
          <p:cNvSpPr/>
          <p:nvPr userDrawn="1"/>
        </p:nvSpPr>
        <p:spPr>
          <a:xfrm rot="10800000" flipH="1">
            <a:off x="-14514" y="-37458"/>
            <a:ext cx="10815525" cy="10368000"/>
          </a:xfrm>
          <a:custGeom>
            <a:avLst/>
            <a:gdLst/>
            <a:ahLst/>
            <a:cxnLst/>
            <a:rect l="l" t="t" r="r" b="b"/>
            <a:pathLst>
              <a:path w="10815525" h="10287000">
                <a:moveTo>
                  <a:pt x="7475651" y="0"/>
                </a:moveTo>
                <a:lnTo>
                  <a:pt x="0" y="0"/>
                </a:lnTo>
                <a:lnTo>
                  <a:pt x="0" y="10287000"/>
                </a:lnTo>
                <a:lnTo>
                  <a:pt x="7475651" y="10287000"/>
                </a:lnTo>
                <a:lnTo>
                  <a:pt x="10815525" y="102870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7298790" y="0"/>
            <a:ext cx="3311153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83771" y="638715"/>
            <a:ext cx="7402286" cy="5689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7200"/>
              </a:lnSpc>
              <a:spcBef>
                <a:spcPts val="0"/>
              </a:spcBef>
              <a:defRPr sz="72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7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0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4" grpId="0">
        <p:tmplLst>
          <p:tmpl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544457" cy="5170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6"/>
          <p:cNvSpPr>
            <a:spLocks noGrp="1"/>
          </p:cNvSpPr>
          <p:nvPr>
            <p:ph type="pic" sz="quarter" idx="11" hasCustomPrompt="1"/>
          </p:nvPr>
        </p:nvSpPr>
        <p:spPr>
          <a:xfrm>
            <a:off x="11422743" y="0"/>
            <a:ext cx="6868432" cy="5170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 marL="0" marR="0" indent="0" algn="l" defTabSz="1633027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5170488"/>
            <a:ext cx="7663544" cy="5170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6"/>
          <p:cNvSpPr>
            <a:spLocks noGrp="1"/>
          </p:cNvSpPr>
          <p:nvPr>
            <p:ph type="pic" sz="quarter" idx="13" hasCustomPrompt="1"/>
          </p:nvPr>
        </p:nvSpPr>
        <p:spPr>
          <a:xfrm>
            <a:off x="7663544" y="5170488"/>
            <a:ext cx="4992914" cy="5170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544457" y="0"/>
            <a:ext cx="5878286" cy="51704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2656457" y="5170488"/>
            <a:ext cx="5634717" cy="51704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689600" y="508004"/>
            <a:ext cx="5588000" cy="200297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6000"/>
              </a:lnSpc>
              <a:spcBef>
                <a:spcPts val="0"/>
              </a:spcBef>
              <a:defRPr sz="6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689600" y="2510975"/>
            <a:ext cx="5588000" cy="21190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824958" y="5856513"/>
            <a:ext cx="5297714" cy="3766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 userDrawn="1"/>
        </p:nvCxnSpPr>
        <p:spPr>
          <a:xfrm flipH="1">
            <a:off x="5544457" y="5007428"/>
            <a:ext cx="5878286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4" grpId="0" animBg="1"/>
      <p:bldP spid="15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91175" cy="1028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8848579"/>
            <a:ext cx="8159262" cy="759789"/>
          </a:xfrm>
          <a:prstGeom prst="rect">
            <a:avLst/>
          </a:prstGeom>
          <a:blipFill dpi="0" rotWithShape="0">
            <a:blip r:embed="rId2">
              <a:alphaModFix amt="50000"/>
            </a:blip>
            <a:srcRect/>
            <a:tile tx="0" ty="0" sx="100000" sy="100000" flip="none" algn="tl"/>
          </a:blipFill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90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91175" cy="1028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22960" y="7962314"/>
            <a:ext cx="16645254" cy="75978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6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36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0"/>
          <p:cNvSpPr/>
          <p:nvPr userDrawn="1"/>
        </p:nvSpPr>
        <p:spPr>
          <a:xfrm>
            <a:off x="9637486" y="4895440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9054873" y="-29028"/>
            <a:ext cx="181429" cy="10332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8760165" y="1493887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8760165" y="3669609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8760165" y="5845331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8760165" y="8021053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11763827" y="4970343"/>
            <a:ext cx="4826001" cy="1092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0072914" y="5055330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 userDrawn="1"/>
        </p:nvGrpSpPr>
        <p:grpSpPr>
          <a:xfrm flipH="1">
            <a:off x="9769499" y="4991832"/>
            <a:ext cx="2002861" cy="1003665"/>
            <a:chOff x="7280704" y="761243"/>
            <a:chExt cx="2002861" cy="1003665"/>
          </a:xfrm>
        </p:grpSpPr>
        <p:sp>
          <p:nvSpPr>
            <p:cNvPr id="26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792200" y="5204704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297941" y="5995497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正方形/長方形 10"/>
          <p:cNvSpPr/>
          <p:nvPr userDrawn="1"/>
        </p:nvSpPr>
        <p:spPr>
          <a:xfrm>
            <a:off x="9637486" y="543996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21"/>
          <p:cNvSpPr>
            <a:spLocks noGrp="1"/>
          </p:cNvSpPr>
          <p:nvPr>
            <p:ph type="body" sz="quarter" idx="23" hasCustomPrompt="1"/>
          </p:nvPr>
        </p:nvSpPr>
        <p:spPr>
          <a:xfrm>
            <a:off x="11763827" y="618899"/>
            <a:ext cx="4826001" cy="1092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0072914" y="703886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 userDrawn="1"/>
        </p:nvGrpSpPr>
        <p:grpSpPr>
          <a:xfrm flipH="1">
            <a:off x="9769499" y="640388"/>
            <a:ext cx="2002861" cy="1003665"/>
            <a:chOff x="7280704" y="761243"/>
            <a:chExt cx="2002861" cy="1003665"/>
          </a:xfrm>
        </p:grpSpPr>
        <p:sp>
          <p:nvSpPr>
            <p:cNvPr id="39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正方形/長方形 44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92200" y="853260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297941" y="1644053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8" name="正方形/長方形 10"/>
          <p:cNvSpPr/>
          <p:nvPr userDrawn="1"/>
        </p:nvSpPr>
        <p:spPr>
          <a:xfrm flipH="1">
            <a:off x="1345759" y="2689425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21"/>
          <p:cNvSpPr>
            <a:spLocks noGrp="1"/>
          </p:cNvSpPr>
          <p:nvPr>
            <p:ph type="body" sz="quarter" idx="26" hasCustomPrompt="1"/>
          </p:nvPr>
        </p:nvSpPr>
        <p:spPr>
          <a:xfrm>
            <a:off x="1786641" y="2778842"/>
            <a:ext cx="4826001" cy="1092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529443" y="2863829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 userDrawn="1"/>
        </p:nvGrpSpPr>
        <p:grpSpPr>
          <a:xfrm>
            <a:off x="6612642" y="2800331"/>
            <a:ext cx="2002861" cy="1003665"/>
            <a:chOff x="7280704" y="761243"/>
            <a:chExt cx="2002861" cy="1003665"/>
          </a:xfrm>
        </p:grpSpPr>
        <p:sp>
          <p:nvSpPr>
            <p:cNvPr id="52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6969165" y="3013203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741770" y="3803996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正方形/長方形 10"/>
          <p:cNvSpPr/>
          <p:nvPr userDrawn="1"/>
        </p:nvSpPr>
        <p:spPr>
          <a:xfrm flipH="1">
            <a:off x="1349299" y="7071162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プレースホルダー 21"/>
          <p:cNvSpPr>
            <a:spLocks noGrp="1"/>
          </p:cNvSpPr>
          <p:nvPr>
            <p:ph type="body" sz="quarter" idx="29" hasCustomPrompt="1"/>
          </p:nvPr>
        </p:nvSpPr>
        <p:spPr>
          <a:xfrm>
            <a:off x="1790181" y="7160579"/>
            <a:ext cx="4826001" cy="1092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532983" y="7245566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グループ化 63"/>
          <p:cNvGrpSpPr/>
          <p:nvPr userDrawn="1"/>
        </p:nvGrpSpPr>
        <p:grpSpPr>
          <a:xfrm>
            <a:off x="6616182" y="7182068"/>
            <a:ext cx="2002861" cy="1003665"/>
            <a:chOff x="7280704" y="761243"/>
            <a:chExt cx="2002861" cy="1003665"/>
          </a:xfrm>
        </p:grpSpPr>
        <p:sp>
          <p:nvSpPr>
            <p:cNvPr id="65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コネクタ 66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正方形/長方形 70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6972705" y="7394940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73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745310" y="8185733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4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9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7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-29028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001756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194310" y="961964"/>
            <a:ext cx="9468090" cy="39769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8800"/>
              </a:lnSpc>
              <a:spcBef>
                <a:spcPts val="0"/>
              </a:spcBef>
              <a:defRPr sz="88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74524" y="5298094"/>
            <a:ext cx="9531420" cy="39329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>
              <a:lnSpc>
                <a:spcPct val="130000"/>
              </a:lnSpc>
              <a:buFontTx/>
              <a:buBlip>
                <a:blip r:embed="rId4"/>
              </a:buBlip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67" y="767381"/>
            <a:ext cx="4144801" cy="8468751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901980" y="1851143"/>
            <a:ext cx="3559175" cy="6329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4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5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-29028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001756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723644" y="961964"/>
            <a:ext cx="7593685" cy="39769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8800"/>
              </a:lnSpc>
              <a:spcBef>
                <a:spcPts val="0"/>
              </a:spcBef>
              <a:defRPr sz="88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20774" y="5298094"/>
            <a:ext cx="7644479" cy="39329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>
              <a:lnSpc>
                <a:spcPct val="130000"/>
              </a:lnSpc>
              <a:buFontTx/>
              <a:buBlip>
                <a:blip r:embed="rId4"/>
              </a:buBlip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94" y="961964"/>
            <a:ext cx="5876715" cy="8355707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9" y="4118967"/>
            <a:ext cx="2544365" cy="5198704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1167838" y="4797663"/>
            <a:ext cx="2184867" cy="3841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3765140" y="1737549"/>
            <a:ext cx="5101223" cy="68045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5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2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9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-29029"/>
            <a:ext cx="18360000" cy="751839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324041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74524" y="7590971"/>
            <a:ext cx="9776378" cy="16401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67" y="767381"/>
            <a:ext cx="4144801" cy="8468751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901980" y="1851143"/>
            <a:ext cx="3559175" cy="6329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7158226" y="1311728"/>
            <a:ext cx="767673" cy="76767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069942" y="2002528"/>
            <a:ext cx="8880959" cy="9583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069942" y="1369785"/>
            <a:ext cx="8880960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1" name="図プレースホルダー 28"/>
          <p:cNvSpPr>
            <a:spLocks noGrp="1"/>
          </p:cNvSpPr>
          <p:nvPr>
            <p:ph type="pic" sz="quarter" idx="24" hasCustomPrompt="1"/>
          </p:nvPr>
        </p:nvSpPr>
        <p:spPr>
          <a:xfrm>
            <a:off x="7158226" y="3124085"/>
            <a:ext cx="767673" cy="76767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069942" y="3814885"/>
            <a:ext cx="8880959" cy="9583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8069942" y="3182142"/>
            <a:ext cx="8880960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図プレースホルダー 28"/>
          <p:cNvSpPr>
            <a:spLocks noGrp="1"/>
          </p:cNvSpPr>
          <p:nvPr>
            <p:ph type="pic" sz="quarter" idx="27" hasCustomPrompt="1"/>
          </p:nvPr>
        </p:nvSpPr>
        <p:spPr>
          <a:xfrm>
            <a:off x="7158226" y="4936442"/>
            <a:ext cx="767673" cy="76767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069942" y="5627242"/>
            <a:ext cx="8880959" cy="9583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069942" y="4994499"/>
            <a:ext cx="8880960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23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9" grpId="0"/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二等辺三角形 10"/>
          <p:cNvSpPr/>
          <p:nvPr userDrawn="1"/>
        </p:nvSpPr>
        <p:spPr>
          <a:xfrm rot="5400000">
            <a:off x="5633540" y="1351033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3478246" y="3746086"/>
            <a:ext cx="5128897" cy="663576"/>
            <a:chOff x="2539364" y="3126253"/>
            <a:chExt cx="5128897" cy="663576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85" y="3224479"/>
            <a:ext cx="482540" cy="1722666"/>
          </a:xfrm>
          <a:prstGeom prst="rect">
            <a:avLst/>
          </a:prstGeom>
        </p:spPr>
      </p:pic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478245" y="3746086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15851" y="3747455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466274" y="4535756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7" name="二等辺三角形 10"/>
          <p:cNvSpPr/>
          <p:nvPr userDrawn="1"/>
        </p:nvSpPr>
        <p:spPr>
          <a:xfrm rot="5400000">
            <a:off x="5633540" y="3925063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478246" y="6320116"/>
            <a:ext cx="5128897" cy="663576"/>
            <a:chOff x="2539364" y="3126253"/>
            <a:chExt cx="5128897" cy="663576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図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85" y="5798509"/>
            <a:ext cx="482540" cy="1722666"/>
          </a:xfrm>
          <a:prstGeom prst="rect">
            <a:avLst/>
          </a:prstGeom>
        </p:spPr>
      </p:pic>
      <p:sp>
        <p:nvSpPr>
          <p:cNvPr id="2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8245" y="6320116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915851" y="6321485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466274" y="7109786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67" name="二等辺三角形 10"/>
          <p:cNvSpPr/>
          <p:nvPr userDrawn="1"/>
        </p:nvSpPr>
        <p:spPr>
          <a:xfrm rot="5400000">
            <a:off x="13841375" y="1353791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" name="グループ化 67"/>
          <p:cNvGrpSpPr/>
          <p:nvPr userDrawn="1"/>
        </p:nvGrpSpPr>
        <p:grpSpPr>
          <a:xfrm>
            <a:off x="11686081" y="3748844"/>
            <a:ext cx="5128897" cy="663576"/>
            <a:chOff x="2539364" y="3126253"/>
            <a:chExt cx="5128897" cy="663576"/>
          </a:xfrm>
        </p:grpSpPr>
        <p:cxnSp>
          <p:nvCxnSpPr>
            <p:cNvPr id="69" name="直線コネクタ 6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図 7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020" y="3227237"/>
            <a:ext cx="482540" cy="1722666"/>
          </a:xfrm>
          <a:prstGeom prst="rect">
            <a:avLst/>
          </a:prstGeom>
        </p:spPr>
      </p:pic>
      <p:sp>
        <p:nvSpPr>
          <p:cNvPr id="7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686080" y="3748844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123686" y="3750213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76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674109" y="4538514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77" name="二等辺三角形 10"/>
          <p:cNvSpPr/>
          <p:nvPr userDrawn="1"/>
        </p:nvSpPr>
        <p:spPr>
          <a:xfrm rot="5400000">
            <a:off x="13841375" y="3927821"/>
            <a:ext cx="899888" cy="5469558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グループ化 77"/>
          <p:cNvGrpSpPr/>
          <p:nvPr userDrawn="1"/>
        </p:nvGrpSpPr>
        <p:grpSpPr>
          <a:xfrm>
            <a:off x="11686081" y="6322874"/>
            <a:ext cx="5128897" cy="663576"/>
            <a:chOff x="2539364" y="3126253"/>
            <a:chExt cx="5128897" cy="663576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図 8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020" y="5801267"/>
            <a:ext cx="482540" cy="1722666"/>
          </a:xfrm>
          <a:prstGeom prst="rect">
            <a:avLst/>
          </a:prstGeom>
        </p:spPr>
      </p:pic>
      <p:sp>
        <p:nvSpPr>
          <p:cNvPr id="8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1686080" y="6322874"/>
            <a:ext cx="4782187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123686" y="6324243"/>
            <a:ext cx="2432855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00:00 - 00:00</a:t>
            </a:r>
            <a:endParaRPr kumimoji="1" lang="ja-JP" altLang="en-US" dirty="0"/>
          </a:p>
        </p:txBody>
      </p:sp>
      <p:sp>
        <p:nvSpPr>
          <p:cNvPr id="8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1674109" y="7112544"/>
            <a:ext cx="4895757" cy="10182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139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8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5131136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311252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38228" y="1859612"/>
            <a:ext cx="6991643" cy="316634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spcBef>
                <a:spcPts val="0"/>
              </a:spcBef>
              <a:defRPr sz="6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451725" y="5438774"/>
            <a:ext cx="6969799" cy="39329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9" y="1772528"/>
            <a:ext cx="8991826" cy="7284159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30777" y="2096087"/>
            <a:ext cx="8304066" cy="45579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5" name="涙形 1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65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2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7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 userDrawn="1"/>
        </p:nvSpPr>
        <p:spPr>
          <a:xfrm>
            <a:off x="-29029" y="-29028"/>
            <a:ext cx="4340513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0" name="涙形 9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3" name="二等辺三角形 10"/>
          <p:cNvSpPr/>
          <p:nvPr userDrawn="1"/>
        </p:nvSpPr>
        <p:spPr>
          <a:xfrm rot="5400000">
            <a:off x="9801448" y="-1532943"/>
            <a:ext cx="900329" cy="7791726"/>
          </a:xfrm>
          <a:custGeom>
            <a:avLst/>
            <a:gdLst/>
            <a:ahLst/>
            <a:cxnLst/>
            <a:rect l="l" t="t" r="r" b="b"/>
            <a:pathLst>
              <a:path w="900329" h="7791726">
                <a:moveTo>
                  <a:pt x="0" y="7791726"/>
                </a:moveTo>
                <a:lnTo>
                  <a:pt x="0" y="7701661"/>
                </a:lnTo>
                <a:lnTo>
                  <a:pt x="0" y="4405936"/>
                </a:lnTo>
                <a:lnTo>
                  <a:pt x="0" y="4404936"/>
                </a:lnTo>
                <a:lnTo>
                  <a:pt x="0" y="2803892"/>
                </a:lnTo>
                <a:lnTo>
                  <a:pt x="0" y="2802892"/>
                </a:lnTo>
                <a:lnTo>
                  <a:pt x="441" y="2802892"/>
                </a:lnTo>
                <a:lnTo>
                  <a:pt x="441" y="2083768"/>
                </a:lnTo>
                <a:lnTo>
                  <a:pt x="441" y="2082768"/>
                </a:lnTo>
                <a:lnTo>
                  <a:pt x="441" y="481724"/>
                </a:lnTo>
                <a:lnTo>
                  <a:pt x="441" y="480724"/>
                </a:lnTo>
                <a:lnTo>
                  <a:pt x="1375" y="480724"/>
                </a:lnTo>
                <a:lnTo>
                  <a:pt x="450385" y="0"/>
                </a:lnTo>
                <a:lnTo>
                  <a:pt x="899395" y="480724"/>
                </a:lnTo>
                <a:lnTo>
                  <a:pt x="900329" y="480724"/>
                </a:lnTo>
                <a:lnTo>
                  <a:pt x="900329" y="481724"/>
                </a:lnTo>
                <a:lnTo>
                  <a:pt x="900329" y="2082768"/>
                </a:lnTo>
                <a:lnTo>
                  <a:pt x="900329" y="2083768"/>
                </a:lnTo>
                <a:lnTo>
                  <a:pt x="900329" y="5379493"/>
                </a:lnTo>
                <a:lnTo>
                  <a:pt x="900329" y="5469558"/>
                </a:lnTo>
                <a:lnTo>
                  <a:pt x="899888" y="5469558"/>
                </a:lnTo>
                <a:lnTo>
                  <a:pt x="899888" y="7701661"/>
                </a:lnTo>
                <a:lnTo>
                  <a:pt x="899888" y="779172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6480883" y="2023415"/>
            <a:ext cx="7455472" cy="663576"/>
            <a:chOff x="212789" y="3126253"/>
            <a:chExt cx="7455472" cy="663576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212789" y="3126253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12789" y="3789829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607492" y="2023415"/>
            <a:ext cx="6982152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597582" y="2813085"/>
            <a:ext cx="10152716" cy="121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8" name="二等辺三角形 10"/>
          <p:cNvSpPr/>
          <p:nvPr userDrawn="1"/>
        </p:nvSpPr>
        <p:spPr>
          <a:xfrm rot="5400000">
            <a:off x="9801449" y="979787"/>
            <a:ext cx="900329" cy="7791726"/>
          </a:xfrm>
          <a:custGeom>
            <a:avLst/>
            <a:gdLst/>
            <a:ahLst/>
            <a:cxnLst/>
            <a:rect l="l" t="t" r="r" b="b"/>
            <a:pathLst>
              <a:path w="900329" h="7791726">
                <a:moveTo>
                  <a:pt x="0" y="7791726"/>
                </a:moveTo>
                <a:lnTo>
                  <a:pt x="0" y="7701661"/>
                </a:lnTo>
                <a:lnTo>
                  <a:pt x="0" y="4405936"/>
                </a:lnTo>
                <a:lnTo>
                  <a:pt x="0" y="4404936"/>
                </a:lnTo>
                <a:lnTo>
                  <a:pt x="0" y="2803892"/>
                </a:lnTo>
                <a:lnTo>
                  <a:pt x="0" y="2802892"/>
                </a:lnTo>
                <a:lnTo>
                  <a:pt x="441" y="2802892"/>
                </a:lnTo>
                <a:lnTo>
                  <a:pt x="441" y="2083768"/>
                </a:lnTo>
                <a:lnTo>
                  <a:pt x="441" y="2082768"/>
                </a:lnTo>
                <a:lnTo>
                  <a:pt x="441" y="481724"/>
                </a:lnTo>
                <a:lnTo>
                  <a:pt x="441" y="480724"/>
                </a:lnTo>
                <a:lnTo>
                  <a:pt x="1375" y="480724"/>
                </a:lnTo>
                <a:lnTo>
                  <a:pt x="450385" y="0"/>
                </a:lnTo>
                <a:lnTo>
                  <a:pt x="899395" y="480724"/>
                </a:lnTo>
                <a:lnTo>
                  <a:pt x="900329" y="480724"/>
                </a:lnTo>
                <a:lnTo>
                  <a:pt x="900329" y="481724"/>
                </a:lnTo>
                <a:lnTo>
                  <a:pt x="900329" y="2082768"/>
                </a:lnTo>
                <a:lnTo>
                  <a:pt x="900329" y="2083768"/>
                </a:lnTo>
                <a:lnTo>
                  <a:pt x="900329" y="5379493"/>
                </a:lnTo>
                <a:lnTo>
                  <a:pt x="900329" y="5469558"/>
                </a:lnTo>
                <a:lnTo>
                  <a:pt x="899888" y="5469558"/>
                </a:lnTo>
                <a:lnTo>
                  <a:pt x="899888" y="7701661"/>
                </a:lnTo>
                <a:lnTo>
                  <a:pt x="899888" y="7791726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6480884" y="4536145"/>
            <a:ext cx="7455472" cy="663576"/>
            <a:chOff x="212789" y="3126253"/>
            <a:chExt cx="7455472" cy="663576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212789" y="3126253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12789" y="3789829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607493" y="4536145"/>
            <a:ext cx="6982152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597583" y="5325815"/>
            <a:ext cx="10152716" cy="121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801449" y="3504595"/>
            <a:ext cx="900329" cy="7791726"/>
          </a:xfrm>
          <a:custGeom>
            <a:avLst/>
            <a:gdLst/>
            <a:ahLst/>
            <a:cxnLst/>
            <a:rect l="l" t="t" r="r" b="b"/>
            <a:pathLst>
              <a:path w="900329" h="7791726">
                <a:moveTo>
                  <a:pt x="0" y="7791726"/>
                </a:moveTo>
                <a:lnTo>
                  <a:pt x="0" y="7701661"/>
                </a:lnTo>
                <a:lnTo>
                  <a:pt x="0" y="4405936"/>
                </a:lnTo>
                <a:lnTo>
                  <a:pt x="0" y="4404936"/>
                </a:lnTo>
                <a:lnTo>
                  <a:pt x="0" y="2803892"/>
                </a:lnTo>
                <a:lnTo>
                  <a:pt x="0" y="2802892"/>
                </a:lnTo>
                <a:lnTo>
                  <a:pt x="441" y="2802892"/>
                </a:lnTo>
                <a:lnTo>
                  <a:pt x="441" y="2083768"/>
                </a:lnTo>
                <a:lnTo>
                  <a:pt x="441" y="2082768"/>
                </a:lnTo>
                <a:lnTo>
                  <a:pt x="441" y="481724"/>
                </a:lnTo>
                <a:lnTo>
                  <a:pt x="441" y="480724"/>
                </a:lnTo>
                <a:lnTo>
                  <a:pt x="1375" y="480724"/>
                </a:lnTo>
                <a:lnTo>
                  <a:pt x="450385" y="0"/>
                </a:lnTo>
                <a:lnTo>
                  <a:pt x="899395" y="480724"/>
                </a:lnTo>
                <a:lnTo>
                  <a:pt x="900329" y="480724"/>
                </a:lnTo>
                <a:lnTo>
                  <a:pt x="900329" y="481724"/>
                </a:lnTo>
                <a:lnTo>
                  <a:pt x="900329" y="2082768"/>
                </a:lnTo>
                <a:lnTo>
                  <a:pt x="900329" y="2083768"/>
                </a:lnTo>
                <a:lnTo>
                  <a:pt x="900329" y="5379493"/>
                </a:lnTo>
                <a:lnTo>
                  <a:pt x="900329" y="5469558"/>
                </a:lnTo>
                <a:lnTo>
                  <a:pt x="899888" y="5469558"/>
                </a:lnTo>
                <a:lnTo>
                  <a:pt x="899888" y="7701661"/>
                </a:lnTo>
                <a:lnTo>
                  <a:pt x="899888" y="779172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 userDrawn="1"/>
        </p:nvGrpSpPr>
        <p:grpSpPr>
          <a:xfrm>
            <a:off x="6480884" y="7060953"/>
            <a:ext cx="7455472" cy="663576"/>
            <a:chOff x="212789" y="3126253"/>
            <a:chExt cx="7455472" cy="663576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212789" y="3126253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212789" y="3789829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07493" y="7060953"/>
            <a:ext cx="6982152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597583" y="7850623"/>
            <a:ext cx="10152716" cy="121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cxnSp>
        <p:nvCxnSpPr>
          <p:cNvPr id="45" name="直線コネクタ 44"/>
          <p:cNvCxnSpPr/>
          <p:nvPr userDrawn="1"/>
        </p:nvCxnSpPr>
        <p:spPr>
          <a:xfrm>
            <a:off x="4151085" y="0"/>
            <a:ext cx="0" cy="10338972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84" y="866363"/>
            <a:ext cx="4144801" cy="8468751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531897" y="1964193"/>
            <a:ext cx="3559175" cy="6329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1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2" grpId="0"/>
      <p:bldP spid="13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5154972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>
            <a:off x="0" y="5316989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 userDrawn="1"/>
        </p:nvSpPr>
        <p:spPr>
          <a:xfrm>
            <a:off x="628206" y="2067583"/>
            <a:ext cx="10360933" cy="714377"/>
          </a:xfrm>
          <a:custGeom>
            <a:avLst/>
            <a:gdLst/>
            <a:ahLst/>
            <a:cxnLst/>
            <a:rect l="l" t="t" r="r" b="b"/>
            <a:pathLst>
              <a:path w="9179608" h="714377">
                <a:moveTo>
                  <a:pt x="169868" y="0"/>
                </a:moveTo>
                <a:lnTo>
                  <a:pt x="9009740" y="0"/>
                </a:lnTo>
                <a:cubicBezTo>
                  <a:pt x="9103556" y="0"/>
                  <a:pt x="9179608" y="76052"/>
                  <a:pt x="9179608" y="169868"/>
                </a:cubicBezTo>
                <a:lnTo>
                  <a:pt x="9179608" y="714377"/>
                </a:lnTo>
                <a:lnTo>
                  <a:pt x="0" y="714377"/>
                </a:lnTo>
                <a:lnTo>
                  <a:pt x="0" y="169868"/>
                </a:lnTo>
                <a:cubicBezTo>
                  <a:pt x="0" y="76052"/>
                  <a:pt x="76052" y="0"/>
                  <a:pt x="169868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77800" dist="88900" algn="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628207" y="2686710"/>
            <a:ext cx="10360932" cy="58801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973" y="2232734"/>
            <a:ext cx="820614" cy="267286"/>
            <a:chOff x="1266091" y="2232734"/>
            <a:chExt cx="820614" cy="267286"/>
          </a:xfrm>
          <a:blipFill dpi="0" rotWithShape="1">
            <a:blip r:embed="rId4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円/楕円 9"/>
            <p:cNvSpPr/>
            <p:nvPr userDrawn="1"/>
          </p:nvSpPr>
          <p:spPr>
            <a:xfrm>
              <a:off x="1266091" y="2232734"/>
              <a:ext cx="267286" cy="26728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 userDrawn="1"/>
          </p:nvSpPr>
          <p:spPr>
            <a:xfrm>
              <a:off x="1542755" y="2232734"/>
              <a:ext cx="267286" cy="26728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 userDrawn="1"/>
          </p:nvSpPr>
          <p:spPr>
            <a:xfrm>
              <a:off x="1819419" y="2232734"/>
              <a:ext cx="267286" cy="26728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 userDrawn="1"/>
        </p:nvGrpSpPr>
        <p:grpSpPr>
          <a:xfrm>
            <a:off x="10412105" y="2203721"/>
            <a:ext cx="432000" cy="348274"/>
            <a:chOff x="9655539" y="2203721"/>
            <a:chExt cx="432000" cy="348274"/>
          </a:xfrm>
          <a:blipFill dpi="0" rotWithShape="1">
            <a:blip r:embed="rId4"/>
            <a:srcRect/>
            <a:tile tx="0" ty="0" sx="100000" sy="100000" flip="none" algn="tl"/>
          </a:blipFill>
        </p:grpSpPr>
        <p:sp>
          <p:nvSpPr>
            <p:cNvPr id="14" name="正方形/長方形 13"/>
            <p:cNvSpPr/>
            <p:nvPr userDrawn="1"/>
          </p:nvSpPr>
          <p:spPr>
            <a:xfrm>
              <a:off x="9655539" y="2203721"/>
              <a:ext cx="432000" cy="108000"/>
            </a:xfrm>
            <a:prstGeom prst="rect">
              <a:avLst/>
            </a:prstGeom>
            <a:grpFill/>
            <a:ln>
              <a:noFill/>
            </a:ln>
            <a:effectLst>
              <a:outerShdw blurRad="88900" dist="76200" dir="5400000" algn="t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>
            <a:xfrm>
              <a:off x="9655539" y="2323858"/>
              <a:ext cx="432000" cy="108000"/>
            </a:xfrm>
            <a:prstGeom prst="rect">
              <a:avLst/>
            </a:prstGeom>
            <a:grpFill/>
            <a:ln>
              <a:noFill/>
            </a:ln>
            <a:effectLst>
              <a:outerShdw blurRad="88900" dist="76200" dir="5400000" algn="t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>
            <a:xfrm>
              <a:off x="9655539" y="2443995"/>
              <a:ext cx="432000" cy="108000"/>
            </a:xfrm>
            <a:prstGeom prst="rect">
              <a:avLst/>
            </a:prstGeom>
            <a:grpFill/>
            <a:ln>
              <a:noFill/>
            </a:ln>
            <a:effectLst>
              <a:outerShdw blurRad="88900" dist="76200" dir="5400000" algn="t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1264913" y="1859612"/>
            <a:ext cx="6486058" cy="316634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spcBef>
                <a:spcPts val="0"/>
              </a:spcBef>
              <a:defRPr sz="6000" i="0" baseline="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1274063" y="5438774"/>
            <a:ext cx="6476567" cy="35600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21" name="涙形 20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9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  <p:bldP spid="18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c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98867" y="3281656"/>
            <a:ext cx="16093440" cy="3976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spcBef>
                <a:spcPts val="0"/>
              </a:spcBef>
              <a:defRPr sz="66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62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6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1046392" y="1517278"/>
            <a:ext cx="7325471" cy="7325471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63127" y="1634013"/>
            <a:ext cx="7092000" cy="7092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949920" y="2590615"/>
            <a:ext cx="8517767" cy="140788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8800"/>
              </a:lnSpc>
              <a:spcBef>
                <a:spcPts val="0"/>
              </a:spcBef>
              <a:defRPr sz="88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8949920" y="4102238"/>
            <a:ext cx="1077775" cy="10777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069898" y="4161932"/>
            <a:ext cx="7397789" cy="9583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図プレースホルダー 28"/>
          <p:cNvSpPr>
            <a:spLocks noGrp="1"/>
          </p:cNvSpPr>
          <p:nvPr>
            <p:ph type="pic" sz="quarter" idx="26" hasCustomPrompt="1"/>
          </p:nvPr>
        </p:nvSpPr>
        <p:spPr>
          <a:xfrm>
            <a:off x="8949921" y="6400801"/>
            <a:ext cx="649459" cy="64945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636368" y="6330461"/>
            <a:ext cx="3432516" cy="770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図プレースホルダー 28"/>
          <p:cNvSpPr>
            <a:spLocks noGrp="1"/>
          </p:cNvSpPr>
          <p:nvPr>
            <p:ph type="pic" sz="quarter" idx="28" hasCustomPrompt="1"/>
          </p:nvPr>
        </p:nvSpPr>
        <p:spPr>
          <a:xfrm>
            <a:off x="13305692" y="6400801"/>
            <a:ext cx="649459" cy="64945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3992139" y="6330461"/>
            <a:ext cx="3432516" cy="770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図プレースホルダー 28"/>
          <p:cNvSpPr>
            <a:spLocks noGrp="1"/>
          </p:cNvSpPr>
          <p:nvPr>
            <p:ph type="pic" sz="quarter" idx="30" hasCustomPrompt="1"/>
          </p:nvPr>
        </p:nvSpPr>
        <p:spPr>
          <a:xfrm>
            <a:off x="8950749" y="7365418"/>
            <a:ext cx="649459" cy="64945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637196" y="7295078"/>
            <a:ext cx="3432516" cy="770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図プレースホルダー 28"/>
          <p:cNvSpPr>
            <a:spLocks noGrp="1"/>
          </p:cNvSpPr>
          <p:nvPr>
            <p:ph type="pic" sz="quarter" idx="32" hasCustomPrompt="1"/>
          </p:nvPr>
        </p:nvSpPr>
        <p:spPr>
          <a:xfrm>
            <a:off x="13306520" y="7365418"/>
            <a:ext cx="649459" cy="64945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3992967" y="7295078"/>
            <a:ext cx="3432516" cy="770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8949920" y="6093816"/>
            <a:ext cx="8517767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/>
      <p:bldP spid="7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34" presetClass="emph" presetSubtype="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animMotion origin="layout" path="M 0.0 0.0 L 0.0 -0.07213" pathEditMode="relative" ptsTypes="">
                      <p:cBhvr>
                        <p:cTn dur="250" accel="500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Rot by="1500000">
                      <p:cBhvr>
                        <p:cTn dur="125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  <p:animRot by="-1500000">
                      <p:cBhvr>
                        <p:cTn dur="125" fill="hold">
                          <p:stCondLst>
                            <p:cond delay="125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  <p:animRot by="-1500000">
                      <p:cBhvr>
                        <p:cTn dur="125" fill="hold">
                          <p:stCondLst>
                            <p:cond delay="250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  <p:animRot by="1500000">
                      <p:cBhvr>
                        <p:cTn dur="125" fill="hold">
                          <p:stCondLst>
                            <p:cond delay="375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8" grpId="0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8867" y="4276581"/>
            <a:ext cx="16093440" cy="1395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spcBef>
                <a:spcPts val="0"/>
              </a:spcBef>
              <a:defRPr sz="88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98867" y="5247247"/>
            <a:ext cx="16093440" cy="92132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0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 userDrawn="1"/>
        </p:nvSpPr>
        <p:spPr>
          <a:xfrm flipH="1">
            <a:off x="7475650" y="0"/>
            <a:ext cx="10815525" cy="10287000"/>
          </a:xfrm>
          <a:custGeom>
            <a:avLst/>
            <a:gdLst/>
            <a:ahLst/>
            <a:cxnLst/>
            <a:rect l="l" t="t" r="r" b="b"/>
            <a:pathLst>
              <a:path w="10815525" h="10287000">
                <a:moveTo>
                  <a:pt x="7475651" y="0"/>
                </a:moveTo>
                <a:lnTo>
                  <a:pt x="0" y="0"/>
                </a:lnTo>
                <a:lnTo>
                  <a:pt x="0" y="10287000"/>
                </a:lnTo>
                <a:lnTo>
                  <a:pt x="7475651" y="10287000"/>
                </a:lnTo>
                <a:lnTo>
                  <a:pt x="10815525" y="102870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 userDrawn="1"/>
        </p:nvCxnSpPr>
        <p:spPr>
          <a:xfrm flipV="1">
            <a:off x="7590971" y="0"/>
            <a:ext cx="335280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0504" y="253186"/>
            <a:ext cx="9738525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涙形 17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涙形 18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3033488"/>
            <a:ext cx="6908346" cy="2801257"/>
          </a:xfrm>
        </p:spPr>
        <p:txBody>
          <a:bodyPr anchor="b">
            <a:noAutofit/>
          </a:bodyPr>
          <a:lstStyle>
            <a:lvl1pPr marL="0" marR="0" indent="0" algn="l" defTabSz="1633027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aseline="0">
                <a:solidFill>
                  <a:schemeClr val="tx2"/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96686" y="5878287"/>
            <a:ext cx="6894286" cy="2421393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288" y="3026230"/>
            <a:ext cx="6908346" cy="2801257"/>
          </a:xfrm>
        </p:spPr>
        <p:txBody>
          <a:bodyPr anchor="b">
            <a:noAutofit/>
          </a:bodyPr>
          <a:lstStyle>
            <a:lvl1pPr marL="0" marR="0" indent="0" algn="l" defTabSz="1633027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aseline="0">
                <a:solidFill>
                  <a:schemeClr val="bg1"/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254349" y="5871029"/>
            <a:ext cx="6894286" cy="2421393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042" y="1652593"/>
            <a:ext cx="9168929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2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9637486" y="4895440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0504" y="253186"/>
            <a:ext cx="8214525" cy="1368152"/>
          </a:xfr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042" y="1652593"/>
            <a:ext cx="8210987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054873" y="-29028"/>
            <a:ext cx="181429" cy="10332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8760165" y="1493887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760165" y="3669609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8760165" y="5845331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760165" y="8021053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11763827" y="4970343"/>
            <a:ext cx="4826001" cy="1092363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0072914" y="5055330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flipH="1">
            <a:off x="9769499" y="4991832"/>
            <a:ext cx="2002861" cy="1003665"/>
            <a:chOff x="7280704" y="761243"/>
            <a:chExt cx="2002861" cy="1003665"/>
          </a:xfrm>
        </p:grpSpPr>
        <p:sp>
          <p:nvSpPr>
            <p:cNvPr id="19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792200" y="5204704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297941" y="5995497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正方形/長方形 10"/>
          <p:cNvSpPr/>
          <p:nvPr userDrawn="1"/>
        </p:nvSpPr>
        <p:spPr>
          <a:xfrm>
            <a:off x="9637486" y="543996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21"/>
          <p:cNvSpPr>
            <a:spLocks noGrp="1"/>
          </p:cNvSpPr>
          <p:nvPr>
            <p:ph type="body" sz="quarter" idx="23" hasCustomPrompt="1"/>
          </p:nvPr>
        </p:nvSpPr>
        <p:spPr>
          <a:xfrm>
            <a:off x="11763827" y="618899"/>
            <a:ext cx="4826001" cy="1092363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0072914" y="703886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 userDrawn="1"/>
        </p:nvGrpSpPr>
        <p:grpSpPr>
          <a:xfrm flipH="1">
            <a:off x="9769499" y="640388"/>
            <a:ext cx="2002861" cy="1003665"/>
            <a:chOff x="7280704" y="761243"/>
            <a:chExt cx="2002861" cy="1003665"/>
          </a:xfrm>
        </p:grpSpPr>
        <p:sp>
          <p:nvSpPr>
            <p:cNvPr id="32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92200" y="853260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297941" y="1644053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正方形/長方形 10"/>
          <p:cNvSpPr/>
          <p:nvPr userDrawn="1"/>
        </p:nvSpPr>
        <p:spPr>
          <a:xfrm flipH="1">
            <a:off x="1345759" y="2689425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21"/>
          <p:cNvSpPr>
            <a:spLocks noGrp="1"/>
          </p:cNvSpPr>
          <p:nvPr>
            <p:ph type="body" sz="quarter" idx="26" hasCustomPrompt="1"/>
          </p:nvPr>
        </p:nvSpPr>
        <p:spPr>
          <a:xfrm>
            <a:off x="1786641" y="2778842"/>
            <a:ext cx="4826001" cy="1092363"/>
          </a:xfrm>
        </p:spPr>
        <p:txBody>
          <a:bodyPr anchor="ctr">
            <a:noAutofit/>
          </a:bodyPr>
          <a:lstStyle>
            <a:lvl1pPr marL="0" marR="0" indent="0" algn="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529443" y="2863829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 userDrawn="1"/>
        </p:nvGrpSpPr>
        <p:grpSpPr>
          <a:xfrm>
            <a:off x="6612642" y="2800331"/>
            <a:ext cx="2002861" cy="1003665"/>
            <a:chOff x="7280704" y="761243"/>
            <a:chExt cx="2002861" cy="1003665"/>
          </a:xfrm>
        </p:grpSpPr>
        <p:sp>
          <p:nvSpPr>
            <p:cNvPr id="45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6969165" y="3013203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741770" y="3803996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正方形/長方形 10"/>
          <p:cNvSpPr/>
          <p:nvPr userDrawn="1"/>
        </p:nvSpPr>
        <p:spPr>
          <a:xfrm flipH="1">
            <a:off x="1349299" y="7071162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21"/>
          <p:cNvSpPr>
            <a:spLocks noGrp="1"/>
          </p:cNvSpPr>
          <p:nvPr>
            <p:ph type="body" sz="quarter" idx="29" hasCustomPrompt="1"/>
          </p:nvPr>
        </p:nvSpPr>
        <p:spPr>
          <a:xfrm>
            <a:off x="1790181" y="7160579"/>
            <a:ext cx="4826001" cy="1092363"/>
          </a:xfrm>
        </p:spPr>
        <p:txBody>
          <a:bodyPr anchor="ctr">
            <a:noAutofit/>
          </a:bodyPr>
          <a:lstStyle>
            <a:lvl1pPr marL="0" marR="0" indent="0" algn="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532983" y="7245566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/>
          <p:cNvGrpSpPr/>
          <p:nvPr userDrawn="1"/>
        </p:nvGrpSpPr>
        <p:grpSpPr>
          <a:xfrm>
            <a:off x="6616182" y="7182068"/>
            <a:ext cx="2002861" cy="1003665"/>
            <a:chOff x="7280704" y="761243"/>
            <a:chExt cx="2002861" cy="1003665"/>
          </a:xfrm>
        </p:grpSpPr>
        <p:sp>
          <p:nvSpPr>
            <p:cNvPr id="58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6972705" y="7394940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745310" y="8185733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65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Iconic List with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0504" y="253186"/>
            <a:ext cx="8831606" cy="1368152"/>
          </a:xfr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042" y="1652593"/>
            <a:ext cx="8827802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481626" y="-26432"/>
            <a:ext cx="8856000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8" name="直線コネクタ 67"/>
          <p:cNvCxnSpPr/>
          <p:nvPr userDrawn="1"/>
        </p:nvCxnSpPr>
        <p:spPr>
          <a:xfrm>
            <a:off x="9667379" y="36513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図プレースホルダー 4"/>
          <p:cNvSpPr>
            <a:spLocks noGrp="1"/>
          </p:cNvSpPr>
          <p:nvPr>
            <p:ph type="pic" sz="quarter" idx="23" hasCustomPrompt="1"/>
          </p:nvPr>
        </p:nvSpPr>
        <p:spPr>
          <a:xfrm>
            <a:off x="9777046" y="0"/>
            <a:ext cx="8514129" cy="1028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914558" y="2825104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079046" y="298959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296307" y="320685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271727" y="3825913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2270250" y="3187745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円/楕円 74"/>
          <p:cNvSpPr/>
          <p:nvPr userDrawn="1"/>
        </p:nvSpPr>
        <p:spPr>
          <a:xfrm>
            <a:off x="914558" y="4876890"/>
            <a:ext cx="1372976" cy="13729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 userDrawn="1"/>
        </p:nvSpPr>
        <p:spPr>
          <a:xfrm>
            <a:off x="1079046" y="5041378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296307" y="5258639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2271727" y="5877699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2270250" y="5239531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5" name="円/楕円 84"/>
          <p:cNvSpPr/>
          <p:nvPr userDrawn="1"/>
        </p:nvSpPr>
        <p:spPr>
          <a:xfrm>
            <a:off x="912180" y="6954005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 userDrawn="1"/>
        </p:nvSpPr>
        <p:spPr>
          <a:xfrm>
            <a:off x="1076668" y="711849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1293929" y="7335754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2269349" y="7954814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9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2267872" y="7316646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36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animBg="1"/>
      <p:bldP spid="69" grpId="0"/>
      <p:bldP spid="70" grpId="0" animBg="1"/>
      <p:bldP spid="71" grpId="0" animBg="1"/>
      <p:bldP spid="72" grpId="0"/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/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15"/>
          <p:cNvSpPr/>
          <p:nvPr userDrawn="1"/>
        </p:nvSpPr>
        <p:spPr>
          <a:xfrm>
            <a:off x="0" y="0"/>
            <a:ext cx="10815525" cy="10287000"/>
          </a:xfrm>
          <a:custGeom>
            <a:avLst/>
            <a:gdLst/>
            <a:ahLst/>
            <a:cxnLst/>
            <a:rect l="l" t="t" r="r" b="b"/>
            <a:pathLst>
              <a:path w="10815525" h="10287000">
                <a:moveTo>
                  <a:pt x="7475651" y="0"/>
                </a:moveTo>
                <a:lnTo>
                  <a:pt x="0" y="0"/>
                </a:lnTo>
                <a:lnTo>
                  <a:pt x="0" y="10287000"/>
                </a:lnTo>
                <a:lnTo>
                  <a:pt x="7475651" y="10287000"/>
                </a:lnTo>
                <a:lnTo>
                  <a:pt x="10815525" y="102870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561525" cy="10287000"/>
          </a:xfrm>
          <a:custGeom>
            <a:avLst/>
            <a:gdLst/>
            <a:ahLst/>
            <a:cxnLst/>
            <a:rect l="l" t="t" r="r" b="b"/>
            <a:pathLst>
              <a:path w="10561525" h="10287000">
                <a:moveTo>
                  <a:pt x="0" y="0"/>
                </a:moveTo>
                <a:lnTo>
                  <a:pt x="7221651" y="0"/>
                </a:lnTo>
                <a:lnTo>
                  <a:pt x="10561525" y="10287000"/>
                </a:lnTo>
                <a:lnTo>
                  <a:pt x="7221651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H="1" flipV="1">
            <a:off x="7315200" y="0"/>
            <a:ext cx="3352801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21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421" y="3033488"/>
            <a:ext cx="6908346" cy="2801257"/>
          </a:xfrm>
        </p:spPr>
        <p:txBody>
          <a:bodyPr anchor="b">
            <a:noAutofit/>
          </a:bodyPr>
          <a:lstStyle>
            <a:lvl1pPr marL="0" marR="0" indent="0" algn="l" defTabSz="1633027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aseline="0">
                <a:solidFill>
                  <a:schemeClr val="tx2"/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459482" y="5878287"/>
            <a:ext cx="6894286" cy="2421393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0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56342" y="3143774"/>
            <a:ext cx="7939315" cy="493342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885370" y="3324874"/>
            <a:ext cx="793931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 userDrawn="1"/>
        </p:nvCxnSpPr>
        <p:spPr>
          <a:xfrm>
            <a:off x="1052998" y="3143774"/>
            <a:ext cx="0" cy="493342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>
            <a:off x="885370" y="7876916"/>
            <a:ext cx="793931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 userDrawn="1"/>
        </p:nvCxnSpPr>
        <p:spPr>
          <a:xfrm flipV="1">
            <a:off x="8592457" y="3100233"/>
            <a:ext cx="0" cy="497696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図プレースホルダー 24"/>
          <p:cNvSpPr>
            <a:spLocks noGrp="1"/>
          </p:cNvSpPr>
          <p:nvPr>
            <p:ph type="pic" sz="quarter" idx="14" hasCustomPrompt="1"/>
          </p:nvPr>
        </p:nvSpPr>
        <p:spPr>
          <a:xfrm>
            <a:off x="1165224" y="3423116"/>
            <a:ext cx="7321550" cy="4336583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9" name="二等辺三角形 10"/>
          <p:cNvSpPr/>
          <p:nvPr userDrawn="1"/>
        </p:nvSpPr>
        <p:spPr>
          <a:xfrm rot="5400000">
            <a:off x="12577847" y="-67651"/>
            <a:ext cx="899888" cy="6981537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9651549" y="3083391"/>
            <a:ext cx="6655890" cy="663576"/>
            <a:chOff x="1012371" y="3126253"/>
            <a:chExt cx="6655890" cy="663576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図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214" y="2561784"/>
            <a:ext cx="482540" cy="1722666"/>
          </a:xfrm>
          <a:prstGeom prst="rect">
            <a:avLst/>
          </a:prstGeom>
        </p:spPr>
      </p:pic>
      <p:sp>
        <p:nvSpPr>
          <p:cNvPr id="4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651549" y="3083391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651549" y="3915926"/>
            <a:ext cx="6309180" cy="172763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8" name="二等辺三角形 10"/>
          <p:cNvSpPr/>
          <p:nvPr userDrawn="1"/>
        </p:nvSpPr>
        <p:spPr>
          <a:xfrm rot="5400000">
            <a:off x="12579750" y="3085132"/>
            <a:ext cx="899888" cy="6981537"/>
          </a:xfrm>
          <a:custGeom>
            <a:avLst/>
            <a:gdLst/>
            <a:ahLst/>
            <a:cxnLst/>
            <a:rect l="l" t="t" r="r" b="b"/>
            <a:pathLst>
              <a:path w="899888" h="698153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98153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/>
          <p:cNvGrpSpPr/>
          <p:nvPr userDrawn="1"/>
        </p:nvGrpSpPr>
        <p:grpSpPr>
          <a:xfrm>
            <a:off x="9653452" y="6236174"/>
            <a:ext cx="6655890" cy="663576"/>
            <a:chOff x="1012371" y="3126253"/>
            <a:chExt cx="6655890" cy="663576"/>
          </a:xfrm>
        </p:grpSpPr>
        <p:cxnSp>
          <p:nvCxnSpPr>
            <p:cNvPr id="50" name="直線コネクタ 49"/>
            <p:cNvCxnSpPr/>
            <p:nvPr/>
          </p:nvCxnSpPr>
          <p:spPr>
            <a:xfrm>
              <a:off x="1012371" y="3126253"/>
              <a:ext cx="630918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012371" y="3789828"/>
              <a:ext cx="6309180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図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17" y="5714567"/>
            <a:ext cx="482540" cy="1722666"/>
          </a:xfrm>
          <a:prstGeom prst="rect">
            <a:avLst/>
          </a:prstGeom>
        </p:spPr>
      </p:pic>
      <p:sp>
        <p:nvSpPr>
          <p:cNvPr id="5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53452" y="6236174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9653452" y="7068709"/>
            <a:ext cx="6309180" cy="172763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35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8" grpId="0"/>
      <p:bldP spid="39" grpId="0" animBg="1"/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5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 List with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-29029" y="-29028"/>
            <a:ext cx="8128000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7945343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図プレースホルダー 4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-28575"/>
            <a:ext cx="7835705" cy="10367963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2" hasCustomPrompt="1"/>
          </p:nvPr>
        </p:nvSpPr>
        <p:spPr>
          <a:xfrm>
            <a:off x="6222434" y="2553281"/>
            <a:ext cx="2002458" cy="985543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598871" y="2770918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テキスト プレースホルダー 15"/>
          <p:cNvSpPr>
            <a:spLocks noGrp="1"/>
          </p:cNvSpPr>
          <p:nvPr>
            <p:ph type="body" sz="quarter" idx="23" hasCustomPrompt="1"/>
          </p:nvPr>
        </p:nvSpPr>
        <p:spPr>
          <a:xfrm>
            <a:off x="6222434" y="4339418"/>
            <a:ext cx="2002458" cy="985543"/>
          </a:xfr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4661" y="4557055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テキスト プレースホルダー 15"/>
          <p:cNvSpPr>
            <a:spLocks noGrp="1"/>
          </p:cNvSpPr>
          <p:nvPr>
            <p:ph type="body" sz="quarter" idx="25" hasCustomPrompt="1"/>
          </p:nvPr>
        </p:nvSpPr>
        <p:spPr>
          <a:xfrm>
            <a:off x="6222434" y="6125555"/>
            <a:ext cx="2002458" cy="985543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6624662" y="6343192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テキスト プレースホルダー 15"/>
          <p:cNvSpPr>
            <a:spLocks noGrp="1"/>
          </p:cNvSpPr>
          <p:nvPr>
            <p:ph type="body" sz="quarter" idx="27" hasCustomPrompt="1"/>
          </p:nvPr>
        </p:nvSpPr>
        <p:spPr>
          <a:xfrm>
            <a:off x="6222434" y="7911691"/>
            <a:ext cx="2002458" cy="985543"/>
          </a:xfr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650452" y="8129328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3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63582" y="2729127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涙形 3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涙形 3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363582" y="3360163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テキスト プレースホルダー 21"/>
          <p:cNvSpPr>
            <a:spLocks noGrp="1"/>
          </p:cNvSpPr>
          <p:nvPr>
            <p:ph type="body" sz="quarter" idx="30" hasCustomPrompt="1"/>
          </p:nvPr>
        </p:nvSpPr>
        <p:spPr>
          <a:xfrm>
            <a:off x="8363582" y="4514945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363582" y="5145981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21"/>
          <p:cNvSpPr>
            <a:spLocks noGrp="1"/>
          </p:cNvSpPr>
          <p:nvPr>
            <p:ph type="body" sz="quarter" idx="32" hasCustomPrompt="1"/>
          </p:nvPr>
        </p:nvSpPr>
        <p:spPr>
          <a:xfrm>
            <a:off x="8363582" y="6300763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363582" y="6931799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7" name="テキスト プレースホルダー 21"/>
          <p:cNvSpPr>
            <a:spLocks noGrp="1"/>
          </p:cNvSpPr>
          <p:nvPr>
            <p:ph type="body" sz="quarter" idx="34" hasCustomPrompt="1"/>
          </p:nvPr>
        </p:nvSpPr>
        <p:spPr>
          <a:xfrm>
            <a:off x="8363582" y="8086582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8363582" y="8717618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0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/>
      <p:bldP spid="4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 List with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-29029" y="-29028"/>
            <a:ext cx="8128000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7945343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図プレースホルダー 4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-28575"/>
            <a:ext cx="7835705" cy="10367963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2" hasCustomPrompt="1"/>
          </p:nvPr>
        </p:nvSpPr>
        <p:spPr>
          <a:xfrm>
            <a:off x="6222434" y="3312935"/>
            <a:ext cx="2002458" cy="985543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598871" y="3530572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テキスト プレースホルダー 15"/>
          <p:cNvSpPr>
            <a:spLocks noGrp="1"/>
          </p:cNvSpPr>
          <p:nvPr>
            <p:ph type="body" sz="quarter" idx="23" hasCustomPrompt="1"/>
          </p:nvPr>
        </p:nvSpPr>
        <p:spPr>
          <a:xfrm>
            <a:off x="6222434" y="5099072"/>
            <a:ext cx="2002458" cy="985543"/>
          </a:xfr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4661" y="5316709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テキスト プレースホルダー 15"/>
          <p:cNvSpPr>
            <a:spLocks noGrp="1"/>
          </p:cNvSpPr>
          <p:nvPr>
            <p:ph type="body" sz="quarter" idx="25" hasCustomPrompt="1"/>
          </p:nvPr>
        </p:nvSpPr>
        <p:spPr>
          <a:xfrm>
            <a:off x="6222434" y="6885209"/>
            <a:ext cx="2002458" cy="985543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6624662" y="7102846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3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63582" y="3446577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涙形 3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涙形 3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363582" y="4077613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テキスト プレースホルダー 21"/>
          <p:cNvSpPr>
            <a:spLocks noGrp="1"/>
          </p:cNvSpPr>
          <p:nvPr>
            <p:ph type="body" sz="quarter" idx="30" hasCustomPrompt="1"/>
          </p:nvPr>
        </p:nvSpPr>
        <p:spPr>
          <a:xfrm>
            <a:off x="8363582" y="5232395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363582" y="5863431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21"/>
          <p:cNvSpPr>
            <a:spLocks noGrp="1"/>
          </p:cNvSpPr>
          <p:nvPr>
            <p:ph type="body" sz="quarter" idx="32" hasCustomPrompt="1"/>
          </p:nvPr>
        </p:nvSpPr>
        <p:spPr>
          <a:xfrm>
            <a:off x="8363582" y="7018213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363582" y="7649249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8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/>
      <p:bldP spid="4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17"/>
          <p:cNvSpPr/>
          <p:nvPr userDrawn="1"/>
        </p:nvSpPr>
        <p:spPr>
          <a:xfrm rot="1028648">
            <a:off x="1652911" y="9162876"/>
            <a:ext cx="7740100" cy="995707"/>
          </a:xfrm>
          <a:custGeom>
            <a:avLst/>
            <a:gdLst/>
            <a:ahLst/>
            <a:cxnLst/>
            <a:rect l="l" t="t" r="r" b="b"/>
            <a:pathLst>
              <a:path w="7740100" h="995707">
                <a:moveTo>
                  <a:pt x="0" y="14126"/>
                </a:moveTo>
                <a:lnTo>
                  <a:pt x="3403199" y="14126"/>
                </a:lnTo>
                <a:lnTo>
                  <a:pt x="3398841" y="0"/>
                </a:lnTo>
                <a:lnTo>
                  <a:pt x="7740100" y="0"/>
                </a:lnTo>
                <a:lnTo>
                  <a:pt x="4512351" y="995707"/>
                </a:lnTo>
                <a:lnTo>
                  <a:pt x="302802" y="99570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17"/>
          <p:cNvSpPr/>
          <p:nvPr userDrawn="1"/>
        </p:nvSpPr>
        <p:spPr>
          <a:xfrm rot="1028648">
            <a:off x="1689656" y="7250059"/>
            <a:ext cx="5992431" cy="981582"/>
          </a:xfrm>
          <a:custGeom>
            <a:avLst/>
            <a:gdLst/>
            <a:ahLst/>
            <a:cxnLst/>
            <a:rect l="l" t="t" r="r" b="b"/>
            <a:pathLst>
              <a:path w="5992431" h="981582">
                <a:moveTo>
                  <a:pt x="0" y="0"/>
                </a:moveTo>
                <a:lnTo>
                  <a:pt x="5689629" y="0"/>
                </a:lnTo>
                <a:lnTo>
                  <a:pt x="5992431" y="981582"/>
                </a:lnTo>
                <a:lnTo>
                  <a:pt x="302802" y="98158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17"/>
          <p:cNvSpPr/>
          <p:nvPr userDrawn="1"/>
        </p:nvSpPr>
        <p:spPr>
          <a:xfrm rot="1028648">
            <a:off x="1689653" y="5580000"/>
            <a:ext cx="5992431" cy="981582"/>
          </a:xfrm>
          <a:custGeom>
            <a:avLst/>
            <a:gdLst/>
            <a:ahLst/>
            <a:cxnLst/>
            <a:rect l="l" t="t" r="r" b="b"/>
            <a:pathLst>
              <a:path w="5992431" h="981582">
                <a:moveTo>
                  <a:pt x="0" y="0"/>
                </a:moveTo>
                <a:lnTo>
                  <a:pt x="5689629" y="0"/>
                </a:lnTo>
                <a:lnTo>
                  <a:pt x="5992431" y="981582"/>
                </a:lnTo>
                <a:lnTo>
                  <a:pt x="302802" y="98158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17"/>
          <p:cNvSpPr/>
          <p:nvPr userDrawn="1"/>
        </p:nvSpPr>
        <p:spPr>
          <a:xfrm rot="1028648">
            <a:off x="-103402" y="290731"/>
            <a:ext cx="7824099" cy="995708"/>
          </a:xfrm>
          <a:custGeom>
            <a:avLst/>
            <a:gdLst/>
            <a:ahLst/>
            <a:cxnLst/>
            <a:rect l="l" t="t" r="r" b="b"/>
            <a:pathLst>
              <a:path w="7824099" h="995708">
                <a:moveTo>
                  <a:pt x="0" y="835235"/>
                </a:moveTo>
                <a:lnTo>
                  <a:pt x="2707552" y="0"/>
                </a:lnTo>
                <a:lnTo>
                  <a:pt x="7521297" y="0"/>
                </a:lnTo>
                <a:lnTo>
                  <a:pt x="7824099" y="981582"/>
                </a:lnTo>
                <a:lnTo>
                  <a:pt x="4420900" y="981582"/>
                </a:lnTo>
                <a:lnTo>
                  <a:pt x="4425258" y="995708"/>
                </a:lnTo>
                <a:lnTo>
                  <a:pt x="49503" y="99570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17"/>
          <p:cNvSpPr/>
          <p:nvPr userDrawn="1"/>
        </p:nvSpPr>
        <p:spPr>
          <a:xfrm rot="1028648">
            <a:off x="1689655" y="3909941"/>
            <a:ext cx="5992431" cy="981582"/>
          </a:xfrm>
          <a:custGeom>
            <a:avLst/>
            <a:gdLst/>
            <a:ahLst/>
            <a:cxnLst/>
            <a:rect l="l" t="t" r="r" b="b"/>
            <a:pathLst>
              <a:path w="5992431" h="981582">
                <a:moveTo>
                  <a:pt x="0" y="0"/>
                </a:moveTo>
                <a:lnTo>
                  <a:pt x="5689629" y="0"/>
                </a:lnTo>
                <a:lnTo>
                  <a:pt x="5992431" y="981582"/>
                </a:lnTo>
                <a:lnTo>
                  <a:pt x="302802" y="98158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 rot="1028648">
            <a:off x="1689655" y="2236429"/>
            <a:ext cx="5992431" cy="981582"/>
          </a:xfrm>
          <a:custGeom>
            <a:avLst/>
            <a:gdLst/>
            <a:ahLst/>
            <a:cxnLst/>
            <a:rect l="l" t="t" r="r" b="b"/>
            <a:pathLst>
              <a:path w="5992431" h="981582">
                <a:moveTo>
                  <a:pt x="0" y="0"/>
                </a:moveTo>
                <a:lnTo>
                  <a:pt x="5689629" y="0"/>
                </a:lnTo>
                <a:lnTo>
                  <a:pt x="5992431" y="981582"/>
                </a:lnTo>
                <a:lnTo>
                  <a:pt x="302802" y="98158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995387" y="-42204"/>
            <a:ext cx="3380967" cy="1036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6201508" y="-38796"/>
            <a:ext cx="0" cy="1032579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3179299" y="0"/>
            <a:ext cx="0" cy="1032579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20" name="テキスト プレースホルダー 21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34" y="3565703"/>
            <a:ext cx="8965733" cy="2269042"/>
          </a:xfrm>
        </p:spPr>
        <p:txBody>
          <a:bodyPr anchor="b">
            <a:noAutofit/>
          </a:bodyPr>
          <a:lstStyle>
            <a:lvl1pPr marL="0" marR="0" indent="0" algn="l" defTabSz="163302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8034" y="5878287"/>
            <a:ext cx="8965734" cy="2421393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1967461" y="1376827"/>
            <a:ext cx="5436818" cy="10343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967461" y="3048535"/>
            <a:ext cx="5436818" cy="1034336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967461" y="4718594"/>
            <a:ext cx="5436818" cy="10343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967459" y="6388653"/>
            <a:ext cx="5436818" cy="1034336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67462" y="8058712"/>
            <a:ext cx="5436818" cy="10343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 userDrawn="1"/>
        </p:nvCxnSpPr>
        <p:spPr>
          <a:xfrm>
            <a:off x="2036826" y="1519740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 userDrawn="1"/>
        </p:nvCxnSpPr>
        <p:spPr>
          <a:xfrm>
            <a:off x="2036825" y="2271258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 userDrawn="1"/>
        </p:nvCxnSpPr>
        <p:spPr>
          <a:xfrm>
            <a:off x="2036830" y="3181626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 userDrawn="1"/>
        </p:nvCxnSpPr>
        <p:spPr>
          <a:xfrm>
            <a:off x="2036829" y="3933144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2036831" y="4865283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 userDrawn="1"/>
        </p:nvCxnSpPr>
        <p:spPr>
          <a:xfrm>
            <a:off x="2036830" y="5616801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2036825" y="6519911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 userDrawn="1"/>
        </p:nvCxnSpPr>
        <p:spPr>
          <a:xfrm>
            <a:off x="2036824" y="7271429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2036832" y="8203567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 userDrawn="1"/>
        </p:nvCxnSpPr>
        <p:spPr>
          <a:xfrm>
            <a:off x="2036831" y="8955085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024172" y="1523359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024172" y="3213720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021828" y="4883779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23734" y="6553838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020420" y="8237965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2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19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65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27" grpId="0" animBg="1"/>
      <p:bldP spid="25" grpId="0" animBg="1"/>
      <p:bldP spid="24" grpId="0" animBg="1"/>
      <p:bldP spid="18" grpId="0" animBg="1"/>
      <p:bldP spid="15" grpId="0" animBg="1"/>
      <p:bldP spid="9" grpId="0"/>
      <p:bldP spid="20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6" grpId="0" animBg="1"/>
      <p:bldP spid="17" grpId="0" animBg="1"/>
      <p:bldP spid="28" grpId="0" animBg="1"/>
      <p:bldP spid="30" grpId="0" animBg="1"/>
      <p:bldP spid="51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-29029" y="3066762"/>
            <a:ext cx="18360000" cy="422030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72579" y="7104191"/>
            <a:ext cx="1825839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 userDrawn="1"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>
            <a:off x="32783" y="3219162"/>
            <a:ext cx="1825839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8" t="19168" r="27970" b="63439"/>
          <a:stretch/>
        </p:blipFill>
        <p:spPr>
          <a:xfrm>
            <a:off x="6622511" y="2609779"/>
            <a:ext cx="2585548" cy="2160514"/>
          </a:xfrm>
          <a:prstGeom prst="rect">
            <a:avLst/>
          </a:prstGeom>
        </p:spPr>
      </p:pic>
      <p:sp>
        <p:nvSpPr>
          <p:cNvPr id="24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37443" y="7615241"/>
            <a:ext cx="16016288" cy="1543272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33" hasCustomPrompt="1"/>
          </p:nvPr>
        </p:nvSpPr>
        <p:spPr>
          <a:xfrm>
            <a:off x="1153439" y="0"/>
            <a:ext cx="6091237" cy="7273757"/>
          </a:xfrm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09583" y="3690036"/>
            <a:ext cx="7878045" cy="3076523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80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55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animBg="1"/>
      <p:bldP spid="17" grpId="1" animBg="1"/>
      <p:bldP spid="18" grpId="0"/>
      <p:bldP spid="2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 userDrawn="1"/>
        </p:nvSpPr>
        <p:spPr>
          <a:xfrm>
            <a:off x="8410462" y="2825104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8574950" y="298959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792211" y="320685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767631" y="3825913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66154" y="3187745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8410462" y="4876890"/>
            <a:ext cx="1372976" cy="13729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8574950" y="5041378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8792211" y="5258639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767631" y="5877699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66154" y="5239531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084" y="6954005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572572" y="711849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8789833" y="7335754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9765253" y="7954814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763776" y="7316646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33" hasCustomPrompt="1"/>
          </p:nvPr>
        </p:nvSpPr>
        <p:spPr>
          <a:xfrm>
            <a:off x="1041009" y="253186"/>
            <a:ext cx="7333735" cy="10033814"/>
          </a:xfrm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24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/>
      <p:bldP spid="20" grpId="0" animBg="1"/>
      <p:bldP spid="21" grpId="0" animBg="1"/>
      <p:bldP spid="23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/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56187" y="2909301"/>
            <a:ext cx="13978800" cy="136815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291381" y="5187042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156187" y="4174068"/>
            <a:ext cx="13978800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156958" y="5646058"/>
            <a:ext cx="13978800" cy="1860779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9" name="涙形 8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涙形 9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83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589648" y="3418657"/>
            <a:ext cx="5134709" cy="3083536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 rot="5400000">
            <a:off x="5181227" y="4917999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7063" y="3699810"/>
            <a:ext cx="9355017" cy="2402026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99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 animBg="1"/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364567" y="1026940"/>
            <a:ext cx="7823226" cy="38545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8800"/>
              </a:lnSpc>
              <a:defRPr sz="120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289449" y="5142570"/>
            <a:ext cx="11197883" cy="291821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437176" y="4917999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9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3" grpId="1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859587" y="704136"/>
            <a:ext cx="4572000" cy="4572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7041417" y="885966"/>
            <a:ext cx="4208341" cy="4208341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122023" y="966572"/>
            <a:ext cx="4047129" cy="404712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4" name="涙形 13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涙形 14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2449364" y="5359789"/>
            <a:ext cx="13336174" cy="1156474"/>
          </a:xfrm>
          <a:prstGeom prst="rect">
            <a:avLst/>
          </a:prstGeom>
        </p:spPr>
        <p:txBody>
          <a:bodyPr anchor="b"/>
          <a:lstStyle>
            <a:lvl1pPr algn="ctr">
              <a:defRPr sz="6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11" hasCustomPrompt="1"/>
          </p:nvPr>
        </p:nvSpPr>
        <p:spPr>
          <a:xfrm>
            <a:off x="2426836" y="6288256"/>
            <a:ext cx="13371182" cy="868850"/>
          </a:xfrm>
        </p:spPr>
        <p:txBody>
          <a:bodyPr anchor="t">
            <a:noAutofit/>
          </a:bodyPr>
          <a:lstStyle>
            <a:lvl1pPr marL="0" marR="0" indent="0" algn="ct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912002" y="7441806"/>
            <a:ext cx="12467171" cy="1519311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291382" y="7211033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4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6" grpId="0"/>
      <p:bldP spid="17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ea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921305" y="795850"/>
            <a:ext cx="9692640" cy="17145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5" name="涙形 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涙形 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10" name="テキスト プレースホルダー 21"/>
          <p:cNvSpPr>
            <a:spLocks noGrp="1"/>
          </p:cNvSpPr>
          <p:nvPr>
            <p:ph type="body" sz="quarter" idx="12" hasCustomPrompt="1"/>
          </p:nvPr>
        </p:nvSpPr>
        <p:spPr>
          <a:xfrm>
            <a:off x="6897484" y="180224"/>
            <a:ext cx="9505445" cy="868850"/>
          </a:xfrm>
        </p:spPr>
        <p:txBody>
          <a:bodyPr anchor="t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7024096" y="2079177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0"/>
          <p:cNvSpPr/>
          <p:nvPr userDrawn="1"/>
        </p:nvSpPr>
        <p:spPr>
          <a:xfrm rot="5400000">
            <a:off x="6503634" y="-3909817"/>
            <a:ext cx="899889" cy="13991567"/>
          </a:xfrm>
          <a:custGeom>
            <a:avLst/>
            <a:gdLst/>
            <a:ahLst/>
            <a:cxnLst/>
            <a:rect l="l" t="t" r="r" b="b"/>
            <a:pathLst>
              <a:path w="899889" h="1399156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2474187"/>
                </a:lnTo>
                <a:lnTo>
                  <a:pt x="899889" y="2474187"/>
                </a:lnTo>
                <a:lnTo>
                  <a:pt x="899889" y="2475958"/>
                </a:lnTo>
                <a:lnTo>
                  <a:pt x="899889" y="5312501"/>
                </a:lnTo>
                <a:lnTo>
                  <a:pt x="899889" y="5314272"/>
                </a:lnTo>
                <a:lnTo>
                  <a:pt x="899889" y="11153253"/>
                </a:lnTo>
                <a:lnTo>
                  <a:pt x="899889" y="13991567"/>
                </a:lnTo>
                <a:lnTo>
                  <a:pt x="1" y="13991567"/>
                </a:lnTo>
                <a:lnTo>
                  <a:pt x="1" y="11153253"/>
                </a:lnTo>
                <a:lnTo>
                  <a:pt x="1" y="698153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0" y="2746240"/>
            <a:ext cx="13738241" cy="663576"/>
            <a:chOff x="-6069980" y="3126253"/>
            <a:chExt cx="13738241" cy="663576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-6069980" y="3126253"/>
              <a:ext cx="13391531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-6069980" y="3789828"/>
              <a:ext cx="13391531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864641" y="2746240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906845" y="3585105"/>
            <a:ext cx="10009894" cy="103736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1" name="二等辺三角形 10"/>
          <p:cNvSpPr/>
          <p:nvPr userDrawn="1"/>
        </p:nvSpPr>
        <p:spPr>
          <a:xfrm rot="5400000">
            <a:off x="6523436" y="-1724446"/>
            <a:ext cx="899890" cy="14031472"/>
          </a:xfrm>
          <a:custGeom>
            <a:avLst/>
            <a:gdLst/>
            <a:ahLst/>
            <a:cxnLst/>
            <a:rect l="l" t="t" r="r" b="b"/>
            <a:pathLst>
              <a:path w="899890" h="14031472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797556"/>
                </a:lnTo>
                <a:lnTo>
                  <a:pt x="899890" y="6797556"/>
                </a:lnTo>
                <a:lnTo>
                  <a:pt x="899890" y="6798668"/>
                </a:lnTo>
                <a:lnTo>
                  <a:pt x="899890" y="8580264"/>
                </a:lnTo>
                <a:lnTo>
                  <a:pt x="899890" y="8581376"/>
                </a:lnTo>
                <a:lnTo>
                  <a:pt x="899890" y="12248764"/>
                </a:lnTo>
                <a:lnTo>
                  <a:pt x="899890" y="14031472"/>
                </a:lnTo>
                <a:lnTo>
                  <a:pt x="2" y="14031472"/>
                </a:lnTo>
                <a:lnTo>
                  <a:pt x="2" y="12248764"/>
                </a:lnTo>
                <a:lnTo>
                  <a:pt x="2" y="8581376"/>
                </a:lnTo>
                <a:lnTo>
                  <a:pt x="2" y="8580264"/>
                </a:lnTo>
                <a:lnTo>
                  <a:pt x="2" y="698153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0" y="4951563"/>
            <a:ext cx="13777996" cy="663576"/>
            <a:chOff x="-6109735" y="3126253"/>
            <a:chExt cx="13777996" cy="663576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-6109735" y="3126253"/>
              <a:ext cx="1343128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-6109735" y="3789828"/>
              <a:ext cx="13431286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4396" y="4951563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904396" y="5790428"/>
            <a:ext cx="10009894" cy="103736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二等辺三角形 10"/>
          <p:cNvSpPr/>
          <p:nvPr userDrawn="1"/>
        </p:nvSpPr>
        <p:spPr>
          <a:xfrm rot="5400000">
            <a:off x="6523512" y="471150"/>
            <a:ext cx="899888" cy="14031321"/>
          </a:xfrm>
          <a:custGeom>
            <a:avLst/>
            <a:gdLst/>
            <a:ahLst/>
            <a:cxnLst/>
            <a:rect l="l" t="t" r="r" b="b"/>
            <a:pathLst>
              <a:path w="899888" h="14031321">
                <a:moveTo>
                  <a:pt x="0" y="14031321"/>
                </a:moveTo>
                <a:lnTo>
                  <a:pt x="0" y="12022646"/>
                </a:lnTo>
                <a:lnTo>
                  <a:pt x="0" y="7890400"/>
                </a:lnTo>
                <a:lnTo>
                  <a:pt x="0" y="7889146"/>
                </a:lnTo>
                <a:lnTo>
                  <a:pt x="0" y="6981537"/>
                </a:lnTo>
                <a:lnTo>
                  <a:pt x="0" y="5881725"/>
                </a:lnTo>
                <a:lnTo>
                  <a:pt x="0" y="5880472"/>
                </a:ln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880472"/>
                </a:lnTo>
                <a:lnTo>
                  <a:pt x="899888" y="5881725"/>
                </a:lnTo>
                <a:lnTo>
                  <a:pt x="899888" y="6981537"/>
                </a:lnTo>
                <a:lnTo>
                  <a:pt x="899888" y="7889146"/>
                </a:lnTo>
                <a:lnTo>
                  <a:pt x="899888" y="7890400"/>
                </a:lnTo>
                <a:lnTo>
                  <a:pt x="899888" y="12022646"/>
                </a:lnTo>
                <a:lnTo>
                  <a:pt x="899888" y="14031321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0" y="7147084"/>
            <a:ext cx="13777996" cy="663576"/>
            <a:chOff x="-6109735" y="3126253"/>
            <a:chExt cx="13777996" cy="663576"/>
          </a:xfrm>
        </p:grpSpPr>
        <p:cxnSp>
          <p:nvCxnSpPr>
            <p:cNvPr id="32" name="直線コネクタ 31"/>
            <p:cNvCxnSpPr/>
            <p:nvPr/>
          </p:nvCxnSpPr>
          <p:spPr>
            <a:xfrm>
              <a:off x="-6109735" y="3126253"/>
              <a:ext cx="1343128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-6109735" y="3789829"/>
              <a:ext cx="1343128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904396" y="7147084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904396" y="7985949"/>
            <a:ext cx="10009894" cy="103736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787791" y="0"/>
            <a:ext cx="6133514" cy="10287000"/>
          </a:xfr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3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6988268" y="647706"/>
            <a:ext cx="759574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-43542" y="2314575"/>
            <a:ext cx="18396000" cy="52435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0" y="2481942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-1" y="7380513"/>
            <a:ext cx="182911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図プレースホルダー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99531"/>
            <a:ext cx="18291175" cy="46736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137443" y="7663542"/>
            <a:ext cx="16016288" cy="1494971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98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3" grpId="0"/>
      <p:bldP spid="1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Caption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 userDrawn="1"/>
        </p:nvSpPr>
        <p:spPr>
          <a:xfrm>
            <a:off x="-1" y="1469344"/>
            <a:ext cx="18291175" cy="426719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43543" y="0"/>
            <a:ext cx="18247632" cy="418011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43542" y="-43542"/>
            <a:ext cx="9868123" cy="4267200"/>
          </a:xfrm>
          <a:custGeom>
            <a:avLst/>
            <a:gdLst/>
            <a:ahLst/>
            <a:cxnLst/>
            <a:rect l="l" t="t" r="r" b="b"/>
            <a:pathLst>
              <a:path w="9868123" h="4267200">
                <a:moveTo>
                  <a:pt x="0" y="0"/>
                </a:moveTo>
                <a:lnTo>
                  <a:pt x="87084" y="0"/>
                </a:lnTo>
                <a:lnTo>
                  <a:pt x="7794170" y="0"/>
                </a:lnTo>
                <a:lnTo>
                  <a:pt x="7881254" y="0"/>
                </a:lnTo>
                <a:lnTo>
                  <a:pt x="9868123" y="4267200"/>
                </a:lnTo>
                <a:lnTo>
                  <a:pt x="9781039" y="4267200"/>
                </a:lnTo>
                <a:lnTo>
                  <a:pt x="7881254" y="4267200"/>
                </a:lnTo>
                <a:lnTo>
                  <a:pt x="7794170" y="4267200"/>
                </a:lnTo>
                <a:lnTo>
                  <a:pt x="87084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9"/>
          <p:cNvSpPr/>
          <p:nvPr userDrawn="1"/>
        </p:nvSpPr>
        <p:spPr>
          <a:xfrm rot="10800000">
            <a:off x="8466594" y="1512887"/>
            <a:ext cx="9868123" cy="4267200"/>
          </a:xfrm>
          <a:custGeom>
            <a:avLst/>
            <a:gdLst/>
            <a:ahLst/>
            <a:cxnLst/>
            <a:rect l="l" t="t" r="r" b="b"/>
            <a:pathLst>
              <a:path w="9868123" h="4267200">
                <a:moveTo>
                  <a:pt x="0" y="0"/>
                </a:moveTo>
                <a:lnTo>
                  <a:pt x="87084" y="0"/>
                </a:lnTo>
                <a:lnTo>
                  <a:pt x="7794170" y="0"/>
                </a:lnTo>
                <a:lnTo>
                  <a:pt x="7881254" y="0"/>
                </a:lnTo>
                <a:lnTo>
                  <a:pt x="9868123" y="4267200"/>
                </a:lnTo>
                <a:lnTo>
                  <a:pt x="9781039" y="4267200"/>
                </a:lnTo>
                <a:lnTo>
                  <a:pt x="7881254" y="4267200"/>
                </a:lnTo>
                <a:lnTo>
                  <a:pt x="7794170" y="4267200"/>
                </a:lnTo>
                <a:lnTo>
                  <a:pt x="87084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6" hasCustomPrompt="1"/>
          </p:nvPr>
        </p:nvSpPr>
        <p:spPr>
          <a:xfrm>
            <a:off x="9071428" y="1690629"/>
            <a:ext cx="9219747" cy="3911713"/>
          </a:xfrm>
          <a:custGeom>
            <a:avLst/>
            <a:gdLst>
              <a:gd name="connsiteX0" fmla="*/ 0 w 9248776"/>
              <a:gd name="connsiteY0" fmla="*/ 0 h 3846514"/>
              <a:gd name="connsiteX1" fmla="*/ 9248776 w 9248776"/>
              <a:gd name="connsiteY1" fmla="*/ 0 h 3846514"/>
              <a:gd name="connsiteX2" fmla="*/ 9248776 w 9248776"/>
              <a:gd name="connsiteY2" fmla="*/ 3846514 h 3846514"/>
              <a:gd name="connsiteX3" fmla="*/ 0 w 9248776"/>
              <a:gd name="connsiteY3" fmla="*/ 3846514 h 3846514"/>
              <a:gd name="connsiteX4" fmla="*/ 0 w 9248776"/>
              <a:gd name="connsiteY4" fmla="*/ 0 h 3846514"/>
              <a:gd name="connsiteX0" fmla="*/ 0 w 9248776"/>
              <a:gd name="connsiteY0" fmla="*/ 0 h 3846514"/>
              <a:gd name="connsiteX1" fmla="*/ 9248776 w 9248776"/>
              <a:gd name="connsiteY1" fmla="*/ 0 h 3846514"/>
              <a:gd name="connsiteX2" fmla="*/ 9248776 w 9248776"/>
              <a:gd name="connsiteY2" fmla="*/ 3846514 h 3846514"/>
              <a:gd name="connsiteX3" fmla="*/ 1799772 w 9248776"/>
              <a:gd name="connsiteY3" fmla="*/ 3817485 h 3846514"/>
              <a:gd name="connsiteX4" fmla="*/ 0 w 9248776"/>
              <a:gd name="connsiteY4" fmla="*/ 0 h 3846514"/>
              <a:gd name="connsiteX0" fmla="*/ 0 w 9219747"/>
              <a:gd name="connsiteY0" fmla="*/ 0 h 3846514"/>
              <a:gd name="connsiteX1" fmla="*/ 9219747 w 9219747"/>
              <a:gd name="connsiteY1" fmla="*/ 0 h 3846514"/>
              <a:gd name="connsiteX2" fmla="*/ 9219747 w 9219747"/>
              <a:gd name="connsiteY2" fmla="*/ 3846514 h 3846514"/>
              <a:gd name="connsiteX3" fmla="*/ 1770743 w 9219747"/>
              <a:gd name="connsiteY3" fmla="*/ 3817485 h 3846514"/>
              <a:gd name="connsiteX4" fmla="*/ 0 w 9219747"/>
              <a:gd name="connsiteY4" fmla="*/ 0 h 38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9747" h="3846514">
                <a:moveTo>
                  <a:pt x="0" y="0"/>
                </a:moveTo>
                <a:lnTo>
                  <a:pt x="9219747" y="0"/>
                </a:lnTo>
                <a:lnTo>
                  <a:pt x="9219747" y="3846514"/>
                </a:lnTo>
                <a:lnTo>
                  <a:pt x="1770743" y="3817485"/>
                </a:lnTo>
                <a:lnTo>
                  <a:pt x="0" y="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   Add an image</a:t>
            </a:r>
            <a:endParaRPr kumimoji="1" lang="ja-JP" altLang="en-US" dirty="0"/>
          </a:p>
        </p:txBody>
      </p:sp>
      <p:sp>
        <p:nvSpPr>
          <p:cNvPr id="28" name="図プレースホルダー 27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3802"/>
            <a:ext cx="9274629" cy="3901169"/>
          </a:xfrm>
          <a:custGeom>
            <a:avLst/>
            <a:gdLst>
              <a:gd name="connsiteX0" fmla="*/ 0 w 9274629"/>
              <a:gd name="connsiteY0" fmla="*/ 0 h 4017284"/>
              <a:gd name="connsiteX1" fmla="*/ 9274629 w 9274629"/>
              <a:gd name="connsiteY1" fmla="*/ 0 h 4017284"/>
              <a:gd name="connsiteX2" fmla="*/ 9274629 w 9274629"/>
              <a:gd name="connsiteY2" fmla="*/ 4017284 h 4017284"/>
              <a:gd name="connsiteX3" fmla="*/ 0 w 9274629"/>
              <a:gd name="connsiteY3" fmla="*/ 4017284 h 4017284"/>
              <a:gd name="connsiteX4" fmla="*/ 0 w 9274629"/>
              <a:gd name="connsiteY4" fmla="*/ 0 h 4017284"/>
              <a:gd name="connsiteX0" fmla="*/ 0 w 9274629"/>
              <a:gd name="connsiteY0" fmla="*/ 14514 h 4031798"/>
              <a:gd name="connsiteX1" fmla="*/ 7402286 w 9274629"/>
              <a:gd name="connsiteY1" fmla="*/ 0 h 4031798"/>
              <a:gd name="connsiteX2" fmla="*/ 9274629 w 9274629"/>
              <a:gd name="connsiteY2" fmla="*/ 4031798 h 4031798"/>
              <a:gd name="connsiteX3" fmla="*/ 0 w 9274629"/>
              <a:gd name="connsiteY3" fmla="*/ 4031798 h 4031798"/>
              <a:gd name="connsiteX4" fmla="*/ 0 w 9274629"/>
              <a:gd name="connsiteY4" fmla="*/ 14514 h 4031798"/>
              <a:gd name="connsiteX0" fmla="*/ 0 w 9274629"/>
              <a:gd name="connsiteY0" fmla="*/ 14514 h 4031798"/>
              <a:gd name="connsiteX1" fmla="*/ 7329715 w 9274629"/>
              <a:gd name="connsiteY1" fmla="*/ 0 h 4031798"/>
              <a:gd name="connsiteX2" fmla="*/ 9274629 w 9274629"/>
              <a:gd name="connsiteY2" fmla="*/ 4031798 h 4031798"/>
              <a:gd name="connsiteX3" fmla="*/ 0 w 9274629"/>
              <a:gd name="connsiteY3" fmla="*/ 4031798 h 4031798"/>
              <a:gd name="connsiteX4" fmla="*/ 0 w 9274629"/>
              <a:gd name="connsiteY4" fmla="*/ 14514 h 4031798"/>
              <a:gd name="connsiteX0" fmla="*/ 0 w 9274629"/>
              <a:gd name="connsiteY0" fmla="*/ 14514 h 4046312"/>
              <a:gd name="connsiteX1" fmla="*/ 7329715 w 9274629"/>
              <a:gd name="connsiteY1" fmla="*/ 0 h 4046312"/>
              <a:gd name="connsiteX2" fmla="*/ 9245601 w 9274629"/>
              <a:gd name="connsiteY2" fmla="*/ 4046312 h 4046312"/>
              <a:gd name="connsiteX3" fmla="*/ 9274629 w 9274629"/>
              <a:gd name="connsiteY3" fmla="*/ 4031798 h 4046312"/>
              <a:gd name="connsiteX4" fmla="*/ 0 w 9274629"/>
              <a:gd name="connsiteY4" fmla="*/ 4031798 h 4046312"/>
              <a:gd name="connsiteX5" fmla="*/ 0 w 9274629"/>
              <a:gd name="connsiteY5" fmla="*/ 14514 h 4046312"/>
              <a:gd name="connsiteX0" fmla="*/ 0 w 9274629"/>
              <a:gd name="connsiteY0" fmla="*/ 145143 h 4046312"/>
              <a:gd name="connsiteX1" fmla="*/ 7329715 w 9274629"/>
              <a:gd name="connsiteY1" fmla="*/ 0 h 4046312"/>
              <a:gd name="connsiteX2" fmla="*/ 9245601 w 9274629"/>
              <a:gd name="connsiteY2" fmla="*/ 4046312 h 4046312"/>
              <a:gd name="connsiteX3" fmla="*/ 9274629 w 9274629"/>
              <a:gd name="connsiteY3" fmla="*/ 4031798 h 4046312"/>
              <a:gd name="connsiteX4" fmla="*/ 0 w 9274629"/>
              <a:gd name="connsiteY4" fmla="*/ 4031798 h 4046312"/>
              <a:gd name="connsiteX5" fmla="*/ 0 w 9274629"/>
              <a:gd name="connsiteY5" fmla="*/ 145143 h 4046312"/>
              <a:gd name="connsiteX0" fmla="*/ 0 w 9274629"/>
              <a:gd name="connsiteY0" fmla="*/ 0 h 3901169"/>
              <a:gd name="connsiteX1" fmla="*/ 7402286 w 9274629"/>
              <a:gd name="connsiteY1" fmla="*/ 14515 h 3901169"/>
              <a:gd name="connsiteX2" fmla="*/ 9245601 w 9274629"/>
              <a:gd name="connsiteY2" fmla="*/ 3901169 h 3901169"/>
              <a:gd name="connsiteX3" fmla="*/ 9274629 w 9274629"/>
              <a:gd name="connsiteY3" fmla="*/ 3886655 h 3901169"/>
              <a:gd name="connsiteX4" fmla="*/ 0 w 9274629"/>
              <a:gd name="connsiteY4" fmla="*/ 3886655 h 3901169"/>
              <a:gd name="connsiteX5" fmla="*/ 0 w 9274629"/>
              <a:gd name="connsiteY5" fmla="*/ 0 h 390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4629" h="3901169">
                <a:moveTo>
                  <a:pt x="0" y="0"/>
                </a:moveTo>
                <a:lnTo>
                  <a:pt x="7402286" y="14515"/>
                </a:lnTo>
                <a:cubicBezTo>
                  <a:pt x="8040915" y="1329419"/>
                  <a:pt x="8606972" y="2586265"/>
                  <a:pt x="9245601" y="3901169"/>
                </a:cubicBezTo>
                <a:lnTo>
                  <a:pt x="9274629" y="3886655"/>
                </a:lnTo>
                <a:lnTo>
                  <a:pt x="0" y="3886655"/>
                </a:lnTo>
                <a:lnTo>
                  <a:pt x="0" y="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558" y="5928275"/>
            <a:ext cx="16462058" cy="136815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912002" y="7441806"/>
            <a:ext cx="12467171" cy="1519311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291382" y="7211033"/>
            <a:ext cx="3708412" cy="8485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213598" y="-14514"/>
            <a:ext cx="3844252" cy="5823630"/>
          </a:xfrm>
          <a:prstGeom prst="parallelogram">
            <a:avLst>
              <a:gd name="adj" fmla="val 70848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6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7291382" y="0"/>
            <a:ext cx="3708400" cy="5823630"/>
          </a:xfrm>
          <a:prstGeom prst="parallelogram">
            <a:avLst>
              <a:gd name="adj" fmla="val 72358"/>
            </a:avLst>
          </a:prstGeom>
          <a:gradFill>
            <a:gsLst>
              <a:gs pos="0">
                <a:schemeClr val="bg2">
                  <a:alpha val="0"/>
                </a:schemeClr>
              </a:gs>
              <a:gs pos="77000">
                <a:schemeClr val="bg2">
                  <a:alpha val="36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0"/>
          </a:gra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088476" y="812876"/>
            <a:ext cx="8647978" cy="536954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158511" y="305334"/>
            <a:ext cx="8577943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66530" y="4956705"/>
            <a:ext cx="8647978" cy="5369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64049" y="4449163"/>
            <a:ext cx="860331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54" name="テキスト プレースホルダー 53"/>
          <p:cNvSpPr>
            <a:spLocks noGrp="1"/>
          </p:cNvSpPr>
          <p:nvPr>
            <p:ph type="body" sz="quarter" idx="21" hasCustomPrompt="1"/>
          </p:nvPr>
        </p:nvSpPr>
        <p:spPr>
          <a:xfrm>
            <a:off x="7358744" y="-43542"/>
            <a:ext cx="2728685" cy="5823629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5" name="テキスト プレースホルダー 53"/>
          <p:cNvSpPr>
            <a:spLocks noGrp="1"/>
          </p:cNvSpPr>
          <p:nvPr>
            <p:ph type="body" sz="quarter" idx="22" hasCustomPrompt="1"/>
          </p:nvPr>
        </p:nvSpPr>
        <p:spPr>
          <a:xfrm>
            <a:off x="8178788" y="-21768"/>
            <a:ext cx="2728685" cy="5823629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0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10" grpId="0" animBg="1"/>
      <p:bldP spid="25" grpId="0" animBg="1"/>
      <p:bldP spid="32" grpId="0"/>
      <p:bldP spid="28" grpId="0"/>
      <p:bldP spid="2" grpId="0"/>
      <p:bldP spid="2" grpId="1"/>
      <p:bldP spid="2" grpId="2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二等辺三角形 10"/>
          <p:cNvSpPr/>
          <p:nvPr userDrawn="1"/>
        </p:nvSpPr>
        <p:spPr>
          <a:xfrm rot="10800000" flipH="1">
            <a:off x="12313789" y="548319"/>
            <a:ext cx="4864880" cy="8072892"/>
          </a:xfrm>
          <a:custGeom>
            <a:avLst/>
            <a:gdLst/>
            <a:ahLst/>
            <a:cxnLst/>
            <a:rect l="l" t="t" r="r" b="b"/>
            <a:pathLst>
              <a:path w="4864880" h="8072892">
                <a:moveTo>
                  <a:pt x="0" y="8072892"/>
                </a:moveTo>
                <a:lnTo>
                  <a:pt x="4864880" y="8072892"/>
                </a:lnTo>
                <a:lnTo>
                  <a:pt x="4864880" y="2604246"/>
                </a:lnTo>
                <a:lnTo>
                  <a:pt x="4864880" y="2598840"/>
                </a:lnTo>
                <a:lnTo>
                  <a:pt x="4859831" y="2598840"/>
                </a:lnTo>
                <a:lnTo>
                  <a:pt x="2432440" y="0"/>
                </a:lnTo>
                <a:lnTo>
                  <a:pt x="5049" y="2598840"/>
                </a:lnTo>
                <a:lnTo>
                  <a:pt x="0" y="2598840"/>
                </a:lnTo>
                <a:lnTo>
                  <a:pt x="0" y="2604246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 userDrawn="1"/>
        </p:nvSpPr>
        <p:spPr>
          <a:xfrm rot="16200000">
            <a:off x="11936028" y="897304"/>
            <a:ext cx="5610680" cy="487460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15000"/>
                </a:schemeClr>
              </a:gs>
              <a:gs pos="100000">
                <a:schemeClr val="bg2">
                  <a:alpha val="39000"/>
                </a:schemeClr>
              </a:gs>
            </a:gsLst>
            <a:lin ang="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 userDrawn="1"/>
        </p:nvCxnSpPr>
        <p:spPr>
          <a:xfrm>
            <a:off x="12516250" y="605469"/>
            <a:ext cx="0" cy="5326132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 userDrawn="1"/>
        </p:nvCxnSpPr>
        <p:spPr>
          <a:xfrm>
            <a:off x="16972573" y="605469"/>
            <a:ext cx="1" cy="532372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 userDrawn="1"/>
        </p:nvCxnSpPr>
        <p:spPr>
          <a:xfrm>
            <a:off x="12530764" y="5960629"/>
            <a:ext cx="2200950" cy="230253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 userDrawn="1"/>
        </p:nvCxnSpPr>
        <p:spPr>
          <a:xfrm flipH="1">
            <a:off x="14775256" y="5943711"/>
            <a:ext cx="2168282" cy="2354965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図プレースホルダー 28"/>
          <p:cNvSpPr>
            <a:spLocks noGrp="1"/>
          </p:cNvSpPr>
          <p:nvPr>
            <p:ph type="pic" sz="quarter" idx="27" hasCustomPrompt="1"/>
          </p:nvPr>
        </p:nvSpPr>
        <p:spPr>
          <a:xfrm>
            <a:off x="14320371" y="3509584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2626863" y="4476028"/>
            <a:ext cx="4238731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7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2683077" y="5123721"/>
            <a:ext cx="4126303" cy="1523822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0" name="二等辺三角形 10"/>
          <p:cNvSpPr/>
          <p:nvPr userDrawn="1"/>
        </p:nvSpPr>
        <p:spPr>
          <a:xfrm rot="10800000" flipH="1">
            <a:off x="6718531" y="548317"/>
            <a:ext cx="4864880" cy="8072892"/>
          </a:xfrm>
          <a:custGeom>
            <a:avLst/>
            <a:gdLst/>
            <a:ahLst/>
            <a:cxnLst/>
            <a:rect l="l" t="t" r="r" b="b"/>
            <a:pathLst>
              <a:path w="4864880" h="8072892">
                <a:moveTo>
                  <a:pt x="0" y="8072892"/>
                </a:moveTo>
                <a:lnTo>
                  <a:pt x="4864880" y="8072892"/>
                </a:lnTo>
                <a:lnTo>
                  <a:pt x="4864880" y="2604246"/>
                </a:lnTo>
                <a:lnTo>
                  <a:pt x="4864880" y="2598840"/>
                </a:lnTo>
                <a:lnTo>
                  <a:pt x="4859831" y="2598840"/>
                </a:lnTo>
                <a:lnTo>
                  <a:pt x="2432440" y="0"/>
                </a:lnTo>
                <a:lnTo>
                  <a:pt x="5049" y="2598840"/>
                </a:lnTo>
                <a:lnTo>
                  <a:pt x="0" y="2598840"/>
                </a:lnTo>
                <a:lnTo>
                  <a:pt x="0" y="260424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 rot="16200000">
            <a:off x="6340770" y="897302"/>
            <a:ext cx="5610680" cy="487460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15000"/>
                </a:schemeClr>
              </a:gs>
              <a:gs pos="100000">
                <a:schemeClr val="bg2">
                  <a:alpha val="39000"/>
                </a:schemeClr>
              </a:gs>
            </a:gsLst>
            <a:lin ang="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コネクタ 81"/>
          <p:cNvCxnSpPr/>
          <p:nvPr userDrawn="1"/>
        </p:nvCxnSpPr>
        <p:spPr>
          <a:xfrm>
            <a:off x="6920992" y="605467"/>
            <a:ext cx="0" cy="5326132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 userDrawn="1"/>
        </p:nvCxnSpPr>
        <p:spPr>
          <a:xfrm>
            <a:off x="11377315" y="605467"/>
            <a:ext cx="1" cy="532372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 userDrawn="1"/>
        </p:nvCxnSpPr>
        <p:spPr>
          <a:xfrm>
            <a:off x="6935506" y="5960627"/>
            <a:ext cx="2200950" cy="230253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 userDrawn="1"/>
        </p:nvCxnSpPr>
        <p:spPr>
          <a:xfrm flipH="1">
            <a:off x="9179998" y="5943709"/>
            <a:ext cx="2168282" cy="2354965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図プレースホルダー 28"/>
          <p:cNvSpPr>
            <a:spLocks noGrp="1"/>
          </p:cNvSpPr>
          <p:nvPr>
            <p:ph type="pic" sz="quarter" idx="24" hasCustomPrompt="1"/>
          </p:nvPr>
        </p:nvSpPr>
        <p:spPr>
          <a:xfrm>
            <a:off x="8725113" y="3509582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031605" y="4476026"/>
            <a:ext cx="4238731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087819" y="5123719"/>
            <a:ext cx="4126303" cy="1523822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二等辺三角形 10"/>
          <p:cNvSpPr/>
          <p:nvPr userDrawn="1"/>
        </p:nvSpPr>
        <p:spPr>
          <a:xfrm rot="10800000" flipH="1">
            <a:off x="1141964" y="566511"/>
            <a:ext cx="4864880" cy="8072892"/>
          </a:xfrm>
          <a:custGeom>
            <a:avLst/>
            <a:gdLst/>
            <a:ahLst/>
            <a:cxnLst/>
            <a:rect l="l" t="t" r="r" b="b"/>
            <a:pathLst>
              <a:path w="4864880" h="8072892">
                <a:moveTo>
                  <a:pt x="0" y="8072892"/>
                </a:moveTo>
                <a:lnTo>
                  <a:pt x="4864880" y="8072892"/>
                </a:lnTo>
                <a:lnTo>
                  <a:pt x="4864880" y="2604246"/>
                </a:lnTo>
                <a:lnTo>
                  <a:pt x="4864880" y="2598840"/>
                </a:lnTo>
                <a:lnTo>
                  <a:pt x="4859831" y="2598840"/>
                </a:lnTo>
                <a:lnTo>
                  <a:pt x="2432440" y="0"/>
                </a:lnTo>
                <a:lnTo>
                  <a:pt x="5049" y="2598840"/>
                </a:lnTo>
                <a:lnTo>
                  <a:pt x="0" y="2598840"/>
                </a:lnTo>
                <a:lnTo>
                  <a:pt x="0" y="2604246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16200000">
            <a:off x="764203" y="915496"/>
            <a:ext cx="5610680" cy="487460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15000"/>
                </a:schemeClr>
              </a:gs>
              <a:gs pos="100000">
                <a:schemeClr val="bg2">
                  <a:alpha val="39000"/>
                </a:schemeClr>
              </a:gs>
            </a:gsLst>
            <a:lin ang="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344425" y="623661"/>
            <a:ext cx="0" cy="5326132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800748" y="623661"/>
            <a:ext cx="1" cy="532372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358939" y="5978821"/>
            <a:ext cx="2200950" cy="230253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3603431" y="5961903"/>
            <a:ext cx="2168282" cy="2354965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 userDrawn="1"/>
        </p:nvSpPr>
        <p:spPr>
          <a:xfrm>
            <a:off x="-29029" y="-29029"/>
            <a:ext cx="18360000" cy="33044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-45209" y="3105015"/>
            <a:ext cx="18336384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52" name="涙形 51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涙形 52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912002" y="1713698"/>
            <a:ext cx="12467171" cy="1276245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7" name="正方形/長方形 56"/>
          <p:cNvSpPr/>
          <p:nvPr userDrawn="1"/>
        </p:nvSpPr>
        <p:spPr>
          <a:xfrm>
            <a:off x="7291382" y="1519200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タイトル 1"/>
          <p:cNvSpPr>
            <a:spLocks noGrp="1"/>
          </p:cNvSpPr>
          <p:nvPr>
            <p:ph type="title" hasCustomPrompt="1"/>
          </p:nvPr>
        </p:nvSpPr>
        <p:spPr>
          <a:xfrm>
            <a:off x="914558" y="253186"/>
            <a:ext cx="16462058" cy="1368152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9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3148546" y="35277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455038" y="4494220"/>
            <a:ext cx="4238731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511252" y="5141913"/>
            <a:ext cx="4126303" cy="1523822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5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5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1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35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1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200"/>
                            </p:stCondLst>
                            <p:childTnLst>
                              <p:par>
                                <p:cTn id="1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95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2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45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950"/>
                            </p:stCondLst>
                            <p:childTnLst>
                              <p:par>
                                <p:cTn id="1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5" grpId="0"/>
      <p:bldP spid="9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6" grpId="0"/>
      <p:bldP spid="8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2" grpId="0" animBg="1"/>
      <p:bldP spid="4" grpId="0" animBg="1"/>
      <p:bldP spid="54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8" grpId="0"/>
      <p:bldP spid="58" grpId="1"/>
      <p:bldP spid="58" grpId="2"/>
      <p:bldP spid="59" grpId="0"/>
      <p:bldP spid="6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and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3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29029" y="6995886"/>
            <a:ext cx="18360000" cy="334308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7174818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947176" y="7532913"/>
            <a:ext cx="7822859" cy="17562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図プレースホルダー 6"/>
          <p:cNvSpPr>
            <a:spLocks noGrp="1"/>
          </p:cNvSpPr>
          <p:nvPr>
            <p:ph type="pic" sz="quarter" idx="13" hasCustomPrompt="1"/>
          </p:nvPr>
        </p:nvSpPr>
        <p:spPr>
          <a:xfrm>
            <a:off x="914558" y="3259417"/>
            <a:ext cx="8608795" cy="48857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914558" y="2781960"/>
            <a:ext cx="8608796" cy="593569"/>
            <a:chOff x="628206" y="2067583"/>
            <a:chExt cx="10360933" cy="714377"/>
          </a:xfrm>
        </p:grpSpPr>
        <p:sp>
          <p:nvSpPr>
            <p:cNvPr id="10" name="角丸四角形 7"/>
            <p:cNvSpPr/>
            <p:nvPr userDrawn="1"/>
          </p:nvSpPr>
          <p:spPr>
            <a:xfrm>
              <a:off x="628206" y="2067583"/>
              <a:ext cx="10360933" cy="714377"/>
            </a:xfrm>
            <a:custGeom>
              <a:avLst/>
              <a:gdLst/>
              <a:ahLst/>
              <a:cxnLst/>
              <a:rect l="l" t="t" r="r" b="b"/>
              <a:pathLst>
                <a:path w="9179608" h="714377">
                  <a:moveTo>
                    <a:pt x="169868" y="0"/>
                  </a:moveTo>
                  <a:lnTo>
                    <a:pt x="9009740" y="0"/>
                  </a:lnTo>
                  <a:cubicBezTo>
                    <a:pt x="9103556" y="0"/>
                    <a:pt x="9179608" y="76052"/>
                    <a:pt x="9179608" y="169868"/>
                  </a:cubicBezTo>
                  <a:lnTo>
                    <a:pt x="9179608" y="714377"/>
                  </a:lnTo>
                  <a:lnTo>
                    <a:pt x="0" y="714377"/>
                  </a:lnTo>
                  <a:lnTo>
                    <a:pt x="0" y="169868"/>
                  </a:lnTo>
                  <a:cubicBezTo>
                    <a:pt x="0" y="76052"/>
                    <a:pt x="76052" y="0"/>
                    <a:pt x="169868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177800" dist="88900" algn="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/>
            <p:cNvGrpSpPr/>
            <p:nvPr userDrawn="1"/>
          </p:nvGrpSpPr>
          <p:grpSpPr>
            <a:xfrm>
              <a:off x="817973" y="2232734"/>
              <a:ext cx="820614" cy="267286"/>
              <a:chOff x="1266091" y="2232734"/>
              <a:chExt cx="820614" cy="267286"/>
            </a:xfrm>
            <a:blipFill dpi="0" rotWithShape="1">
              <a:blip r:embed="rId4"/>
              <a:srcRect/>
              <a:tile tx="0" ty="0" sx="100000" sy="100000" flip="none" algn="tl"/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円/楕円 15"/>
              <p:cNvSpPr/>
              <p:nvPr userDrawn="1"/>
            </p:nvSpPr>
            <p:spPr>
              <a:xfrm>
                <a:off x="1266091" y="2232734"/>
                <a:ext cx="267286" cy="267286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 userDrawn="1"/>
            </p:nvSpPr>
            <p:spPr>
              <a:xfrm>
                <a:off x="1542755" y="2232734"/>
                <a:ext cx="267286" cy="267286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 userDrawn="1"/>
            </p:nvSpPr>
            <p:spPr>
              <a:xfrm>
                <a:off x="1819419" y="2232734"/>
                <a:ext cx="267286" cy="267286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 userDrawn="1"/>
          </p:nvGrpSpPr>
          <p:grpSpPr>
            <a:xfrm>
              <a:off x="10412105" y="2203721"/>
              <a:ext cx="432000" cy="348274"/>
              <a:chOff x="9655539" y="2203721"/>
              <a:chExt cx="432000" cy="348274"/>
            </a:xfrm>
            <a:blipFill dpi="0" rotWithShape="1">
              <a:blip r:embed="rId4"/>
              <a:srcRect/>
              <a:tile tx="0" ty="0" sx="100000" sy="100000" flip="none" algn="tl"/>
            </a:blipFill>
          </p:grpSpPr>
          <p:sp>
            <p:nvSpPr>
              <p:cNvPr id="13" name="正方形/長方形 12"/>
              <p:cNvSpPr/>
              <p:nvPr userDrawn="1"/>
            </p:nvSpPr>
            <p:spPr>
              <a:xfrm>
                <a:off x="9655539" y="2203721"/>
                <a:ext cx="432000" cy="108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88900" dist="76200" dir="5400000" algn="t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 userDrawn="1"/>
            </p:nvSpPr>
            <p:spPr>
              <a:xfrm>
                <a:off x="9655539" y="2323858"/>
                <a:ext cx="432000" cy="108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88900" dist="76200" dir="5400000" algn="t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 userDrawn="1"/>
            </p:nvSpPr>
            <p:spPr>
              <a:xfrm>
                <a:off x="9655539" y="2443995"/>
                <a:ext cx="432000" cy="108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88900" dist="76200" dir="5400000" algn="t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1" name="山形 20"/>
          <p:cNvSpPr/>
          <p:nvPr userDrawn="1"/>
        </p:nvSpPr>
        <p:spPr>
          <a:xfrm>
            <a:off x="9976204" y="2839908"/>
            <a:ext cx="380632" cy="380632"/>
          </a:xfrm>
          <a:prstGeom prst="chevron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468317" y="2713649"/>
            <a:ext cx="7035912" cy="117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5" name="山形 24"/>
          <p:cNvSpPr/>
          <p:nvPr userDrawn="1"/>
        </p:nvSpPr>
        <p:spPr>
          <a:xfrm>
            <a:off x="9976204" y="4280451"/>
            <a:ext cx="380632" cy="380632"/>
          </a:xfrm>
          <a:prstGeom prst="chevron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468317" y="4154192"/>
            <a:ext cx="7035912" cy="117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7" name="山形 26"/>
          <p:cNvSpPr/>
          <p:nvPr userDrawn="1"/>
        </p:nvSpPr>
        <p:spPr>
          <a:xfrm>
            <a:off x="9976204" y="5720993"/>
            <a:ext cx="380632" cy="380632"/>
          </a:xfrm>
          <a:prstGeom prst="chevron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68317" y="5594734"/>
            <a:ext cx="7035912" cy="117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28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1" grpId="0" animBg="1"/>
      <p:bldP spid="2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18" Target="../slideLayouts/slideLayout18.xml" Type="http://schemas.openxmlformats.org/officeDocument/2006/relationships/slideLayout"/><Relationship Id="rId26" Target="../slideLayouts/slideLayout26.xml" Type="http://schemas.openxmlformats.org/officeDocument/2006/relationships/slideLayout"/><Relationship Id="rId39" Target="../slideLayouts/slideLayout39.xml" Type="http://schemas.openxmlformats.org/officeDocument/2006/relationships/slideLayout"/><Relationship Id="rId3" Target="../slideLayouts/slideLayout3.xml" Type="http://schemas.openxmlformats.org/officeDocument/2006/relationships/slideLayout"/><Relationship Id="rId21" Target="../slideLayouts/slideLayout21.xml" Type="http://schemas.openxmlformats.org/officeDocument/2006/relationships/slideLayout"/><Relationship Id="rId34" Target="../slideLayouts/slideLayout34.xml" Type="http://schemas.openxmlformats.org/officeDocument/2006/relationships/slideLayout"/><Relationship Id="rId42" Target="../media/image2.jpg" Type="http://schemas.openxmlformats.org/officeDocument/2006/relationships/image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slideLayouts/slideLayout17.xml" Type="http://schemas.openxmlformats.org/officeDocument/2006/relationships/slideLayout"/><Relationship Id="rId25" Target="../slideLayouts/slideLayout25.xml" Type="http://schemas.openxmlformats.org/officeDocument/2006/relationships/slideLayout"/><Relationship Id="rId33" Target="../slideLayouts/slideLayout33.xml" Type="http://schemas.openxmlformats.org/officeDocument/2006/relationships/slideLayout"/><Relationship Id="rId38" Target="../slideLayouts/slideLayout38.xml" Type="http://schemas.openxmlformats.org/officeDocument/2006/relationships/slideLayout"/><Relationship Id="rId2" Target="../slideLayouts/slideLayout2.xml" Type="http://schemas.openxmlformats.org/officeDocument/2006/relationships/slideLayout"/><Relationship Id="rId16" Target="../slideLayouts/slideLayout16.xml" Type="http://schemas.openxmlformats.org/officeDocument/2006/relationships/slideLayout"/><Relationship Id="rId20" Target="../slideLayouts/slideLayout20.xml" Type="http://schemas.openxmlformats.org/officeDocument/2006/relationships/slideLayout"/><Relationship Id="rId29" Target="../slideLayouts/slideLayout29.xml" Type="http://schemas.openxmlformats.org/officeDocument/2006/relationships/slideLayout"/><Relationship Id="rId41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24" Target="../slideLayouts/slideLayout24.xml" Type="http://schemas.openxmlformats.org/officeDocument/2006/relationships/slideLayout"/><Relationship Id="rId32" Target="../slideLayouts/slideLayout32.xml" Type="http://schemas.openxmlformats.org/officeDocument/2006/relationships/slideLayout"/><Relationship Id="rId37" Target="../slideLayouts/slideLayout37.xml" Type="http://schemas.openxmlformats.org/officeDocument/2006/relationships/slideLayout"/><Relationship Id="rId40" Target="../theme/theme1.xml" Type="http://schemas.openxmlformats.org/officeDocument/2006/relationships/theme"/><Relationship Id="rId5" Target="../slideLayouts/slideLayout5.xml" Type="http://schemas.openxmlformats.org/officeDocument/2006/relationships/slideLayout"/><Relationship Id="rId15" Target="../slideLayouts/slideLayout15.xml" Type="http://schemas.openxmlformats.org/officeDocument/2006/relationships/slideLayout"/><Relationship Id="rId23" Target="../slideLayouts/slideLayout23.xml" Type="http://schemas.openxmlformats.org/officeDocument/2006/relationships/slideLayout"/><Relationship Id="rId28" Target="../slideLayouts/slideLayout28.xml" Type="http://schemas.openxmlformats.org/officeDocument/2006/relationships/slideLayout"/><Relationship Id="rId36" Target="../slideLayouts/slideLayout36.xml" Type="http://schemas.openxmlformats.org/officeDocument/2006/relationships/slideLayout"/><Relationship Id="rId10" Target="../slideLayouts/slideLayout10.xml" Type="http://schemas.openxmlformats.org/officeDocument/2006/relationships/slideLayout"/><Relationship Id="rId19" Target="../slideLayouts/slideLayout19.xml" Type="http://schemas.openxmlformats.org/officeDocument/2006/relationships/slideLayout"/><Relationship Id="rId31" Target="../slideLayouts/slideLayout31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Relationship Id="rId22" Target="../slideLayouts/slideLayout22.xml" Type="http://schemas.openxmlformats.org/officeDocument/2006/relationships/slideLayout"/><Relationship Id="rId27" Target="../slideLayouts/slideLayout27.xml" Type="http://schemas.openxmlformats.org/officeDocument/2006/relationships/slideLayout"/><Relationship Id="rId30" Target="../slideLayouts/slideLayout30.xml" Type="http://schemas.openxmlformats.org/officeDocument/2006/relationships/slideLayout"/><Relationship Id="rId35" Target="../slideLayouts/slideLayout35.xml" Type="http://schemas.openxmlformats.org/officeDocument/2006/relationships/slideLayout"/></Relationships>
</file>

<file path=ppt/slideMasters/_rels/slideMaster2.xml.rels><?xml version="1.0" encoding="UTF-8" standalone="yes" ?><Relationships xmlns="http://schemas.openxmlformats.org/package/2006/relationships"><Relationship Id="rId8" Target="../slideLayouts/slideLayout47.xml" Type="http://schemas.openxmlformats.org/officeDocument/2006/relationships/slideLayout"/><Relationship Id="rId13" Target="../slideLayouts/slideLayout52.xml" Type="http://schemas.openxmlformats.org/officeDocument/2006/relationships/slideLayout"/><Relationship Id="rId18" Target="../slideLayouts/slideLayout57.xml" Type="http://schemas.openxmlformats.org/officeDocument/2006/relationships/slideLayout"/><Relationship Id="rId26" Target="../slideLayouts/slideLayout65.xml" Type="http://schemas.openxmlformats.org/officeDocument/2006/relationships/slideLayout"/><Relationship Id="rId39" Target="../media/image2.jpg" Type="http://schemas.openxmlformats.org/officeDocument/2006/relationships/image"/><Relationship Id="rId3" Target="../slideLayouts/slideLayout42.xml" Type="http://schemas.openxmlformats.org/officeDocument/2006/relationships/slideLayout"/><Relationship Id="rId21" Target="../slideLayouts/slideLayout60.xml" Type="http://schemas.openxmlformats.org/officeDocument/2006/relationships/slideLayout"/><Relationship Id="rId34" Target="../slideLayouts/slideLayout73.xml" Type="http://schemas.openxmlformats.org/officeDocument/2006/relationships/slideLayout"/><Relationship Id="rId7" Target="../slideLayouts/slideLayout46.xml" Type="http://schemas.openxmlformats.org/officeDocument/2006/relationships/slideLayout"/><Relationship Id="rId12" Target="../slideLayouts/slideLayout51.xml" Type="http://schemas.openxmlformats.org/officeDocument/2006/relationships/slideLayout"/><Relationship Id="rId17" Target="../slideLayouts/slideLayout56.xml" Type="http://schemas.openxmlformats.org/officeDocument/2006/relationships/slideLayout"/><Relationship Id="rId25" Target="../slideLayouts/slideLayout64.xml" Type="http://schemas.openxmlformats.org/officeDocument/2006/relationships/slideLayout"/><Relationship Id="rId33" Target="../slideLayouts/slideLayout72.xml" Type="http://schemas.openxmlformats.org/officeDocument/2006/relationships/slideLayout"/><Relationship Id="rId38" Target="../media/image1.jpeg" Type="http://schemas.openxmlformats.org/officeDocument/2006/relationships/image"/><Relationship Id="rId2" Target="../slideLayouts/slideLayout41.xml" Type="http://schemas.openxmlformats.org/officeDocument/2006/relationships/slideLayout"/><Relationship Id="rId16" Target="../slideLayouts/slideLayout55.xml" Type="http://schemas.openxmlformats.org/officeDocument/2006/relationships/slideLayout"/><Relationship Id="rId20" Target="../slideLayouts/slideLayout59.xml" Type="http://schemas.openxmlformats.org/officeDocument/2006/relationships/slideLayout"/><Relationship Id="rId29" Target="../slideLayouts/slideLayout68.xml" Type="http://schemas.openxmlformats.org/officeDocument/2006/relationships/slideLayout"/><Relationship Id="rId1" Target="../slideLayouts/slideLayout40.xml" Type="http://schemas.openxmlformats.org/officeDocument/2006/relationships/slideLayout"/><Relationship Id="rId6" Target="../slideLayouts/slideLayout45.xml" Type="http://schemas.openxmlformats.org/officeDocument/2006/relationships/slideLayout"/><Relationship Id="rId11" Target="../slideLayouts/slideLayout50.xml" Type="http://schemas.openxmlformats.org/officeDocument/2006/relationships/slideLayout"/><Relationship Id="rId24" Target="../slideLayouts/slideLayout63.xml" Type="http://schemas.openxmlformats.org/officeDocument/2006/relationships/slideLayout"/><Relationship Id="rId32" Target="../slideLayouts/slideLayout71.xml" Type="http://schemas.openxmlformats.org/officeDocument/2006/relationships/slideLayout"/><Relationship Id="rId37" Target="../theme/theme2.xml" Type="http://schemas.openxmlformats.org/officeDocument/2006/relationships/theme"/><Relationship Id="rId5" Target="../slideLayouts/slideLayout44.xml" Type="http://schemas.openxmlformats.org/officeDocument/2006/relationships/slideLayout"/><Relationship Id="rId15" Target="../slideLayouts/slideLayout54.xml" Type="http://schemas.openxmlformats.org/officeDocument/2006/relationships/slideLayout"/><Relationship Id="rId23" Target="../slideLayouts/slideLayout62.xml" Type="http://schemas.openxmlformats.org/officeDocument/2006/relationships/slideLayout"/><Relationship Id="rId28" Target="../slideLayouts/slideLayout67.xml" Type="http://schemas.openxmlformats.org/officeDocument/2006/relationships/slideLayout"/><Relationship Id="rId36" Target="../slideLayouts/slideLayout75.xml" Type="http://schemas.openxmlformats.org/officeDocument/2006/relationships/slideLayout"/><Relationship Id="rId10" Target="../slideLayouts/slideLayout49.xml" Type="http://schemas.openxmlformats.org/officeDocument/2006/relationships/slideLayout"/><Relationship Id="rId19" Target="../slideLayouts/slideLayout58.xml" Type="http://schemas.openxmlformats.org/officeDocument/2006/relationships/slideLayout"/><Relationship Id="rId31" Target="../slideLayouts/slideLayout70.xml" Type="http://schemas.openxmlformats.org/officeDocument/2006/relationships/slideLayout"/><Relationship Id="rId4" Target="../slideLayouts/slideLayout43.xml" Type="http://schemas.openxmlformats.org/officeDocument/2006/relationships/slideLayout"/><Relationship Id="rId9" Target="../slideLayouts/slideLayout48.xml" Type="http://schemas.openxmlformats.org/officeDocument/2006/relationships/slideLayout"/><Relationship Id="rId14" Target="../slideLayouts/slideLayout53.xml" Type="http://schemas.openxmlformats.org/officeDocument/2006/relationships/slideLayout"/><Relationship Id="rId22" Target="../slideLayouts/slideLayout61.xml" Type="http://schemas.openxmlformats.org/officeDocument/2006/relationships/slideLayout"/><Relationship Id="rId27" Target="../slideLayouts/slideLayout66.xml" Type="http://schemas.openxmlformats.org/officeDocument/2006/relationships/slideLayout"/><Relationship Id="rId30" Target="../slideLayouts/slideLayout69.xml" Type="http://schemas.openxmlformats.org/officeDocument/2006/relationships/slideLayout"/><Relationship Id="rId35" Target="../slideLayouts/slideLayout74.xml" Type="http://schemas.openxmlformats.org/officeDocument/2006/relationships/slideLayout"/></Relationships>
</file>

<file path=ppt/slideMasters/_rels/slideMaster3.xml.rels><?xml version="1.0" encoding="UTF-8" standalone="yes" ?><Relationships xmlns="http://schemas.openxmlformats.org/package/2006/relationships"><Relationship Id="rId3" Target="../slideLayouts/slideLayout78.xml" Type="http://schemas.openxmlformats.org/officeDocument/2006/relationships/slideLayout"/><Relationship Id="rId2" Target="../slideLayouts/slideLayout77.xml" Type="http://schemas.openxmlformats.org/officeDocument/2006/relationships/slideLayout"/><Relationship Id="rId1" Target="../slideLayouts/slideLayout76.xml" Type="http://schemas.openxmlformats.org/officeDocument/2006/relationships/slideLayout"/><Relationship Id="rId6" Target="../media/image2.jpg" Type="http://schemas.openxmlformats.org/officeDocument/2006/relationships/image"/><Relationship Id="rId5" Target="../media/image1.jpeg" Type="http://schemas.openxmlformats.org/officeDocument/2006/relationships/image"/><Relationship Id="rId4" Target="../theme/theme3.xml" Type="http://schemas.openxmlformats.org/officeDocument/2006/relationships/theme"/></Relationships>
</file>

<file path=ppt/slideMasters/_rels/slideMaster4.xml.rels><?xml version="1.0" encoding="UTF-8" standalone="yes" ?><Relationships xmlns="http://schemas.openxmlformats.org/package/2006/relationships"><Relationship Id="rId8" Target="../media/image1.jpeg" Type="http://schemas.openxmlformats.org/officeDocument/2006/relationships/image"/><Relationship Id="rId3" Target="../slideLayouts/slideLayout81.xml" Type="http://schemas.openxmlformats.org/officeDocument/2006/relationships/slideLayout"/><Relationship Id="rId7" Target="../theme/theme4.xml" Type="http://schemas.openxmlformats.org/officeDocument/2006/relationships/theme"/><Relationship Id="rId2" Target="../slideLayouts/slideLayout80.xml" Type="http://schemas.openxmlformats.org/officeDocument/2006/relationships/slideLayout"/><Relationship Id="rId1" Target="../slideLayouts/slideLayout79.xml" Type="http://schemas.openxmlformats.org/officeDocument/2006/relationships/slideLayout"/><Relationship Id="rId6" Target="../slideLayouts/slideLayout84.xml" Type="http://schemas.openxmlformats.org/officeDocument/2006/relationships/slideLayout"/><Relationship Id="rId5" Target="../slideLayouts/slideLayout83.xml" Type="http://schemas.openxmlformats.org/officeDocument/2006/relationships/slideLayout"/><Relationship Id="rId4" Target="../slideLayouts/slideLayout82.xml" Type="http://schemas.openxmlformats.org/officeDocument/2006/relationships/slideLayout"/><Relationship Id="rId9" Target="../media/image2.jpg" Type="http://schemas.openxmlformats.org/officeDocument/2006/relationships/image"/></Relationships>
</file>

<file path=ppt/slideMasters/_rels/slideMaster5.xml.rels><?xml version="1.0" encoding="UTF-8" standalone="yes" ?><Relationships xmlns="http://schemas.openxmlformats.org/package/2006/relationships"><Relationship Id="rId8" Target="../theme/theme5.xml" Type="http://schemas.openxmlformats.org/officeDocument/2006/relationships/theme"/><Relationship Id="rId3" Target="../slideLayouts/slideLayout87.xml" Type="http://schemas.openxmlformats.org/officeDocument/2006/relationships/slideLayout"/><Relationship Id="rId7" Target="../slideLayouts/slideLayout91.xml" Type="http://schemas.openxmlformats.org/officeDocument/2006/relationships/slideLayout"/><Relationship Id="rId2" Target="../slideLayouts/slideLayout86.xml" Type="http://schemas.openxmlformats.org/officeDocument/2006/relationships/slideLayout"/><Relationship Id="rId1" Target="../slideLayouts/slideLayout85.xml" Type="http://schemas.openxmlformats.org/officeDocument/2006/relationships/slideLayout"/><Relationship Id="rId6" Target="../slideLayouts/slideLayout90.xml" Type="http://schemas.openxmlformats.org/officeDocument/2006/relationships/slideLayout"/><Relationship Id="rId5" Target="../slideLayouts/slideLayout89.xml" Type="http://schemas.openxmlformats.org/officeDocument/2006/relationships/slideLayout"/><Relationship Id="rId10" Target="../media/image2.jpg" Type="http://schemas.openxmlformats.org/officeDocument/2006/relationships/image"/><Relationship Id="rId4" Target="../slideLayouts/slideLayout88.xml" Type="http://schemas.openxmlformats.org/officeDocument/2006/relationships/slideLayout"/><Relationship Id="rId9" Target="../media/image1.jpeg" Type="http://schemas.openxmlformats.org/officeDocument/2006/relationships/image"/></Relationships>
</file>

<file path=ppt/slideMasters/_rels/slideMaster6.xml.rels><?xml version="1.0" encoding="UTF-8" standalone="yes" ?><Relationships xmlns="http://schemas.openxmlformats.org/package/2006/relationships"><Relationship Id="rId3" Target="../theme/theme6.xml" Type="http://schemas.openxmlformats.org/officeDocument/2006/relationships/theme"/><Relationship Id="rId2" Target="../slideLayouts/slideLayout93.xml" Type="http://schemas.openxmlformats.org/officeDocument/2006/relationships/slideLayout"/><Relationship Id="rId1" Target="../slideLayouts/slideLayout92.xml" Type="http://schemas.openxmlformats.org/officeDocument/2006/relationships/slideLayout"/><Relationship Id="rId5" Target="../media/image2.jpg" Type="http://schemas.openxmlformats.org/officeDocument/2006/relationships/image"/><Relationship Id="rId4" Target="../media/image1.jpeg" Type="http://schemas.openxmlformats.org/officeDocument/2006/relationships/imag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4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558" y="253186"/>
            <a:ext cx="16462058" cy="1368152"/>
          </a:xfrm>
          <a:prstGeom prst="rect">
            <a:avLst/>
          </a:prstGeom>
        </p:spPr>
        <p:txBody>
          <a:bodyPr vert="horz" lIns="144000" tIns="0" rIns="0" bIns="0" rtlCol="0" anchor="b">
            <a:no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291381" y="1520186"/>
            <a:ext cx="3708412" cy="84853"/>
          </a:xfrm>
          <a:prstGeom prst="rect">
            <a:avLst/>
          </a:prstGeom>
          <a:blipFill dpi="0" rotWithShape="1">
            <a:blip r:embed="rId4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72579" y="9498410"/>
            <a:ext cx="18218596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1" name="涙形 10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4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644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64" r:id="rId4"/>
    <p:sldLayoutId id="2147483663" r:id="rId5"/>
    <p:sldLayoutId id="2147483696" r:id="rId6"/>
    <p:sldLayoutId id="2147483697" r:id="rId7"/>
    <p:sldLayoutId id="2147483756" r:id="rId8"/>
    <p:sldLayoutId id="2147483665" r:id="rId9"/>
    <p:sldLayoutId id="2147483745" r:id="rId10"/>
    <p:sldLayoutId id="2147483666" r:id="rId11"/>
    <p:sldLayoutId id="2147483673" r:id="rId12"/>
    <p:sldLayoutId id="2147483653" r:id="rId13"/>
    <p:sldLayoutId id="2147483674" r:id="rId14"/>
    <p:sldLayoutId id="2147483759" r:id="rId15"/>
    <p:sldLayoutId id="2147483709" r:id="rId16"/>
    <p:sldLayoutId id="2147483770" r:id="rId17"/>
    <p:sldLayoutId id="2147483683" r:id="rId18"/>
    <p:sldLayoutId id="2147483713" r:id="rId19"/>
    <p:sldLayoutId id="2147483718" r:id="rId20"/>
    <p:sldLayoutId id="2147483726" r:id="rId21"/>
    <p:sldLayoutId id="2147483719" r:id="rId22"/>
    <p:sldLayoutId id="2147483735" r:id="rId23"/>
    <p:sldLayoutId id="2147483744" r:id="rId24"/>
    <p:sldLayoutId id="2147483748" r:id="rId25"/>
    <p:sldLayoutId id="2147483747" r:id="rId26"/>
    <p:sldLayoutId id="2147483749" r:id="rId27"/>
    <p:sldLayoutId id="2147483754" r:id="rId28"/>
    <p:sldLayoutId id="2147483755" r:id="rId29"/>
    <p:sldLayoutId id="2147483753" r:id="rId30"/>
    <p:sldLayoutId id="2147483757" r:id="rId31"/>
    <p:sldLayoutId id="2147483758" r:id="rId32"/>
    <p:sldLayoutId id="2147483760" r:id="rId33"/>
    <p:sldLayoutId id="2147483762" r:id="rId34"/>
    <p:sldLayoutId id="2147483763" r:id="rId35"/>
    <p:sldLayoutId id="2147483771" r:id="rId36"/>
    <p:sldLayoutId id="2147483777" r:id="rId37"/>
    <p:sldLayoutId id="2147483779" r:id="rId38"/>
    <p:sldLayoutId id="2147483780" r:id="rId3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" grpId="1"/>
      <p:bldP spid="2" grpId="2"/>
      <p:bldP spid="5" grpId="0"/>
      <p:bldP spid="7" grpId="0" animBg="1"/>
      <p:bldP spid="7" grpId="1" animBg="1"/>
      <p:bldP spid="6" grpId="0"/>
    </p:bldLst>
  </p:timing>
  <p:hf hdr="0" dt="0"/>
  <p:txStyles>
    <p:titleStyle>
      <a:lvl1pPr algn="ctr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42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8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656" r:id="rId3"/>
    <p:sldLayoutId id="2147483667" r:id="rId4"/>
    <p:sldLayoutId id="2147483774" r:id="rId5"/>
    <p:sldLayoutId id="2147483668" r:id="rId6"/>
    <p:sldLayoutId id="2147483669" r:id="rId7"/>
    <p:sldLayoutId id="2147483670" r:id="rId8"/>
    <p:sldLayoutId id="2147483672" r:id="rId9"/>
    <p:sldLayoutId id="2147483677" r:id="rId10"/>
    <p:sldLayoutId id="2147483691" r:id="rId11"/>
    <p:sldLayoutId id="2147483700" r:id="rId12"/>
    <p:sldLayoutId id="2147483692" r:id="rId13"/>
    <p:sldLayoutId id="2147483699" r:id="rId14"/>
    <p:sldLayoutId id="2147483694" r:id="rId15"/>
    <p:sldLayoutId id="2147483695" r:id="rId16"/>
    <p:sldLayoutId id="2147483702" r:id="rId17"/>
    <p:sldLayoutId id="2147483698" r:id="rId18"/>
    <p:sldLayoutId id="2147483710" r:id="rId19"/>
    <p:sldLayoutId id="2147483712" r:id="rId20"/>
    <p:sldLayoutId id="2147483714" r:id="rId21"/>
    <p:sldLayoutId id="2147483723" r:id="rId22"/>
    <p:sldLayoutId id="2147483715" r:id="rId23"/>
    <p:sldLayoutId id="2147483724" r:id="rId24"/>
    <p:sldLayoutId id="2147483746" r:id="rId25"/>
    <p:sldLayoutId id="2147483773" r:id="rId26"/>
    <p:sldLayoutId id="2147483716" r:id="rId27"/>
    <p:sldLayoutId id="2147483728" r:id="rId28"/>
    <p:sldLayoutId id="2147483729" r:id="rId29"/>
    <p:sldLayoutId id="2147483741" r:id="rId30"/>
    <p:sldLayoutId id="2147483730" r:id="rId31"/>
    <p:sldLayoutId id="2147483731" r:id="rId32"/>
    <p:sldLayoutId id="2147483733" r:id="rId33"/>
    <p:sldLayoutId id="2147483769" r:id="rId34"/>
    <p:sldLayoutId id="2147483772" r:id="rId35"/>
    <p:sldLayoutId id="2147483778" r:id="rId36"/>
  </p:sldLayoutIdLst>
  <p:hf hdr="0" dt="0"/>
  <p:txStyles>
    <p:titleStyle>
      <a:lvl1pPr algn="ctr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39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0504" y="253186"/>
            <a:ext cx="16139325" cy="1368152"/>
          </a:xfrm>
          <a:prstGeom prst="rect">
            <a:avLst/>
          </a:prstGeom>
        </p:spPr>
        <p:txBody>
          <a:bodyPr vert="horz" lIns="144000" tIns="0" rIns="0" bIns="0" rtlCol="0" anchor="b">
            <a:no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9727" y="1520186"/>
            <a:ext cx="3708412" cy="8485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7" r:id="rId2"/>
    <p:sldLayoutId id="214748376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7" grpId="0" animBg="1"/>
      <p:bldP spid="7" grpId="1" animBg="1"/>
    </p:bldLst>
  </p:timing>
  <p:hf hdr="0" dt="0"/>
  <p:txStyles>
    <p:titleStyle>
      <a:lvl1pPr algn="l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6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9257" y="253186"/>
            <a:ext cx="8984343" cy="1368152"/>
          </a:xfrm>
          <a:prstGeom prst="rect">
            <a:avLst/>
          </a:prstGeom>
        </p:spPr>
        <p:txBody>
          <a:bodyPr vert="horz" lIns="144000" tIns="0" rIns="0" bIns="0" rtlCol="0" anchor="b">
            <a:no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554528" y="1520186"/>
            <a:ext cx="3708412" cy="84853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6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7" r:id="rId2"/>
    <p:sldLayoutId id="2147483708" r:id="rId3"/>
    <p:sldLayoutId id="2147483751" r:id="rId4"/>
    <p:sldLayoutId id="2147483761" r:id="rId5"/>
    <p:sldLayoutId id="2147483776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7" grpId="0" animBg="1"/>
      <p:bldP spid="7" grpId="1" animBg="1"/>
    </p:bldLst>
  </p:timing>
  <p:hf hdr="0" dt="0"/>
  <p:txStyles>
    <p:titleStyle>
      <a:lvl1pPr algn="l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9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703" r:id="rId3"/>
    <p:sldLayoutId id="2147483704" r:id="rId4"/>
    <p:sldLayoutId id="2147483705" r:id="rId5"/>
    <p:sldLayoutId id="2147483736" r:id="rId6"/>
    <p:sldLayoutId id="2147483752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/>
    </p:bldLst>
  </p:timing>
  <p:hf hdr="0" dt="0"/>
  <p:txStyles>
    <p:titleStyle>
      <a:lvl1pPr algn="ctr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10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558" y="253186"/>
            <a:ext cx="16462058" cy="1368152"/>
          </a:xfrm>
          <a:prstGeom prst="rect">
            <a:avLst/>
          </a:prstGeom>
        </p:spPr>
        <p:txBody>
          <a:bodyPr vert="horz" lIns="144000" tIns="0" rIns="0" bIns="0" rtlCol="0" anchor="b">
            <a:no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291381" y="1520186"/>
            <a:ext cx="3708412" cy="8485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1" name="涙形 10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85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2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7" grpId="0" animBg="1"/>
      <p:bldP spid="7" grpId="1" animBg="1"/>
      <p:bldP spid="6" grpId="0"/>
    </p:bldLst>
  </p:timing>
  <p:hf hdr="0" dt="0"/>
  <p:txStyles>
    <p:titleStyle>
      <a:lvl1pPr algn="ctr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5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64.xml" Type="http://schemas.openxmlformats.org/officeDocument/2006/relationships/slideLayout"/><Relationship Id="rId6" Target="../media/hdphoto3.wdp" Type="http://schemas.microsoft.com/office/2007/relationships/hdphoto"/><Relationship Id="rId5" Target="../media/image40.jpeg" Type="http://schemas.openxmlformats.org/officeDocument/2006/relationships/image"/><Relationship Id="rId4" Target="../media/hdphoto2.wdp" Type="http://schemas.microsoft.com/office/2007/relationships/hdphoto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64.xml" Type="http://schemas.openxmlformats.org/officeDocument/2006/relationships/slideLayout"/><Relationship Id="rId4" Target="../media/hdphoto4.wdp" Type="http://schemas.microsoft.com/office/2007/relationships/hdphoto"/></Relationships>
</file>

<file path=ppt/slides/_rels/slide23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64.xml" Type="http://schemas.openxmlformats.org/officeDocument/2006/relationships/slideLayout"/><Relationship Id="rId6" Target="../media/image7.jpg" Type="http://schemas.openxmlformats.org/officeDocument/2006/relationships/image"/><Relationship Id="rId5" Target="../media/image37.png" Type="http://schemas.openxmlformats.org/officeDocument/2006/relationships/image"/><Relationship Id="rId4" Target="../media/hdphoto5.wdp" Type="http://schemas.microsoft.com/office/2007/relationships/hdphoto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6.wdp"/></Relationships>
</file>

<file path=ppt/slides/_rels/slide25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64.xml" Type="http://schemas.openxmlformats.org/officeDocument/2006/relationships/slideLayout"/><Relationship Id="rId4" Target="../media/hdphoto7.wdp" Type="http://schemas.microsoft.com/office/2007/relationships/hdphoto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64.xml" Type="http://schemas.openxmlformats.org/officeDocument/2006/relationships/slideLayout"/><Relationship Id="rId4" Target="../media/hdphoto8.wdp" Type="http://schemas.microsoft.com/office/2007/relationships/hdphoto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10.wdp"/></Relationships>
</file>

<file path=ppt/slides/_rels/slide3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5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 ?><Relationships xmlns="http://schemas.openxmlformats.org/package/2006/relationships"><Relationship Id="rId3" Target="../media/image50.pn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53.pn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>
          <a:xfrm>
            <a:off x="4908073" y="3360420"/>
            <a:ext cx="8471854" cy="2947532"/>
          </a:xfrm>
        </p:spPr>
        <p:txBody>
          <a:bodyPr/>
          <a:lstStyle/>
          <a:p>
            <a:r>
              <a:rPr lang="es-ES_tradnl" altLang="es-VE" dirty="0">
                <a:latin typeface="Bernard MT Condensed" panose="02050806060905020404" pitchFamily="18" charset="0"/>
              </a:rPr>
              <a:t>REVISION DE EVIDENCIA CIENTIFICA  </a:t>
            </a:r>
            <a:br>
              <a:rPr lang="es-ES_tradnl" altLang="es-VE" dirty="0">
                <a:latin typeface="Bernard MT Condensed" panose="02050806060905020404" pitchFamily="18" charset="0"/>
              </a:rPr>
            </a:br>
            <a:endParaRPr lang="es-VE" dirty="0">
              <a:latin typeface="Bernard MT Condensed" panose="02050806060905020404" pitchFamily="18" charset="0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5267006" y="5181030"/>
            <a:ext cx="7620000" cy="1219198"/>
          </a:xfrm>
        </p:spPr>
        <p:txBody>
          <a:bodyPr/>
          <a:lstStyle/>
          <a:p>
            <a:r>
              <a:rPr lang="en-US" altLang="ja-JP" b="1" dirty="0" err="1"/>
              <a:t>Grupo</a:t>
            </a:r>
            <a:r>
              <a:rPr lang="en-US" altLang="ja-JP" b="1" dirty="0"/>
              <a:t> </a:t>
            </a:r>
            <a:r>
              <a:rPr lang="en-US" altLang="ja-JP" b="1" dirty="0" smtClean="0"/>
              <a:t>7</a:t>
            </a:r>
            <a:endParaRPr lang="ja-JP" altLang="en-US" b="1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7"/>
          </p:nvPr>
        </p:nvSpPr>
        <p:spPr>
          <a:xfrm>
            <a:off x="6544580" y="6307952"/>
            <a:ext cx="7194280" cy="3228328"/>
          </a:xfrm>
        </p:spPr>
        <p:txBody>
          <a:bodyPr/>
          <a:lstStyle/>
          <a:p>
            <a:pPr marL="160735" indent="-160735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V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José Luis Nava (</a:t>
            </a:r>
            <a:r>
              <a:rPr lang="es-ES_tradnl" altLang="es-V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R3)</a:t>
            </a:r>
            <a:endParaRPr lang="es-ES_tradnl" altLang="es-VE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160735" indent="-160735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V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Aiza Gauna (RELATOR</a:t>
            </a:r>
            <a:r>
              <a:rPr lang="es-ES_tradnl" altLang="es-V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)</a:t>
            </a:r>
          </a:p>
          <a:p>
            <a:pPr marL="160735" indent="-160735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V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Jose Martin Meléndez (R2)</a:t>
            </a:r>
          </a:p>
          <a:p>
            <a:pPr marL="160735" indent="-160735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V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Adriana Mogollón (R1)</a:t>
            </a:r>
          </a:p>
          <a:p>
            <a:pPr marL="160735" indent="-160735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_tradnl" altLang="es-VE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s-ES_tradnl" altLang="es-VE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          Abril</a:t>
            </a:r>
            <a:r>
              <a:rPr lang="es-ES_tradnl" altLang="es-V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, 2021</a:t>
            </a:r>
          </a:p>
          <a:p>
            <a:pPr marL="160735" indent="-160735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_tradnl" altLang="es-VE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2654127" y="3508102"/>
            <a:ext cx="2615933" cy="2617352"/>
          </a:xfrm>
        </p:spPr>
        <p:txBody>
          <a:bodyPr/>
          <a:lstStyle/>
          <a:p>
            <a:endParaRPr lang="es-VE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2"/>
          </p:nvPr>
        </p:nvSpPr>
        <p:spPr>
          <a:xfrm>
            <a:off x="2818878" y="3672943"/>
            <a:ext cx="2286430" cy="2287670"/>
          </a:xfrm>
        </p:spPr>
        <p:txBody>
          <a:bodyPr/>
          <a:lstStyle/>
          <a:p>
            <a:endParaRPr lang="es-VE"/>
          </a:p>
        </p:txBody>
      </p:sp>
      <p:sp>
        <p:nvSpPr>
          <p:cNvPr id="17" name="Marcador de posición de imagen 16"/>
          <p:cNvSpPr>
            <a:spLocks noGrp="1"/>
          </p:cNvSpPr>
          <p:nvPr>
            <p:ph type="pic" sz="quarter" idx="13"/>
          </p:nvPr>
        </p:nvSpPr>
        <p:spPr>
          <a:xfrm>
            <a:off x="3468381" y="4269915"/>
            <a:ext cx="987425" cy="987425"/>
          </a:xfrm>
        </p:spPr>
      </p:sp>
      <p:sp>
        <p:nvSpPr>
          <p:cNvPr id="19" name="Marcador de texto 18"/>
          <p:cNvSpPr>
            <a:spLocks noGrp="1"/>
          </p:cNvSpPr>
          <p:nvPr>
            <p:ph type="body" sz="quarter" idx="15"/>
          </p:nvPr>
        </p:nvSpPr>
        <p:spPr>
          <a:xfrm>
            <a:off x="1019027" y="6438800"/>
            <a:ext cx="4898708" cy="1825952"/>
          </a:xfrm>
        </p:spPr>
        <p:txBody>
          <a:bodyPr/>
          <a:lstStyle/>
          <a:p>
            <a:r>
              <a:rPr lang="es-VE" b="1" dirty="0" smtClean="0"/>
              <a:t>Mortalidad Total</a:t>
            </a:r>
            <a:endParaRPr lang="es-VE" b="1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6"/>
          </p:nvPr>
        </p:nvSpPr>
        <p:spPr>
          <a:xfrm>
            <a:off x="7838703" y="3508102"/>
            <a:ext cx="2615933" cy="2617352"/>
          </a:xfrm>
        </p:spPr>
        <p:txBody>
          <a:bodyPr/>
          <a:lstStyle/>
          <a:p>
            <a:endParaRPr lang="es-VE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7"/>
          </p:nvPr>
        </p:nvSpPr>
        <p:spPr>
          <a:xfrm>
            <a:off x="8003454" y="3672943"/>
            <a:ext cx="2286430" cy="2287670"/>
          </a:xfrm>
        </p:spPr>
        <p:txBody>
          <a:bodyPr/>
          <a:lstStyle/>
          <a:p>
            <a:endParaRPr lang="es-VE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8"/>
          </p:nvPr>
        </p:nvSpPr>
        <p:spPr>
          <a:xfrm>
            <a:off x="8652957" y="4269915"/>
            <a:ext cx="987425" cy="987425"/>
          </a:xfrm>
        </p:spPr>
      </p:sp>
      <p:sp>
        <p:nvSpPr>
          <p:cNvPr id="24" name="Marcador de texto 23"/>
          <p:cNvSpPr>
            <a:spLocks noGrp="1"/>
          </p:cNvSpPr>
          <p:nvPr>
            <p:ph type="body" sz="quarter" idx="20"/>
          </p:nvPr>
        </p:nvSpPr>
        <p:spPr>
          <a:xfrm>
            <a:off x="6745919" y="6557585"/>
            <a:ext cx="4898708" cy="2191712"/>
          </a:xfrm>
        </p:spPr>
        <p:txBody>
          <a:bodyPr/>
          <a:lstStyle/>
          <a:p>
            <a:r>
              <a:rPr lang="es-VE" b="1" dirty="0" smtClean="0"/>
              <a:t>Mortalidad u hospitalización cardiovascular</a:t>
            </a:r>
            <a:endParaRPr lang="es-VE" b="1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21"/>
          </p:nvPr>
        </p:nvSpPr>
        <p:spPr>
          <a:xfrm>
            <a:off x="13021115" y="3508102"/>
            <a:ext cx="2615933" cy="2617352"/>
          </a:xfrm>
        </p:spPr>
        <p:txBody>
          <a:bodyPr/>
          <a:lstStyle/>
          <a:p>
            <a:endParaRPr lang="es-VE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22"/>
          </p:nvPr>
        </p:nvSpPr>
        <p:spPr>
          <a:xfrm>
            <a:off x="13185866" y="3672943"/>
            <a:ext cx="2286430" cy="2287670"/>
          </a:xfrm>
        </p:spPr>
        <p:txBody>
          <a:bodyPr/>
          <a:lstStyle/>
          <a:p>
            <a:endParaRPr lang="es-VE"/>
          </a:p>
        </p:txBody>
      </p:sp>
      <p:sp>
        <p:nvSpPr>
          <p:cNvPr id="27" name="Marcador de posición de imagen 26"/>
          <p:cNvSpPr>
            <a:spLocks noGrp="1"/>
          </p:cNvSpPr>
          <p:nvPr>
            <p:ph type="pic" sz="quarter" idx="23"/>
          </p:nvPr>
        </p:nvSpPr>
        <p:spPr>
          <a:xfrm>
            <a:off x="13835369" y="4269915"/>
            <a:ext cx="987425" cy="987425"/>
          </a:xfrm>
        </p:spPr>
      </p:sp>
      <p:sp>
        <p:nvSpPr>
          <p:cNvPr id="29" name="Marcador de texto 28"/>
          <p:cNvSpPr>
            <a:spLocks noGrp="1"/>
          </p:cNvSpPr>
          <p:nvPr>
            <p:ph type="body" sz="quarter" idx="25"/>
          </p:nvPr>
        </p:nvSpPr>
        <p:spPr>
          <a:xfrm>
            <a:off x="12235875" y="6438800"/>
            <a:ext cx="4898708" cy="1057856"/>
          </a:xfrm>
        </p:spPr>
        <p:txBody>
          <a:bodyPr/>
          <a:lstStyle/>
          <a:p>
            <a:r>
              <a:rPr lang="es-VE" b="1" dirty="0" smtClean="0"/>
              <a:t>Recurrencia de FA.</a:t>
            </a:r>
            <a:endParaRPr lang="es-VE" b="1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4294967295"/>
          </p:nvPr>
        </p:nvSpPr>
        <p:spPr>
          <a:xfrm>
            <a:off x="17532350" y="644525"/>
            <a:ext cx="758825" cy="547688"/>
          </a:xfrm>
          <a:prstGeom prst="rect">
            <a:avLst/>
          </a:prstGeo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0" name="タイトル 2"/>
          <p:cNvSpPr txBox="1">
            <a:spLocks/>
          </p:cNvSpPr>
          <p:nvPr/>
        </p:nvSpPr>
        <p:spPr>
          <a:xfrm>
            <a:off x="0" y="644525"/>
            <a:ext cx="18543264" cy="1368152"/>
          </a:xfrm>
          <a:prstGeom prst="rect">
            <a:avLst/>
          </a:prstGeom>
        </p:spPr>
        <p:txBody>
          <a:bodyPr/>
          <a:lstStyle>
            <a:lvl1pPr algn="ctr" defTabSz="1633027" rtl="0" eaLnBrk="1" latinLnBrk="0" hangingPunct="1">
              <a:spcBef>
                <a:spcPct val="0"/>
              </a:spcBef>
              <a:buNone/>
              <a:defRPr kumimoji="1" sz="8800" kern="120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bas Neue Bold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altLang="ja-JP" sz="8000" b="1" dirty="0" smtClean="0">
                <a:solidFill>
                  <a:srgbClr val="D3DDE4"/>
                </a:solidFill>
              </a:rPr>
              <a:t>PUNTOS FINALES SECUNDARIOS</a:t>
            </a:r>
            <a:endParaRPr lang="ja-JP" altLang="en-US" sz="8000" b="1" dirty="0">
              <a:solidFill>
                <a:srgbClr val="D3DDE4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/>
          <a:srcRect l="25684" t="25781" r="28195" b="26302"/>
          <a:stretch/>
        </p:blipFill>
        <p:spPr>
          <a:xfrm>
            <a:off x="1321203" y="2012677"/>
            <a:ext cx="15511205" cy="785866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44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 smtClean="0"/>
              <a:t>DEFINICIONES</a:t>
            </a:r>
            <a:endParaRPr lang="es-V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088595D9-BE15-47FA-B516-CF4DC9A2996E}"/>
              </a:ext>
            </a:extLst>
          </p:cNvPr>
          <p:cNvSpPr/>
          <p:nvPr/>
        </p:nvSpPr>
        <p:spPr>
          <a:xfrm>
            <a:off x="1587" y="2616329"/>
            <a:ext cx="18306000" cy="2160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75E4DEB7-0B79-427A-AA1C-98298BD23E3F}"/>
              </a:ext>
            </a:extLst>
          </p:cNvPr>
          <p:cNvSpPr/>
          <p:nvPr/>
        </p:nvSpPr>
        <p:spPr>
          <a:xfrm>
            <a:off x="1467929" y="2546776"/>
            <a:ext cx="3178734" cy="6316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9E0919D1-B42A-4C45-B472-2ACFDD266C95}"/>
              </a:ext>
            </a:extLst>
          </p:cNvPr>
          <p:cNvSpPr/>
          <p:nvPr/>
        </p:nvSpPr>
        <p:spPr>
          <a:xfrm>
            <a:off x="1469840" y="2559063"/>
            <a:ext cx="3178734" cy="5401665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EFBCA468-E50E-4110-844D-9DF89F7BF3F0}"/>
              </a:ext>
            </a:extLst>
          </p:cNvPr>
          <p:cNvSpPr/>
          <p:nvPr/>
        </p:nvSpPr>
        <p:spPr>
          <a:xfrm>
            <a:off x="5519438" y="2546776"/>
            <a:ext cx="3178734" cy="6316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AF26D6D4-9E40-43E5-A1EF-DC00912EDFA4}"/>
              </a:ext>
            </a:extLst>
          </p:cNvPr>
          <p:cNvSpPr/>
          <p:nvPr/>
        </p:nvSpPr>
        <p:spPr>
          <a:xfrm>
            <a:off x="5521349" y="2559063"/>
            <a:ext cx="3178734" cy="5401665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49" name="Rectangle 13">
            <a:extLst>
              <a:ext uri="{FF2B5EF4-FFF2-40B4-BE49-F238E27FC236}">
                <a16:creationId xmlns:a16="http://schemas.microsoft.com/office/drawing/2014/main" id="{CF5FD068-8996-4C85-90E4-6493AD9ED193}"/>
              </a:ext>
            </a:extLst>
          </p:cNvPr>
          <p:cNvSpPr/>
          <p:nvPr/>
        </p:nvSpPr>
        <p:spPr>
          <a:xfrm>
            <a:off x="9570950" y="2546776"/>
            <a:ext cx="3178734" cy="6316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75C480F8-6DA7-45FF-988D-172C5CD7850C}"/>
              </a:ext>
            </a:extLst>
          </p:cNvPr>
          <p:cNvSpPr/>
          <p:nvPr/>
        </p:nvSpPr>
        <p:spPr>
          <a:xfrm>
            <a:off x="9572861" y="2559063"/>
            <a:ext cx="3178734" cy="5401665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E4601286-77B5-4604-8330-A2B7EF315373}"/>
              </a:ext>
            </a:extLst>
          </p:cNvPr>
          <p:cNvSpPr/>
          <p:nvPr/>
        </p:nvSpPr>
        <p:spPr>
          <a:xfrm>
            <a:off x="13622459" y="2546776"/>
            <a:ext cx="3178734" cy="6316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EAD50CD1-0D27-4FC6-8F21-75A7A765A494}"/>
              </a:ext>
            </a:extLst>
          </p:cNvPr>
          <p:cNvSpPr/>
          <p:nvPr/>
        </p:nvSpPr>
        <p:spPr>
          <a:xfrm>
            <a:off x="13624370" y="2559063"/>
            <a:ext cx="3178734" cy="5401665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54" name="TextBox 23">
            <a:extLst>
              <a:ext uri="{FF2B5EF4-FFF2-40B4-BE49-F238E27FC236}">
                <a16:creationId xmlns:a16="http://schemas.microsoft.com/office/drawing/2014/main" id="{44BD2A31-1385-452C-B146-EEFAD2FA5175}"/>
              </a:ext>
            </a:extLst>
          </p:cNvPr>
          <p:cNvSpPr txBox="1"/>
          <p:nvPr/>
        </p:nvSpPr>
        <p:spPr>
          <a:xfrm>
            <a:off x="1586114" y="3882506"/>
            <a:ext cx="2932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2"/>
                </a:solidFill>
              </a:rPr>
              <a:t>Se definió como la mortalidad por todas las causas</a:t>
            </a:r>
            <a:r>
              <a:rPr lang="es-VE" sz="2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6" name="TextBox 25">
            <a:extLst>
              <a:ext uri="{FF2B5EF4-FFF2-40B4-BE49-F238E27FC236}">
                <a16:creationId xmlns:a16="http://schemas.microsoft.com/office/drawing/2014/main" id="{97CE1BCC-A785-4CC8-B120-A870F04D5EF4}"/>
              </a:ext>
            </a:extLst>
          </p:cNvPr>
          <p:cNvSpPr txBox="1"/>
          <p:nvPr/>
        </p:nvSpPr>
        <p:spPr>
          <a:xfrm>
            <a:off x="1366586" y="1821854"/>
            <a:ext cx="305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altLang="ko-K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MUERTE</a:t>
            </a:r>
            <a:endParaRPr lang="es-VE" altLang="ko-K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12539C7E-9EFB-434E-8F73-279117DA2E98}"/>
              </a:ext>
            </a:extLst>
          </p:cNvPr>
          <p:cNvSpPr txBox="1"/>
          <p:nvPr/>
        </p:nvSpPr>
        <p:spPr>
          <a:xfrm>
            <a:off x="5534909" y="3833042"/>
            <a:ext cx="3186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2"/>
                </a:solidFill>
              </a:rPr>
              <a:t>Como una limitación física irreversible definida por una puntuación de 2 o más en la escala de accidente cerebrovascular de </a:t>
            </a:r>
            <a:r>
              <a:rPr lang="es-VE" sz="2000" dirty="0" err="1" smtClean="0">
                <a:solidFill>
                  <a:schemeClr val="bg2"/>
                </a:solidFill>
              </a:rPr>
              <a:t>rankin</a:t>
            </a:r>
            <a:r>
              <a:rPr lang="es-VE" sz="2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60" name="TextBox 29">
            <a:extLst>
              <a:ext uri="{FF2B5EF4-FFF2-40B4-BE49-F238E27FC236}">
                <a16:creationId xmlns:a16="http://schemas.microsoft.com/office/drawing/2014/main" id="{3C75C8DB-73D1-42EA-8E60-0B5133AF6AC2}"/>
              </a:ext>
            </a:extLst>
          </p:cNvPr>
          <p:cNvSpPr txBox="1"/>
          <p:nvPr/>
        </p:nvSpPr>
        <p:spPr>
          <a:xfrm>
            <a:off x="4495359" y="1841834"/>
            <a:ext cx="493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altLang="ko-K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s-VE" altLang="ko-K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CV INCAPACITANTE</a:t>
            </a:r>
            <a:endParaRPr lang="es-VE" altLang="ko-KR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2" name="TextBox 31">
            <a:extLst>
              <a:ext uri="{FF2B5EF4-FFF2-40B4-BE49-F238E27FC236}">
                <a16:creationId xmlns:a16="http://schemas.microsoft.com/office/drawing/2014/main" id="{A27DCBAE-945F-4EDD-ACFA-5B350192685C}"/>
              </a:ext>
            </a:extLst>
          </p:cNvPr>
          <p:cNvSpPr txBox="1"/>
          <p:nvPr/>
        </p:nvSpPr>
        <p:spPr>
          <a:xfrm>
            <a:off x="9619752" y="3831424"/>
            <a:ext cx="31379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2"/>
                </a:solidFill>
              </a:rPr>
              <a:t>Hemorragia acompañada de compromiso hemodinámico que requiere intervención quirúrgica o una transfusión de 3 o más unidades de sangre.</a:t>
            </a:r>
            <a:endParaRPr lang="es-VE" altLang="ko-KR" sz="20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64" name="TextBox 33">
            <a:extLst>
              <a:ext uri="{FF2B5EF4-FFF2-40B4-BE49-F238E27FC236}">
                <a16:creationId xmlns:a16="http://schemas.microsoft.com/office/drawing/2014/main" id="{A664F28A-F626-4619-9E2A-34F6111CDEC4}"/>
              </a:ext>
            </a:extLst>
          </p:cNvPr>
          <p:cNvSpPr txBox="1"/>
          <p:nvPr/>
        </p:nvSpPr>
        <p:spPr>
          <a:xfrm>
            <a:off x="9044715" y="1800555"/>
            <a:ext cx="43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altLang="ko-KR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HEMORRAGIA GRAVE </a:t>
            </a:r>
            <a:endParaRPr lang="es-VE" altLang="ko-KR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TextBox 35">
            <a:extLst>
              <a:ext uri="{FF2B5EF4-FFF2-40B4-BE49-F238E27FC236}">
                <a16:creationId xmlns:a16="http://schemas.microsoft.com/office/drawing/2014/main" id="{9724A50B-B9D6-4B12-9A23-87FBE67AE03C}"/>
              </a:ext>
            </a:extLst>
          </p:cNvPr>
          <p:cNvSpPr txBox="1"/>
          <p:nvPr/>
        </p:nvSpPr>
        <p:spPr>
          <a:xfrm>
            <a:off x="13826015" y="3831424"/>
            <a:ext cx="2838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altLang="ko-KR" sz="2000" b="1" dirty="0" smtClean="0">
                <a:solidFill>
                  <a:schemeClr val="bg1"/>
                </a:solidFill>
                <a:cs typeface="Arial" pitchFamily="34" charset="0"/>
              </a:rPr>
              <a:t>Paroxística: </a:t>
            </a:r>
            <a:r>
              <a:rPr lang="es-VE" altLang="ko-KR" sz="2000" dirty="0" smtClean="0">
                <a:solidFill>
                  <a:schemeClr val="bg1"/>
                </a:solidFill>
                <a:cs typeface="Arial" pitchFamily="34" charset="0"/>
              </a:rPr>
              <a:t>Se </a:t>
            </a:r>
            <a:r>
              <a:rPr lang="es-VE" altLang="ko-KR" sz="2000" dirty="0">
                <a:solidFill>
                  <a:schemeClr val="bg1"/>
                </a:solidFill>
                <a:cs typeface="Arial" pitchFamily="34" charset="0"/>
              </a:rPr>
              <a:t>definió como FA recurrente (≥2 episodios) que terminó espontáneamente en 7 días</a:t>
            </a:r>
            <a:r>
              <a:rPr lang="es-VE" altLang="ko-KR" sz="20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68" name="TextBox 37">
            <a:extLst>
              <a:ext uri="{FF2B5EF4-FFF2-40B4-BE49-F238E27FC236}">
                <a16:creationId xmlns:a16="http://schemas.microsoft.com/office/drawing/2014/main" id="{59AFAB01-DCAA-47A5-843A-EFF310C1D1B5}"/>
              </a:ext>
            </a:extLst>
          </p:cNvPr>
          <p:cNvSpPr txBox="1"/>
          <p:nvPr/>
        </p:nvSpPr>
        <p:spPr>
          <a:xfrm>
            <a:off x="13324719" y="1541080"/>
            <a:ext cx="434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altLang="ko-KR" sz="2800" b="1" dirty="0" smtClean="0">
                <a:solidFill>
                  <a:schemeClr val="accent4"/>
                </a:solidFill>
                <a:cs typeface="Arial" pitchFamily="34" charset="0"/>
              </a:rPr>
              <a:t>FA PAROXÍSTICA</a:t>
            </a:r>
            <a:endParaRPr lang="es-VE" altLang="ko-KR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70B7B409-2E69-4DDA-A0AE-D9E6FF9BB5EE}"/>
              </a:ext>
            </a:extLst>
          </p:cNvPr>
          <p:cNvSpPr/>
          <p:nvPr/>
        </p:nvSpPr>
        <p:spPr>
          <a:xfrm>
            <a:off x="1301751" y="2546776"/>
            <a:ext cx="3474765" cy="483737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id="{979A2074-73D7-4FD9-85C9-44FE7C8C3AD2}"/>
              </a:ext>
            </a:extLst>
          </p:cNvPr>
          <p:cNvSpPr/>
          <p:nvPr/>
        </p:nvSpPr>
        <p:spPr>
          <a:xfrm>
            <a:off x="1459954" y="2551485"/>
            <a:ext cx="3263900" cy="37712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164C1C82-2DB5-4C65-AF0B-18C32B2BBA9D}"/>
              </a:ext>
            </a:extLst>
          </p:cNvPr>
          <p:cNvSpPr/>
          <p:nvPr/>
        </p:nvSpPr>
        <p:spPr>
          <a:xfrm>
            <a:off x="5353260" y="2546776"/>
            <a:ext cx="3474765" cy="483737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id="{D2808A28-D215-4CAE-A120-B7B635CD34E3}"/>
              </a:ext>
            </a:extLst>
          </p:cNvPr>
          <p:cNvSpPr/>
          <p:nvPr/>
        </p:nvSpPr>
        <p:spPr>
          <a:xfrm>
            <a:off x="5511463" y="2551485"/>
            <a:ext cx="3263900" cy="37712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8000"/>
                </a:schemeClr>
              </a:gs>
              <a:gs pos="56000">
                <a:schemeClr val="accent2">
                  <a:lumMod val="66000"/>
                  <a:lumOff val="34000"/>
                </a:schemeClr>
              </a:gs>
              <a:gs pos="4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FB5D09DD-9C53-444F-9D52-3BA6975FF4DB}"/>
              </a:ext>
            </a:extLst>
          </p:cNvPr>
          <p:cNvSpPr/>
          <p:nvPr/>
        </p:nvSpPr>
        <p:spPr>
          <a:xfrm>
            <a:off x="9404772" y="2546776"/>
            <a:ext cx="3474765" cy="483737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60042B60-9D91-4FC9-B069-832A1D8CD7D9}"/>
              </a:ext>
            </a:extLst>
          </p:cNvPr>
          <p:cNvSpPr/>
          <p:nvPr/>
        </p:nvSpPr>
        <p:spPr>
          <a:xfrm>
            <a:off x="9562975" y="2551485"/>
            <a:ext cx="3263900" cy="37712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56000">
                <a:schemeClr val="accent3">
                  <a:lumMod val="62000"/>
                  <a:lumOff val="38000"/>
                </a:schemeClr>
              </a:gs>
              <a:gs pos="41000">
                <a:schemeClr val="accent3">
                  <a:lumMod val="54000"/>
                  <a:lumOff val="46000"/>
                </a:schemeClr>
              </a:gs>
              <a:gs pos="0">
                <a:schemeClr val="accent3">
                  <a:lumMod val="6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B3FA5433-64BF-42B4-A8E9-76F5DC32B5DB}"/>
              </a:ext>
            </a:extLst>
          </p:cNvPr>
          <p:cNvSpPr/>
          <p:nvPr/>
        </p:nvSpPr>
        <p:spPr>
          <a:xfrm>
            <a:off x="13456281" y="2546776"/>
            <a:ext cx="3474765" cy="483737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57D319D1-D6E2-4954-8274-569D95023501}"/>
              </a:ext>
            </a:extLst>
          </p:cNvPr>
          <p:cNvSpPr/>
          <p:nvPr/>
        </p:nvSpPr>
        <p:spPr>
          <a:xfrm>
            <a:off x="13614484" y="2551485"/>
            <a:ext cx="3263900" cy="37712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1000">
                <a:schemeClr val="accent4">
                  <a:lumMod val="58000"/>
                </a:schemeClr>
              </a:gs>
              <a:gs pos="56000">
                <a:schemeClr val="accent4">
                  <a:lumMod val="76000"/>
                  <a:lumOff val="24000"/>
                </a:schemeClr>
              </a:gs>
              <a:gs pos="41000">
                <a:schemeClr val="accent4">
                  <a:lumMod val="74000"/>
                  <a:lumOff val="26000"/>
                </a:schemeClr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81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2726529" y="308471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10880278" y="316161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797564" y="310320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14994493" y="3132667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ángulo 32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914558" y="160657"/>
            <a:ext cx="16462058" cy="1368152"/>
          </a:xfrm>
        </p:spPr>
        <p:txBody>
          <a:bodyPr/>
          <a:lstStyle/>
          <a:p>
            <a:r>
              <a:rPr lang="es-VE" altLang="ja-JP" b="1" dirty="0" smtClean="0"/>
              <a:t>MÉTODO Y SUPERVISIÓN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6820652" y="645146"/>
            <a:ext cx="953531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/>
          </p:nvPr>
        </p:nvSpPr>
        <p:spPr>
          <a:xfrm>
            <a:off x="1728592" y="4942759"/>
            <a:ext cx="4192838" cy="335003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VE" altLang="ja-JP" sz="2800" dirty="0" smtClean="0">
                <a:solidFill>
                  <a:srgbClr val="002060"/>
                </a:solidFill>
              </a:rPr>
              <a:t>Se </a:t>
            </a:r>
            <a:r>
              <a:rPr lang="es-VE" altLang="ja-JP" sz="2800" dirty="0">
                <a:solidFill>
                  <a:srgbClr val="002060"/>
                </a:solidFill>
              </a:rPr>
              <a:t>proporcionó </a:t>
            </a:r>
            <a:r>
              <a:rPr lang="es-VE" altLang="ja-JP" sz="2800" dirty="0" smtClean="0">
                <a:solidFill>
                  <a:srgbClr val="002060"/>
                </a:solidFill>
              </a:rPr>
              <a:t>un </a:t>
            </a:r>
            <a:r>
              <a:rPr lang="es-VE" altLang="ja-JP" sz="2800" dirty="0">
                <a:solidFill>
                  <a:srgbClr val="002060"/>
                </a:solidFill>
              </a:rPr>
              <a:t>registrador de eventos </a:t>
            </a:r>
            <a:r>
              <a:rPr lang="es-VE" altLang="ja-JP" sz="2800" dirty="0" smtClean="0">
                <a:solidFill>
                  <a:srgbClr val="002060"/>
                </a:solidFill>
              </a:rPr>
              <a:t>ECG</a:t>
            </a:r>
            <a:r>
              <a:rPr lang="es-VE" altLang="ja-JP" sz="2800" dirty="0">
                <a:solidFill>
                  <a:srgbClr val="002060"/>
                </a:solidFill>
              </a:rPr>
              <a:t> para la detección automática de 24 </a:t>
            </a:r>
            <a:r>
              <a:rPr lang="es-VE" altLang="ja-JP" sz="2800" dirty="0" smtClean="0">
                <a:solidFill>
                  <a:srgbClr val="002060"/>
                </a:solidFill>
              </a:rPr>
              <a:t>horas de forma trimestralmente y </a:t>
            </a:r>
            <a:r>
              <a:rPr lang="es-VE" sz="2800" dirty="0">
                <a:solidFill>
                  <a:srgbClr val="002060"/>
                </a:solidFill>
                <a:effectLst/>
              </a:rPr>
              <a:t>Holter de 96 horas cada 6 meses </a:t>
            </a:r>
            <a:r>
              <a:rPr lang="es-VE" sz="2800" dirty="0" smtClean="0">
                <a:solidFill>
                  <a:srgbClr val="002060"/>
                </a:solidFill>
                <a:effectLst/>
              </a:rPr>
              <a:t>.</a:t>
            </a:r>
            <a:r>
              <a:rPr lang="es-VE" altLang="ja-JP" sz="280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3"/>
          </p:nvPr>
        </p:nvSpPr>
        <p:spPr>
          <a:xfrm>
            <a:off x="7392445" y="2330811"/>
            <a:ext cx="4474770" cy="399545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VE" altLang="ja-JP" sz="2800" dirty="0" smtClean="0"/>
              <a:t>Los </a:t>
            </a:r>
            <a:r>
              <a:rPr lang="es-VE" altLang="ja-JP" sz="2800" dirty="0"/>
              <a:t>pacientes asignados al azar </a:t>
            </a:r>
            <a:r>
              <a:rPr lang="es-VE" altLang="ja-JP" sz="2800" dirty="0" smtClean="0"/>
              <a:t>que recibieron terapia Antiarrítmica  se les realizó ajuste del </a:t>
            </a:r>
            <a:r>
              <a:rPr lang="es-VE" altLang="ja-JP" sz="2800" dirty="0"/>
              <a:t>medicamentos </a:t>
            </a:r>
            <a:r>
              <a:rPr lang="es-VE" altLang="ja-JP" sz="2800" dirty="0" smtClean="0"/>
              <a:t>durante </a:t>
            </a:r>
            <a:r>
              <a:rPr lang="es-VE" altLang="ja-JP" sz="2800" dirty="0"/>
              <a:t>el período de cegamiento para </a:t>
            </a:r>
            <a:r>
              <a:rPr lang="es-VE" altLang="ja-JP" sz="2800" dirty="0" smtClean="0"/>
              <a:t>alcanzar una dosis mas alta y mejor tolerable. </a:t>
            </a:r>
            <a:endParaRPr kumimoji="1" lang="ja-JP" altLang="en-US" sz="28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6"/>
          </p:nvPr>
        </p:nvSpPr>
        <p:spPr>
          <a:xfrm>
            <a:off x="13030073" y="2435984"/>
            <a:ext cx="5083566" cy="1599599"/>
          </a:xfrm>
        </p:spPr>
        <p:txBody>
          <a:bodyPr/>
          <a:lstStyle/>
          <a:p>
            <a:r>
              <a:rPr lang="es-VE" altLang="ja-JP" sz="2800" dirty="0"/>
              <a:t>El ensayo fue patrocinado por Instituto Nacional del Corazón, </a:t>
            </a:r>
            <a:r>
              <a:rPr lang="es-VE" altLang="ja-JP" sz="2800" dirty="0" smtClean="0"/>
              <a:t>Pulmón </a:t>
            </a:r>
            <a:r>
              <a:rPr lang="es-VE" altLang="ja-JP" sz="2800" dirty="0"/>
              <a:t>y la </a:t>
            </a:r>
            <a:r>
              <a:rPr lang="es-VE" altLang="ja-JP" sz="2800" dirty="0" smtClean="0"/>
              <a:t>Sangre, así como socios </a:t>
            </a:r>
            <a:r>
              <a:rPr lang="es-VE" altLang="ja-JP" sz="2800" dirty="0"/>
              <a:t>de la industria.</a:t>
            </a:r>
          </a:p>
          <a:p>
            <a:endParaRPr kumimoji="1" lang="ja-JP" altLang="en-US" sz="28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23"/>
          </p:nvPr>
        </p:nvSpPr>
        <p:spPr>
          <a:xfrm>
            <a:off x="7323199" y="6699773"/>
            <a:ext cx="10540913" cy="27004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VE" sz="2800" b="1" dirty="0" smtClean="0">
                <a:solidFill>
                  <a:srgbClr val="C00000"/>
                </a:solidFill>
              </a:rPr>
              <a:t>Periodo de Cegamiento: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VE" sz="2800" dirty="0"/>
              <a:t>Periodo de 3 meses desde el inicio del tratamiento en ambos grupos durante el </a:t>
            </a:r>
            <a:r>
              <a:rPr lang="es-VE" sz="2800" dirty="0" smtClean="0"/>
              <a:t>cual, las </a:t>
            </a:r>
            <a:r>
              <a:rPr lang="es-VE" sz="2800" dirty="0"/>
              <a:t>recurrencias de arritmia no se contabilizaron para el criterio de valoración de FA </a:t>
            </a:r>
            <a:r>
              <a:rPr lang="es-VE" sz="2800" dirty="0" smtClean="0"/>
              <a:t>recurrente, y se realizaba </a:t>
            </a:r>
            <a:r>
              <a:rPr lang="es-VE" sz="2800" dirty="0"/>
              <a:t>una ablación repetida por FA recurrente si fuera </a:t>
            </a:r>
            <a:r>
              <a:rPr lang="es-VE" sz="2800" dirty="0" smtClean="0"/>
              <a:t>necesario.</a:t>
            </a:r>
            <a:endParaRPr lang="es-VE" sz="2800" dirty="0"/>
          </a:p>
        </p:txBody>
      </p:sp>
      <p:sp>
        <p:nvSpPr>
          <p:cNvPr id="12" name="Rectángulo 11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21E7B939-86A6-4AC6-877E-C3116F9E2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3" b="8843"/>
          <a:stretch>
            <a:fillRect/>
          </a:stretch>
        </p:blipFill>
        <p:spPr>
          <a:xfrm>
            <a:off x="1043254" y="1992314"/>
            <a:ext cx="5186333" cy="28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3126"/>
      </p:ext>
    </p:extLst>
  </p:cSld>
  <p:clrMapOvr>
    <a:masterClrMapping/>
  </p:clrMapOvr>
  <p:transition spd="slow" advTm="997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altLang="ja-JP" b="1" dirty="0"/>
              <a:t>CRITERIOS DE INCLUSIÓN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16822682" y="645146"/>
            <a:ext cx="1107867" cy="269254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29" name="Marcador de posición de imagen 2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6" name="Marcador de texto 15"/>
          <p:cNvSpPr>
            <a:spLocks noGrp="1"/>
          </p:cNvSpPr>
          <p:nvPr>
            <p:ph type="body" sz="quarter" idx="12"/>
          </p:nvPr>
        </p:nvSpPr>
        <p:spPr>
          <a:xfrm>
            <a:off x="191763" y="6466622"/>
            <a:ext cx="4868882" cy="3250283"/>
          </a:xfrm>
        </p:spPr>
        <p:txBody>
          <a:bodyPr>
            <a:normAutofit/>
          </a:bodyPr>
          <a:lstStyle/>
          <a:p>
            <a:r>
              <a:rPr lang="es-VE" sz="2400" b="1" dirty="0" smtClean="0"/>
              <a:t>Pacientes </a:t>
            </a:r>
            <a:r>
              <a:rPr lang="es-VE" sz="2400" b="1" dirty="0"/>
              <a:t>≥ 18 </a:t>
            </a:r>
            <a:r>
              <a:rPr lang="es-VE" sz="2400" b="1" dirty="0" smtClean="0"/>
              <a:t>años.</a:t>
            </a:r>
          </a:p>
          <a:p>
            <a:r>
              <a:rPr lang="es-VE" sz="2400" b="1" dirty="0" smtClean="0"/>
              <a:t>Tener </a:t>
            </a:r>
            <a:r>
              <a:rPr lang="es-VE" sz="2400" b="1" dirty="0"/>
              <a:t>≥65 años de edad </a:t>
            </a:r>
            <a:r>
              <a:rPr lang="es-VE" sz="2400" b="1" dirty="0" smtClean="0"/>
              <a:t>o &lt;65 años con </a:t>
            </a:r>
            <a:r>
              <a:rPr lang="es-VE" sz="2400" b="1" dirty="0"/>
              <a:t>uno o más de los </a:t>
            </a:r>
            <a:r>
              <a:rPr lang="es-VE" sz="2400" b="1" dirty="0" smtClean="0"/>
              <a:t>factores </a:t>
            </a:r>
            <a:r>
              <a:rPr lang="es-VE" sz="2400" b="1" dirty="0"/>
              <a:t>de riesgo de </a:t>
            </a:r>
            <a:r>
              <a:rPr lang="es-VE" sz="2400" b="1" dirty="0" smtClean="0"/>
              <a:t>CV.</a:t>
            </a:r>
            <a:endParaRPr lang="es-VE" sz="2400" b="1" dirty="0"/>
          </a:p>
        </p:txBody>
      </p:sp>
      <p:pic>
        <p:nvPicPr>
          <p:cNvPr id="30" name="Marcador de posición de imagen 2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21" name="Marcador de texto 20"/>
          <p:cNvSpPr>
            <a:spLocks noGrp="1"/>
          </p:cNvSpPr>
          <p:nvPr>
            <p:ph type="body" sz="quarter" idx="17"/>
          </p:nvPr>
        </p:nvSpPr>
        <p:spPr>
          <a:xfrm>
            <a:off x="4780612" y="6460760"/>
            <a:ext cx="4333102" cy="2470698"/>
          </a:xfrm>
        </p:spPr>
        <p:txBody>
          <a:bodyPr>
            <a:normAutofit/>
          </a:bodyPr>
          <a:lstStyle/>
          <a:p>
            <a:r>
              <a:rPr lang="es-VE" sz="2400" b="1" dirty="0"/>
              <a:t>Tener la capacidad de comprender y firmar </a:t>
            </a:r>
            <a:r>
              <a:rPr lang="es-VE" sz="2400" b="1" dirty="0" smtClean="0"/>
              <a:t>el formulario del consentimiento</a:t>
            </a:r>
            <a:r>
              <a:rPr lang="es-VE" sz="2400" b="1" dirty="0"/>
              <a:t>.</a:t>
            </a:r>
          </a:p>
        </p:txBody>
      </p:sp>
      <p:pic>
        <p:nvPicPr>
          <p:cNvPr id="31" name="Marcador de posición de imagen 30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24" name="Marcador de texto 23"/>
          <p:cNvSpPr>
            <a:spLocks noGrp="1"/>
          </p:cNvSpPr>
          <p:nvPr>
            <p:ph type="body" sz="quarter" idx="20"/>
          </p:nvPr>
        </p:nvSpPr>
        <p:spPr>
          <a:xfrm>
            <a:off x="8490792" y="6395187"/>
            <a:ext cx="4931738" cy="1643064"/>
          </a:xfrm>
        </p:spPr>
        <p:txBody>
          <a:bodyPr>
            <a:normAutofit/>
          </a:bodyPr>
          <a:lstStyle/>
          <a:p>
            <a:r>
              <a:rPr lang="es-VE" sz="2400" b="1" dirty="0"/>
              <a:t>FA </a:t>
            </a:r>
            <a:r>
              <a:rPr lang="es-VE" sz="2400" b="1" dirty="0" smtClean="0"/>
              <a:t>durante </a:t>
            </a:r>
            <a:r>
              <a:rPr lang="es-VE" sz="2400" b="1" dirty="0"/>
              <a:t>los 6 meses </a:t>
            </a:r>
            <a:r>
              <a:rPr lang="es-VE" sz="2400" b="1" dirty="0" smtClean="0"/>
              <a:t>antes de la </a:t>
            </a:r>
            <a:r>
              <a:rPr lang="es-VE" sz="2400" b="1" dirty="0" err="1" smtClean="0"/>
              <a:t>incripcion</a:t>
            </a:r>
            <a:r>
              <a:rPr lang="es-VE" sz="2400" b="1" dirty="0"/>
              <a:t>.</a:t>
            </a:r>
          </a:p>
        </p:txBody>
      </p:sp>
      <p:pic>
        <p:nvPicPr>
          <p:cNvPr id="32" name="Marcador de posición de imagen 31"/>
          <p:cNvPicPr>
            <a:picLocks noGrp="1" noChangeAspect="1"/>
          </p:cNvPicPr>
          <p:nvPr>
            <p:ph type="pic" sz="quarter" idx="2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r="13475"/>
          <a:stretch>
            <a:fillRect/>
          </a:stretch>
        </p:blipFill>
        <p:spPr/>
      </p:pic>
      <p:sp>
        <p:nvSpPr>
          <p:cNvPr id="27" name="Marcador de texto 26"/>
          <p:cNvSpPr>
            <a:spLocks noGrp="1"/>
          </p:cNvSpPr>
          <p:nvPr>
            <p:ph type="body" sz="quarter" idx="23"/>
          </p:nvPr>
        </p:nvSpPr>
        <p:spPr>
          <a:xfrm>
            <a:off x="13422530" y="6378698"/>
            <a:ext cx="4995138" cy="2634822"/>
          </a:xfrm>
        </p:spPr>
        <p:txBody>
          <a:bodyPr>
            <a:noAutofit/>
          </a:bodyPr>
          <a:lstStyle/>
          <a:p>
            <a:r>
              <a:rPr lang="es-VE" sz="2400" b="1" dirty="0"/>
              <a:t>Ser elegible para la ablación con catéter y ≥2 fármacos de control </a:t>
            </a:r>
            <a:r>
              <a:rPr lang="es-VE" sz="2400" b="1" dirty="0" smtClean="0"/>
              <a:t>del </a:t>
            </a:r>
            <a:r>
              <a:rPr lang="es-VE" sz="2400" b="1" dirty="0"/>
              <a:t>ritmo y / o ≥2 fármacos para el control de la frecuencia.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altLang="ja-JP" b="1" dirty="0"/>
              <a:t>CRITERIOS DE EXCLUSIÓN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6844210" y="524830"/>
            <a:ext cx="951118" cy="791813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46" name="図プレースホルダー 4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47" name="図プレースホルダー 4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49" name="図プレースホルダー 48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48" name="図プレースホルダー 47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sp>
        <p:nvSpPr>
          <p:cNvPr id="36" name="テキスト プレースホルダー 35"/>
          <p:cNvSpPr>
            <a:spLocks noGrp="1"/>
          </p:cNvSpPr>
          <p:nvPr>
            <p:ph type="body" sz="quarter" idx="19"/>
          </p:nvPr>
        </p:nvSpPr>
        <p:spPr>
          <a:xfrm>
            <a:off x="6068566" y="2002460"/>
            <a:ext cx="6536636" cy="132988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/>
              <a:t>FA </a:t>
            </a:r>
            <a:r>
              <a:rPr lang="es-VE" sz="2400" dirty="0" smtClean="0"/>
              <a:t> de primera aparición en </a:t>
            </a:r>
            <a:r>
              <a:rPr lang="es-VE" sz="2400" dirty="0"/>
              <a:t>ausencia de factores de riesgo de accidente </a:t>
            </a:r>
            <a:r>
              <a:rPr lang="es-VE" sz="2400" dirty="0" smtClean="0"/>
              <a:t>cerebrovascular</a:t>
            </a:r>
            <a:endParaRPr lang="es-VE" sz="2400" dirty="0"/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21"/>
          </p:nvPr>
        </p:nvSpPr>
        <p:spPr>
          <a:xfrm>
            <a:off x="11656063" y="3320840"/>
            <a:ext cx="6935287" cy="218649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/>
              <a:t>Eventos cardíacos recientes, incluidos infarto de miocardio, ICP o cirugía de derivación o válvula en los 3 meses anteriores</a:t>
            </a:r>
          </a:p>
        </p:txBody>
      </p:sp>
      <p:sp>
        <p:nvSpPr>
          <p:cNvPr id="40" name="テキスト プレースホルダー 39"/>
          <p:cNvSpPr>
            <a:spLocks noGrp="1"/>
          </p:cNvSpPr>
          <p:nvPr>
            <p:ph type="body" sz="quarter" idx="23"/>
          </p:nvPr>
        </p:nvSpPr>
        <p:spPr>
          <a:xfrm>
            <a:off x="12679001" y="6046049"/>
            <a:ext cx="5460396" cy="1329886"/>
          </a:xfrm>
        </p:spPr>
        <p:txBody>
          <a:bodyPr>
            <a:noAutofit/>
          </a:bodyPr>
          <a:lstStyle/>
          <a:p>
            <a:pPr marL="457200" indent="-4572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VE" sz="2400" dirty="0"/>
              <a:t>Angina de clase IV o insuficiencia cardíaca congestiva de clase IV (incluido el trasplante de corazón anterior o planificado)</a:t>
            </a:r>
            <a:endParaRPr lang="es-VE" altLang="ja-JP" sz="2400" dirty="0"/>
          </a:p>
        </p:txBody>
      </p:sp>
      <p:sp>
        <p:nvSpPr>
          <p:cNvPr id="42" name="テキスト プレースホルダー 41"/>
          <p:cNvSpPr>
            <a:spLocks noGrp="1"/>
          </p:cNvSpPr>
          <p:nvPr>
            <p:ph type="body" sz="quarter" idx="25"/>
          </p:nvPr>
        </p:nvSpPr>
        <p:spPr>
          <a:xfrm>
            <a:off x="1122764" y="3713469"/>
            <a:ext cx="5312667" cy="205416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/>
              <a:t>Miocardiopatía hipertrófica obstructiva (trayecto de salida)</a:t>
            </a:r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sz="quarter" idx="27"/>
          </p:nvPr>
        </p:nvSpPr>
        <p:spPr>
          <a:xfrm>
            <a:off x="320072" y="6069058"/>
            <a:ext cx="5216166" cy="2186497"/>
          </a:xfrm>
        </p:spPr>
        <p:txBody>
          <a:bodyPr>
            <a:noAutofit/>
          </a:bodyPr>
          <a:lstStyle/>
          <a:p>
            <a:pPr marL="457200" indent="-4572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VE" sz="2400" dirty="0"/>
              <a:t>Otras arritmias que exigen tratamiento con </a:t>
            </a:r>
            <a:r>
              <a:rPr lang="es-VE" sz="2400" dirty="0" smtClean="0"/>
              <a:t>otros fármacos </a:t>
            </a:r>
            <a:r>
              <a:rPr lang="es-VE" sz="2400" dirty="0"/>
              <a:t>antiarrítmicos (es decir, TV, FV</a:t>
            </a:r>
            <a:r>
              <a:rPr lang="es-VE" sz="2400" dirty="0" smtClean="0"/>
              <a:t>).</a:t>
            </a:r>
            <a:endParaRPr lang="ja-JP" altLang="en-US" sz="2400" dirty="0"/>
          </a:p>
        </p:txBody>
      </p:sp>
      <p:pic>
        <p:nvPicPr>
          <p:cNvPr id="52" name="図プレースホルダー 51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367133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CA742-5A6E-4440-8CEA-546554E19A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074" t="16756" r="53302" b="13297"/>
          <a:stretch/>
        </p:blipFill>
        <p:spPr>
          <a:xfrm>
            <a:off x="4614050" y="0"/>
            <a:ext cx="9948088" cy="987301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07131" y="2481944"/>
            <a:ext cx="4650378" cy="3124772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 5"/>
          <p:cNvSpPr/>
          <p:nvPr/>
        </p:nvSpPr>
        <p:spPr>
          <a:xfrm>
            <a:off x="9719256" y="2481944"/>
            <a:ext cx="4650378" cy="4688877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4228866" y="9920341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rgbClr val="002060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rgbClr val="002060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rgbClr val="002060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539515" y="187873"/>
            <a:ext cx="16462058" cy="2584824"/>
          </a:xfrm>
        </p:spPr>
        <p:txBody>
          <a:bodyPr/>
          <a:lstStyle/>
          <a:p>
            <a:r>
              <a:rPr lang="es-VE" altLang="ja-JP" sz="8000" b="1" dirty="0"/>
              <a:t>ANÁLISIS ESTADÍSTICOS</a:t>
            </a:r>
            <a:br>
              <a:rPr lang="es-VE" altLang="ja-JP" sz="8000" b="1" dirty="0"/>
            </a:br>
            <a:endParaRPr kumimoji="1" lang="es-VE" altLang="ja-JP" sz="8000" b="1" dirty="0">
              <a:solidFill>
                <a:schemeClr val="tx2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>
          <a:xfrm>
            <a:off x="539515" y="4111868"/>
            <a:ext cx="5024663" cy="447083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VE" sz="2400" dirty="0"/>
              <a:t>Las comparaciones de </a:t>
            </a:r>
            <a:r>
              <a:rPr lang="es-VE" sz="2400" dirty="0" smtClean="0"/>
              <a:t>tratamientos entre </a:t>
            </a:r>
            <a:r>
              <a:rPr lang="es-VE" sz="2400" dirty="0"/>
              <a:t>los grupos aleatorizados se realizaron </a:t>
            </a:r>
            <a:r>
              <a:rPr lang="es-VE" sz="2400" dirty="0" smtClean="0"/>
              <a:t>con intención </a:t>
            </a:r>
            <a:r>
              <a:rPr lang="es-VE" sz="2400" dirty="0"/>
              <a:t>de tratar (ITT) basado en un análisis de tiempo hasta el primer evento utilizando la prueba </a:t>
            </a:r>
            <a:r>
              <a:rPr lang="es-VE" sz="2400" dirty="0" smtClean="0"/>
              <a:t>log-</a:t>
            </a:r>
            <a:r>
              <a:rPr lang="es-VE" sz="2400" dirty="0" err="1" smtClean="0"/>
              <a:t>rank</a:t>
            </a:r>
            <a:r>
              <a:rPr lang="es-VE" sz="2400" dirty="0" smtClean="0"/>
              <a:t> test.</a:t>
            </a:r>
            <a:endParaRPr kumimoji="1" lang="es-VE" altLang="ja-JP" sz="32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>
          <a:xfrm>
            <a:off x="5791208" y="4016131"/>
            <a:ext cx="6328934" cy="543266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VE" sz="2400" dirty="0"/>
              <a:t>Se calcularon las tasas de eventos acumulados </a:t>
            </a:r>
            <a:r>
              <a:rPr lang="es-VE" sz="2400" dirty="0" smtClean="0"/>
              <a:t>utilizando curvas de </a:t>
            </a:r>
            <a:r>
              <a:rPr lang="es-VE" sz="2400" dirty="0"/>
              <a:t>Kaplan-</a:t>
            </a:r>
            <a:r>
              <a:rPr lang="es-VE" sz="2400" dirty="0" err="1"/>
              <a:t>Meier</a:t>
            </a:r>
            <a:r>
              <a:rPr lang="es-VE" sz="2400" dirty="0"/>
              <a:t> </a:t>
            </a:r>
            <a:r>
              <a:rPr lang="es-VE" sz="2400" dirty="0" smtClean="0"/>
              <a:t>para </a:t>
            </a:r>
            <a:r>
              <a:rPr lang="es-VE" sz="2400" dirty="0"/>
              <a:t>cada grupo, con eventos o tiempos de censura medidos desde el momento de la </a:t>
            </a:r>
            <a:r>
              <a:rPr lang="es-VE" sz="2400" dirty="0" smtClean="0"/>
              <a:t>aleatorización </a:t>
            </a:r>
          </a:p>
          <a:p>
            <a:pPr marL="457200" indent="-457200" algn="just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VE" sz="2400" dirty="0" smtClean="0"/>
              <a:t>Los </a:t>
            </a:r>
            <a:r>
              <a:rPr lang="es-VE" sz="2400" dirty="0"/>
              <a:t>riesgos </a:t>
            </a:r>
            <a:r>
              <a:rPr lang="es-VE" sz="2400" dirty="0" smtClean="0"/>
              <a:t>se analizo con el </a:t>
            </a:r>
            <a:r>
              <a:rPr lang="es-VE" sz="2400" dirty="0" err="1" smtClean="0"/>
              <a:t>Hazard</a:t>
            </a:r>
            <a:r>
              <a:rPr lang="es-VE" sz="2400" dirty="0" smtClean="0"/>
              <a:t> Ratios [</a:t>
            </a:r>
            <a:r>
              <a:rPr lang="es-VE" sz="2400" dirty="0"/>
              <a:t>HR] con IC del </a:t>
            </a:r>
            <a:r>
              <a:rPr lang="es-VE" sz="2400" dirty="0" smtClean="0"/>
              <a:t>95% utilizando </a:t>
            </a:r>
            <a:r>
              <a:rPr lang="es-VE" sz="2400" dirty="0"/>
              <a:t>el modelo de riesgos proporcionales de Cox. </a:t>
            </a:r>
            <a:r>
              <a:rPr lang="es-VE" sz="2400" dirty="0" smtClean="0"/>
              <a:t>.</a:t>
            </a:r>
            <a:r>
              <a:rPr lang="es-VE" sz="2400" dirty="0"/>
              <a:t> </a:t>
            </a:r>
            <a:endParaRPr kumimoji="1" lang="es-VE" altLang="ja-JP" sz="32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9"/>
          </p:nvPr>
        </p:nvSpPr>
        <p:spPr>
          <a:xfrm>
            <a:off x="12228998" y="4150913"/>
            <a:ext cx="5492950" cy="443179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VE" sz="2400" dirty="0"/>
              <a:t>El modelo de Cox también se utilizó para evaluar la consistencia de los efectos del tratamiento mediante la prueba de interacciones entre la estrategia de tratamiento y las características iniciales </a:t>
            </a:r>
            <a:r>
              <a:rPr lang="es-VE" sz="2400" dirty="0" smtClean="0"/>
              <a:t>pre especificadas.</a:t>
            </a:r>
            <a:r>
              <a:rPr lang="es-VE" sz="2400" dirty="0"/>
              <a:t> </a:t>
            </a:r>
            <a:endParaRPr lang="es-VE" sz="3200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>
          <a:xfrm>
            <a:off x="16900543" y="579833"/>
            <a:ext cx="1039115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7" name="Rectángulo 6"/>
          <p:cNvSpPr/>
          <p:nvPr/>
        </p:nvSpPr>
        <p:spPr>
          <a:xfrm>
            <a:off x="3434782" y="9766452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2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2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2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9549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VE" altLang="ja-JP" sz="8000" dirty="0"/>
              <a:t>ANÁLISIS ESTADÍSTICOS</a:t>
            </a:r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>
          <a:xfrm>
            <a:off x="16796083" y="621083"/>
            <a:ext cx="1071434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>
          <a:xfrm>
            <a:off x="914558" y="3915925"/>
            <a:ext cx="7121369" cy="5157737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VE" sz="2400" dirty="0">
                <a:solidFill>
                  <a:schemeClr val="tx1"/>
                </a:solidFill>
              </a:rPr>
              <a:t>Para evaluar la posibilidad de que el efecto del tratamiento variara entre los 126 sitios de inscripción, </a:t>
            </a:r>
            <a:r>
              <a:rPr lang="es-VE" sz="2400" dirty="0" smtClean="0">
                <a:solidFill>
                  <a:schemeClr val="tx1"/>
                </a:solidFill>
              </a:rPr>
              <a:t>realizaron </a:t>
            </a:r>
            <a:r>
              <a:rPr lang="es-VE" sz="2400" dirty="0">
                <a:solidFill>
                  <a:schemeClr val="tx1"/>
                </a:solidFill>
              </a:rPr>
              <a:t>un análisis de modelo mixto ITT post hoc </a:t>
            </a:r>
            <a:r>
              <a:rPr lang="es-VE" sz="2400" dirty="0" smtClean="0">
                <a:solidFill>
                  <a:schemeClr val="tx1"/>
                </a:solidFill>
              </a:rPr>
              <a:t>para comparar </a:t>
            </a:r>
            <a:r>
              <a:rPr lang="es-VE" sz="2400" dirty="0">
                <a:solidFill>
                  <a:schemeClr val="tx1"/>
                </a:solidFill>
              </a:rPr>
              <a:t>del punto final </a:t>
            </a:r>
            <a:r>
              <a:rPr lang="es-VE" sz="2400" dirty="0" smtClean="0">
                <a:solidFill>
                  <a:schemeClr val="tx1"/>
                </a:solidFill>
              </a:rPr>
              <a:t>primario en ambos grupos.</a:t>
            </a:r>
            <a:endParaRPr lang="es-VE" sz="2400" dirty="0">
              <a:solidFill>
                <a:schemeClr val="tx1"/>
              </a:solidFill>
            </a:endParaRPr>
          </a:p>
          <a:p>
            <a:pPr algn="just">
              <a:buClr>
                <a:srgbClr val="FFC000"/>
              </a:buClr>
            </a:pPr>
            <a:endParaRPr kumimoji="1" lang="es-VE" altLang="ja-JP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10066556" y="3915930"/>
            <a:ext cx="7310059" cy="557097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VE" sz="2400" dirty="0" smtClean="0">
                <a:solidFill>
                  <a:schemeClr val="tx1"/>
                </a:solidFill>
              </a:rPr>
              <a:t>El monitoreo </a:t>
            </a:r>
            <a:r>
              <a:rPr lang="es-VE" sz="2400" dirty="0">
                <a:solidFill>
                  <a:schemeClr val="tx1"/>
                </a:solidFill>
              </a:rPr>
              <a:t>de datos y seguridad designada por el Instituto Nacional del Corazón, </a:t>
            </a:r>
            <a:r>
              <a:rPr lang="es-VE" sz="2400" dirty="0" smtClean="0">
                <a:solidFill>
                  <a:schemeClr val="tx1"/>
                </a:solidFill>
              </a:rPr>
              <a:t>Pulmón </a:t>
            </a:r>
            <a:r>
              <a:rPr lang="es-VE" sz="2400" dirty="0">
                <a:solidFill>
                  <a:schemeClr val="tx1"/>
                </a:solidFill>
              </a:rPr>
              <a:t>y </a:t>
            </a:r>
            <a:r>
              <a:rPr lang="es-VE" sz="2400" dirty="0" smtClean="0">
                <a:solidFill>
                  <a:schemeClr val="tx1"/>
                </a:solidFill>
              </a:rPr>
              <a:t>Sangre, </a:t>
            </a:r>
            <a:r>
              <a:rPr lang="es-VE" sz="2400" dirty="0">
                <a:solidFill>
                  <a:srgbClr val="FF0000"/>
                </a:solidFill>
              </a:rPr>
              <a:t>realizó revisiones intermedias del estudio a intervalos regulares durante el ensayo. </a:t>
            </a:r>
            <a:r>
              <a:rPr lang="es-VE" sz="2400" dirty="0" smtClean="0">
                <a:solidFill>
                  <a:schemeClr val="tx1"/>
                </a:solidFill>
              </a:rPr>
              <a:t>Se </a:t>
            </a:r>
            <a:r>
              <a:rPr lang="es-VE" sz="2400" dirty="0">
                <a:solidFill>
                  <a:schemeClr val="tx1"/>
                </a:solidFill>
              </a:rPr>
              <a:t>requirió un nivel de significancia de .049 </a:t>
            </a:r>
            <a:r>
              <a:rPr lang="es-VE" sz="2400" dirty="0" smtClean="0">
                <a:solidFill>
                  <a:schemeClr val="tx1"/>
                </a:solidFill>
              </a:rPr>
              <a:t>para </a:t>
            </a:r>
            <a:r>
              <a:rPr lang="es-VE" sz="2400" dirty="0">
                <a:solidFill>
                  <a:schemeClr val="tx1"/>
                </a:solidFill>
              </a:rPr>
              <a:t>el </a:t>
            </a:r>
            <a:r>
              <a:rPr lang="es-VE" sz="2400" dirty="0" smtClean="0">
                <a:solidFill>
                  <a:schemeClr val="tx1"/>
                </a:solidFill>
              </a:rPr>
              <a:t>PFP en </a:t>
            </a:r>
            <a:r>
              <a:rPr lang="es-VE" sz="2400" dirty="0">
                <a:solidFill>
                  <a:schemeClr val="tx1"/>
                </a:solidFill>
              </a:rPr>
              <a:t>el análisis </a:t>
            </a:r>
            <a:r>
              <a:rPr lang="es-VE" sz="2400" dirty="0" smtClean="0">
                <a:solidFill>
                  <a:schemeClr val="tx1"/>
                </a:solidFill>
              </a:rPr>
              <a:t>final.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VE" altLang="ja-JP" sz="2400" dirty="0" smtClean="0"/>
              <a:t>El poder</a:t>
            </a:r>
            <a:r>
              <a:rPr lang="en-US" altLang="ja-JP" sz="2400" dirty="0" smtClean="0"/>
              <a:t> </a:t>
            </a:r>
            <a:r>
              <a:rPr lang="es-VE" altLang="ja-JP" sz="2400" dirty="0" smtClean="0"/>
              <a:t>estadístico </a:t>
            </a:r>
            <a:r>
              <a:rPr lang="es-VE" altLang="ja-JP" sz="2400" dirty="0"/>
              <a:t>del 90% para detectar </a:t>
            </a:r>
            <a:r>
              <a:rPr lang="es-VE" altLang="ja-JP" sz="2400" dirty="0" smtClean="0"/>
              <a:t>un reducción </a:t>
            </a:r>
            <a:r>
              <a:rPr lang="es-VE" altLang="ja-JP" sz="2400" dirty="0"/>
              <a:t>relativa </a:t>
            </a:r>
            <a:r>
              <a:rPr lang="es-VE" altLang="ja-JP" sz="2400" dirty="0" smtClean="0"/>
              <a:t>del  </a:t>
            </a:r>
            <a:r>
              <a:rPr lang="es-VE" altLang="ja-JP" sz="2400" dirty="0"/>
              <a:t>30</a:t>
            </a:r>
            <a:r>
              <a:rPr lang="es-VE" altLang="ja-JP" sz="2400" dirty="0" smtClean="0"/>
              <a:t>% para el análisis del punto final primario en el grupo de ablación versus el grupo médico.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3434782" y="9766452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2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2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2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3404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4"/>
          <p:cNvSpPr>
            <a:spLocks noGrp="1"/>
          </p:cNvSpPr>
          <p:nvPr>
            <p:ph type="body" sz="quarter" idx="4294967295"/>
          </p:nvPr>
        </p:nvSpPr>
        <p:spPr>
          <a:xfrm>
            <a:off x="336882" y="2890838"/>
            <a:ext cx="19002375" cy="4954587"/>
          </a:xfrm>
          <a:prstGeom prst="rect">
            <a:avLst/>
          </a:prstGeom>
        </p:spPr>
        <p:txBody>
          <a:bodyPr/>
          <a:lstStyle/>
          <a:p>
            <a:r>
              <a:rPr lang="es-VE" altLang="ja-JP" sz="20800" dirty="0"/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299371023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942" t="20597" r="37234" b="13494"/>
          <a:stretch/>
        </p:blipFill>
        <p:spPr>
          <a:xfrm>
            <a:off x="4079630" y="1"/>
            <a:ext cx="11049533" cy="101982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91000" y="1838326"/>
            <a:ext cx="10210800" cy="4000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4161975" y="3795187"/>
            <a:ext cx="10210800" cy="4000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/>
          <p:cNvSpPr/>
          <p:nvPr/>
        </p:nvSpPr>
        <p:spPr>
          <a:xfrm>
            <a:off x="4133850" y="4944611"/>
            <a:ext cx="10210800" cy="4000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ángulo 9"/>
          <p:cNvSpPr/>
          <p:nvPr/>
        </p:nvSpPr>
        <p:spPr>
          <a:xfrm>
            <a:off x="4191000" y="6896595"/>
            <a:ext cx="10210800" cy="4000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4191000" y="7318649"/>
            <a:ext cx="10210800" cy="5871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4191000" y="9457684"/>
            <a:ext cx="10210800" cy="3816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8189039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3149597" y="91698"/>
            <a:ext cx="12874173" cy="1368152"/>
          </a:xfrm>
        </p:spPr>
        <p:txBody>
          <a:bodyPr/>
          <a:lstStyle/>
          <a:p>
            <a:pPr algn="ctr"/>
            <a:r>
              <a:rPr lang="es-VE" altLang="ja-JP" b="1" dirty="0"/>
              <a:t>INTERROGANTE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>
          <a:xfrm>
            <a:off x="84220" y="91698"/>
            <a:ext cx="18249285" cy="11350911"/>
          </a:xfrm>
        </p:spPr>
        <p:txBody>
          <a:bodyPr>
            <a:normAutofit/>
          </a:bodyPr>
          <a:lstStyle/>
          <a:p>
            <a:pPr algn="ctr"/>
            <a:r>
              <a:rPr lang="es-V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En el paciente con fibrilación auricular paroxística la aplicación de Ablación con Catéter Vs </a:t>
            </a:r>
            <a:r>
              <a:rPr lang="es-VE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tratamiento </a:t>
            </a:r>
            <a:r>
              <a:rPr lang="es-VE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</a:t>
            </a:r>
            <a:r>
              <a:rPr lang="es-VE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ntiarrítmico</a:t>
            </a:r>
            <a:r>
              <a:rPr lang="es-VE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: </a:t>
            </a:r>
          </a:p>
          <a:p>
            <a:pPr algn="ctr"/>
            <a:r>
              <a:rPr lang="es-VE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¿</a:t>
            </a:r>
            <a:r>
              <a:rPr lang="es-VE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Reduce recurrencia y Mortalidad? </a:t>
            </a:r>
          </a:p>
        </p:txBody>
      </p:sp>
    </p:spTree>
    <p:extLst>
      <p:ext uri="{BB962C8B-B14F-4D97-AF65-F5344CB8AC3E}">
        <p14:creationId xmlns:p14="http://schemas.microsoft.com/office/powerpoint/2010/main" val="426678399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154" t="24005" r="37554" b="11222"/>
          <a:stretch/>
        </p:blipFill>
        <p:spPr>
          <a:xfrm>
            <a:off x="3803072" y="0"/>
            <a:ext cx="11099132" cy="10287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24992" y="1045204"/>
            <a:ext cx="10210800" cy="3816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3924992" y="1814461"/>
            <a:ext cx="10210800" cy="3816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/>
          <p:cNvSpPr/>
          <p:nvPr/>
        </p:nvSpPr>
        <p:spPr>
          <a:xfrm>
            <a:off x="3924992" y="7431490"/>
            <a:ext cx="10210800" cy="3816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605" t="23721" r="34680" b="8949"/>
          <a:stretch/>
        </p:blipFill>
        <p:spPr>
          <a:xfrm>
            <a:off x="3837908" y="0"/>
            <a:ext cx="11099132" cy="10287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24992" y="2583718"/>
            <a:ext cx="10210800" cy="3816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3924992" y="3597991"/>
            <a:ext cx="10210800" cy="3816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Rectángulo 17"/>
          <p:cNvSpPr/>
          <p:nvPr/>
        </p:nvSpPr>
        <p:spPr>
          <a:xfrm>
            <a:off x="3928256" y="7431491"/>
            <a:ext cx="10210800" cy="4324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162149" y="2051672"/>
            <a:ext cx="658816" cy="72286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61228" y="4439912"/>
            <a:ext cx="1024525" cy="77244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1030180" y="3137178"/>
            <a:ext cx="769257" cy="81231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986174" y="5724308"/>
            <a:ext cx="949719" cy="891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Freeform: Shape 418">
            <a:extLst>
              <a:ext uri="{FF2B5EF4-FFF2-40B4-BE49-F238E27FC236}">
                <a16:creationId xmlns:a16="http://schemas.microsoft.com/office/drawing/2014/main" id="{FB87A7AA-E443-4DF0-AF4B-8C7CA7BCF0A5}"/>
              </a:ext>
            </a:extLst>
          </p:cNvPr>
          <p:cNvSpPr/>
          <p:nvPr/>
        </p:nvSpPr>
        <p:spPr>
          <a:xfrm>
            <a:off x="961228" y="209006"/>
            <a:ext cx="1274015" cy="1434831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rgbClr val="0070C0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9" name="Graphic 51">
            <a:extLst>
              <a:ext uri="{FF2B5EF4-FFF2-40B4-BE49-F238E27FC236}">
                <a16:creationId xmlns:a16="http://schemas.microsoft.com/office/drawing/2014/main" id="{BDE28AEF-9825-47D6-A307-0806CE510BC6}"/>
              </a:ext>
            </a:extLst>
          </p:cNvPr>
          <p:cNvGrpSpPr/>
          <p:nvPr/>
        </p:nvGrpSpPr>
        <p:grpSpPr>
          <a:xfrm>
            <a:off x="839541" y="6767835"/>
            <a:ext cx="1453078" cy="1360237"/>
            <a:chOff x="1416767" y="0"/>
            <a:chExt cx="9358465" cy="6858000"/>
          </a:xfrm>
        </p:grpSpPr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B4BBC474-A97F-4DF8-9706-B26E0B610A77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1484B0ED-CDE8-4B9A-8244-C5FC515B3676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584AD2B0-5FCF-4C21-8B60-EEC0E3C1AA01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3A72BEA4-A842-4097-ABE6-7165EBD436C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B158A573-344C-4BF9-8559-B7ECEEACF31B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ED0A6B8E-4A6C-44A3-BED6-5F8DF6904411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33D527B9-DC9A-4436-994D-005011BC30FA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61481773-FE9C-4B70-9673-25709AD3CBDF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567919B6-B5F4-49B2-B2AF-E6E995374A13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4392248A-90C4-4C8C-912D-8ADE3110C28B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42968983-2124-4C15-B161-1AD87F505182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C58F9C6C-5F6F-47F1-86EB-E86A500DA274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78FA9C98-F448-42FB-BDD8-E66FF3988C4C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0B9BEA2E-CEA4-4309-8039-E91B8B5193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84">
            <a:extLst>
              <a:ext uri="{FF2B5EF4-FFF2-40B4-BE49-F238E27FC236}">
                <a16:creationId xmlns:a16="http://schemas.microsoft.com/office/drawing/2014/main" id="{7816BB40-A828-45DF-ABFA-F61F32E97DD7}"/>
              </a:ext>
            </a:extLst>
          </p:cNvPr>
          <p:cNvGrpSpPr/>
          <p:nvPr/>
        </p:nvGrpSpPr>
        <p:grpSpPr>
          <a:xfrm>
            <a:off x="900397" y="8280482"/>
            <a:ext cx="1337577" cy="1929644"/>
            <a:chOff x="4319603" y="1262897"/>
            <a:chExt cx="3719773" cy="5366298"/>
          </a:xfrm>
        </p:grpSpPr>
        <p:sp>
          <p:nvSpPr>
            <p:cNvPr id="75" name="Graphic 193">
              <a:extLst>
                <a:ext uri="{FF2B5EF4-FFF2-40B4-BE49-F238E27FC236}">
                  <a16:creationId xmlns:a16="http://schemas.microsoft.com/office/drawing/2014/main" id="{3C283A7C-2C83-4A2A-AFEA-9EF30D933DB9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86">
              <a:extLst>
                <a:ext uri="{FF2B5EF4-FFF2-40B4-BE49-F238E27FC236}">
                  <a16:creationId xmlns:a16="http://schemas.microsoft.com/office/drawing/2014/main" id="{431014CD-1565-4EE0-B7D4-8E0A5D25304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87">
              <a:extLst>
                <a:ext uri="{FF2B5EF4-FFF2-40B4-BE49-F238E27FC236}">
                  <a16:creationId xmlns:a16="http://schemas.microsoft.com/office/drawing/2014/main" id="{ED4F6830-AAEF-4B00-9E76-2440BA99089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88">
              <a:extLst>
                <a:ext uri="{FF2B5EF4-FFF2-40B4-BE49-F238E27FC236}">
                  <a16:creationId xmlns:a16="http://schemas.microsoft.com/office/drawing/2014/main" id="{D9ABE610-8F46-4E39-A6AC-0CAEE042A985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9" name="Group 89">
              <a:extLst>
                <a:ext uri="{FF2B5EF4-FFF2-40B4-BE49-F238E27FC236}">
                  <a16:creationId xmlns:a16="http://schemas.microsoft.com/office/drawing/2014/main" id="{683F1140-84CB-441F-8912-BCC3DCFFCE4E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07" name="Freeform: Shape 117">
                <a:extLst>
                  <a:ext uri="{FF2B5EF4-FFF2-40B4-BE49-F238E27FC236}">
                    <a16:creationId xmlns:a16="http://schemas.microsoft.com/office/drawing/2014/main" id="{CFDBA04A-A9EF-47FE-BD51-90BDF85852C7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18">
                <a:extLst>
                  <a:ext uri="{FF2B5EF4-FFF2-40B4-BE49-F238E27FC236}">
                    <a16:creationId xmlns:a16="http://schemas.microsoft.com/office/drawing/2014/main" id="{53A55C55-B37D-4403-8089-61BCC9AEF0D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Freeform: Shape 90">
              <a:extLst>
                <a:ext uri="{FF2B5EF4-FFF2-40B4-BE49-F238E27FC236}">
                  <a16:creationId xmlns:a16="http://schemas.microsoft.com/office/drawing/2014/main" id="{455B5708-9EDC-47AF-A823-51D64D022D36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91">
              <a:extLst>
                <a:ext uri="{FF2B5EF4-FFF2-40B4-BE49-F238E27FC236}">
                  <a16:creationId xmlns:a16="http://schemas.microsoft.com/office/drawing/2014/main" id="{CC20CC87-FB80-4223-8439-52B99260B131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92">
              <a:extLst>
                <a:ext uri="{FF2B5EF4-FFF2-40B4-BE49-F238E27FC236}">
                  <a16:creationId xmlns:a16="http://schemas.microsoft.com/office/drawing/2014/main" id="{D7D0A643-444B-431B-8E75-516FE7FF5E3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93">
              <a:extLst>
                <a:ext uri="{FF2B5EF4-FFF2-40B4-BE49-F238E27FC236}">
                  <a16:creationId xmlns:a16="http://schemas.microsoft.com/office/drawing/2014/main" id="{AE192A1D-97FB-497E-9528-EBCF9C88FAB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94">
              <a:extLst>
                <a:ext uri="{FF2B5EF4-FFF2-40B4-BE49-F238E27FC236}">
                  <a16:creationId xmlns:a16="http://schemas.microsoft.com/office/drawing/2014/main" id="{4CA292FB-83B0-426C-BFF1-4C3A560A9CB2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95">
              <a:extLst>
                <a:ext uri="{FF2B5EF4-FFF2-40B4-BE49-F238E27FC236}">
                  <a16:creationId xmlns:a16="http://schemas.microsoft.com/office/drawing/2014/main" id="{0CC1154E-CBBC-45E0-A879-58B7BBFC2234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96">
              <a:extLst>
                <a:ext uri="{FF2B5EF4-FFF2-40B4-BE49-F238E27FC236}">
                  <a16:creationId xmlns:a16="http://schemas.microsoft.com/office/drawing/2014/main" id="{F39B3718-D221-4664-BAB8-78BC01FC56B4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97">
              <a:extLst>
                <a:ext uri="{FF2B5EF4-FFF2-40B4-BE49-F238E27FC236}">
                  <a16:creationId xmlns:a16="http://schemas.microsoft.com/office/drawing/2014/main" id="{EF5F2A63-5F7A-40B1-B70D-85DC3F4EACAD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98">
              <a:extLst>
                <a:ext uri="{FF2B5EF4-FFF2-40B4-BE49-F238E27FC236}">
                  <a16:creationId xmlns:a16="http://schemas.microsoft.com/office/drawing/2014/main" id="{3EBF1009-1736-4DF9-BE80-C7CD9D56A0D4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99">
              <a:extLst>
                <a:ext uri="{FF2B5EF4-FFF2-40B4-BE49-F238E27FC236}">
                  <a16:creationId xmlns:a16="http://schemas.microsoft.com/office/drawing/2014/main" id="{80BB7DCE-07E3-4BDA-9015-A061AFA3B93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00">
              <a:extLst>
                <a:ext uri="{FF2B5EF4-FFF2-40B4-BE49-F238E27FC236}">
                  <a16:creationId xmlns:a16="http://schemas.microsoft.com/office/drawing/2014/main" id="{426A3323-4322-4B00-BDDF-C1C3F2559C31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01">
              <a:extLst>
                <a:ext uri="{FF2B5EF4-FFF2-40B4-BE49-F238E27FC236}">
                  <a16:creationId xmlns:a16="http://schemas.microsoft.com/office/drawing/2014/main" id="{3482BA36-99D5-4DB1-A26A-A56FFC75FB6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Chord 87">
              <a:extLst>
                <a:ext uri="{FF2B5EF4-FFF2-40B4-BE49-F238E27FC236}">
                  <a16:creationId xmlns:a16="http://schemas.microsoft.com/office/drawing/2014/main" id="{9C04B147-68E2-421F-A6DF-6786859E2B14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103">
              <a:extLst>
                <a:ext uri="{FF2B5EF4-FFF2-40B4-BE49-F238E27FC236}">
                  <a16:creationId xmlns:a16="http://schemas.microsoft.com/office/drawing/2014/main" id="{A68F36FE-3291-49AB-9659-366D0D9D1660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02" name="Freeform: Shape 112">
                <a:extLst>
                  <a:ext uri="{FF2B5EF4-FFF2-40B4-BE49-F238E27FC236}">
                    <a16:creationId xmlns:a16="http://schemas.microsoft.com/office/drawing/2014/main" id="{69E0845D-2F37-44F8-873A-658FD0E3327D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13">
                <a:extLst>
                  <a:ext uri="{FF2B5EF4-FFF2-40B4-BE49-F238E27FC236}">
                    <a16:creationId xmlns:a16="http://schemas.microsoft.com/office/drawing/2014/main" id="{2735E7E1-9AC0-4163-9C23-CE46D2D2E8D6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14">
                <a:extLst>
                  <a:ext uri="{FF2B5EF4-FFF2-40B4-BE49-F238E27FC236}">
                    <a16:creationId xmlns:a16="http://schemas.microsoft.com/office/drawing/2014/main" id="{78C567D9-8D41-4A05-BEA5-E462AB56192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15">
                <a:extLst>
                  <a:ext uri="{FF2B5EF4-FFF2-40B4-BE49-F238E27FC236}">
                    <a16:creationId xmlns:a16="http://schemas.microsoft.com/office/drawing/2014/main" id="{3CEBBE28-D144-4682-944F-85128BD82FFA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16">
                <a:extLst>
                  <a:ext uri="{FF2B5EF4-FFF2-40B4-BE49-F238E27FC236}">
                    <a16:creationId xmlns:a16="http://schemas.microsoft.com/office/drawing/2014/main" id="{35E90BDC-82B8-46E9-ADD1-D444CF499F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104">
              <a:extLst>
                <a:ext uri="{FF2B5EF4-FFF2-40B4-BE49-F238E27FC236}">
                  <a16:creationId xmlns:a16="http://schemas.microsoft.com/office/drawing/2014/main" id="{61EF56C1-F88E-4769-8D69-2ADA8C8D1D0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00" name="Freeform: Shape 110">
                <a:extLst>
                  <a:ext uri="{FF2B5EF4-FFF2-40B4-BE49-F238E27FC236}">
                    <a16:creationId xmlns:a16="http://schemas.microsoft.com/office/drawing/2014/main" id="{68560283-39E6-4374-85FE-6163D1D478C5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11">
                <a:extLst>
                  <a:ext uri="{FF2B5EF4-FFF2-40B4-BE49-F238E27FC236}">
                    <a16:creationId xmlns:a16="http://schemas.microsoft.com/office/drawing/2014/main" id="{7D896C04-58D7-4609-96FF-0BB5AF16C44B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5" name="Freeform: Shape 105">
              <a:extLst>
                <a:ext uri="{FF2B5EF4-FFF2-40B4-BE49-F238E27FC236}">
                  <a16:creationId xmlns:a16="http://schemas.microsoft.com/office/drawing/2014/main" id="{39D56D2D-2BE7-4635-BC48-05770B8CA041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6" name="Group 106">
              <a:extLst>
                <a:ext uri="{FF2B5EF4-FFF2-40B4-BE49-F238E27FC236}">
                  <a16:creationId xmlns:a16="http://schemas.microsoft.com/office/drawing/2014/main" id="{42659F55-8409-4A40-BC27-16926235FA73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97" name="Freeform: Shape 107">
                <a:extLst>
                  <a:ext uri="{FF2B5EF4-FFF2-40B4-BE49-F238E27FC236}">
                    <a16:creationId xmlns:a16="http://schemas.microsoft.com/office/drawing/2014/main" id="{B50D611F-79B7-4F29-BB23-AC00E9E2DF7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108">
                <a:extLst>
                  <a:ext uri="{FF2B5EF4-FFF2-40B4-BE49-F238E27FC236}">
                    <a16:creationId xmlns:a16="http://schemas.microsoft.com/office/drawing/2014/main" id="{5BC8E09C-D565-4048-AFA3-C85694CC493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: Shape 109">
                <a:extLst>
                  <a:ext uri="{FF2B5EF4-FFF2-40B4-BE49-F238E27FC236}">
                    <a16:creationId xmlns:a16="http://schemas.microsoft.com/office/drawing/2014/main" id="{3F89CF40-D6E3-4AB2-82D9-346D4B2EEC3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9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2220686" y="8556227"/>
            <a:ext cx="1282401" cy="108585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555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951" t="21875" r="26586" b="12240"/>
          <a:stretch/>
        </p:blipFill>
        <p:spPr>
          <a:xfrm>
            <a:off x="3110593" y="0"/>
            <a:ext cx="13130926" cy="1003662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45274" y="2702492"/>
            <a:ext cx="12871475" cy="2193973"/>
          </a:xfrm>
          <a:prstGeom prst="rect">
            <a:avLst/>
          </a:prstGeom>
          <a:noFill/>
          <a:ln w="57150">
            <a:solidFill>
              <a:srgbClr val="0C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3140090" y="5018314"/>
            <a:ext cx="12871475" cy="4804112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7340069" y="5014448"/>
            <a:ext cx="4370150" cy="362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Rectángulo 12"/>
          <p:cNvSpPr/>
          <p:nvPr/>
        </p:nvSpPr>
        <p:spPr>
          <a:xfrm>
            <a:off x="11607013" y="5018314"/>
            <a:ext cx="4370150" cy="362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284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60FBB-B3AE-471B-A075-A03E23630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134" t="18324" r="13755" b="8381"/>
          <a:stretch/>
        </p:blipFill>
        <p:spPr>
          <a:xfrm>
            <a:off x="1246909" y="560481"/>
            <a:ext cx="16272164" cy="904788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46909" y="2505820"/>
            <a:ext cx="15802226" cy="10927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Rectángulo 4"/>
          <p:cNvSpPr/>
          <p:nvPr/>
        </p:nvSpPr>
        <p:spPr>
          <a:xfrm>
            <a:off x="1246909" y="4254500"/>
            <a:ext cx="15802226" cy="25592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 5"/>
          <p:cNvSpPr/>
          <p:nvPr/>
        </p:nvSpPr>
        <p:spPr>
          <a:xfrm>
            <a:off x="1246909" y="6813755"/>
            <a:ext cx="15802226" cy="1032387"/>
          </a:xfrm>
          <a:prstGeom prst="rect">
            <a:avLst/>
          </a:prstGeom>
          <a:noFill/>
          <a:ln w="3810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13137532" y="7194863"/>
            <a:ext cx="1232831" cy="501445"/>
          </a:xfrm>
          <a:prstGeom prst="rect">
            <a:avLst/>
          </a:prstGeom>
          <a:noFill/>
          <a:ln>
            <a:noFill/>
          </a:ln>
          <a:effectLst>
            <a:outerShdw blurRad="889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VE" dirty="0" smtClean="0">
                <a:solidFill>
                  <a:srgbClr val="1AF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kumimoji="1" lang="es-VE" dirty="0" smtClean="0">
                <a:solidFill>
                  <a:srgbClr val="1AF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</a:t>
            </a:r>
            <a:endParaRPr kumimoji="1" lang="es-VE" dirty="0">
              <a:solidFill>
                <a:srgbClr val="1AF6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33372" y="1085226"/>
            <a:ext cx="4064000" cy="25133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/>
          <p:cNvSpPr/>
          <p:nvPr/>
        </p:nvSpPr>
        <p:spPr>
          <a:xfrm>
            <a:off x="14209485" y="1085226"/>
            <a:ext cx="2839649" cy="25133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ángulo 9"/>
          <p:cNvSpPr/>
          <p:nvPr/>
        </p:nvSpPr>
        <p:spPr>
          <a:xfrm>
            <a:off x="8159262" y="1085227"/>
            <a:ext cx="6050222" cy="25133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798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A664A-215D-440A-B9CA-1591B23A7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988" t="17448" r="12530" b="6250"/>
          <a:stretch/>
        </p:blipFill>
        <p:spPr>
          <a:xfrm>
            <a:off x="4910417" y="-1"/>
            <a:ext cx="8832476" cy="101090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30171" y="1487475"/>
            <a:ext cx="5618285" cy="550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 5"/>
          <p:cNvSpPr/>
          <p:nvPr/>
        </p:nvSpPr>
        <p:spPr>
          <a:xfrm>
            <a:off x="4910417" y="6383939"/>
            <a:ext cx="1254409" cy="1639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6164826" y="6754761"/>
            <a:ext cx="648929" cy="825910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12946479" y="6754761"/>
            <a:ext cx="648929" cy="825910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7381" t="69808" r="53989" b="21189"/>
          <a:stretch/>
        </p:blipFill>
        <p:spPr>
          <a:xfrm>
            <a:off x="14075981" y="5701890"/>
            <a:ext cx="4352602" cy="12707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7891" t="70158" r="73898" b="21087"/>
          <a:stretch/>
        </p:blipFill>
        <p:spPr>
          <a:xfrm>
            <a:off x="14289225" y="7415281"/>
            <a:ext cx="4352602" cy="123567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665737" y="9446382"/>
            <a:ext cx="1173090" cy="60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C00000"/>
                </a:solidFill>
              </a:rPr>
              <a:t>106</a:t>
            </a:r>
            <a:endParaRPr lang="es-VE" b="1" dirty="0">
              <a:solidFill>
                <a:srgbClr val="C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741079" y="4382320"/>
            <a:ext cx="1173090" cy="60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C00000"/>
                </a:solidFill>
              </a:rPr>
              <a:t>130</a:t>
            </a:r>
            <a:endParaRPr lang="es-VE" b="1" dirty="0">
              <a:solidFill>
                <a:srgbClr val="C00000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flipV="1">
            <a:off x="15815821" y="4924666"/>
            <a:ext cx="649705" cy="697832"/>
          </a:xfrm>
          <a:prstGeom prst="down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889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VE"/>
          </a:p>
        </p:txBody>
      </p:sp>
      <p:sp>
        <p:nvSpPr>
          <p:cNvPr id="13" name="Flecha abajo 12"/>
          <p:cNvSpPr/>
          <p:nvPr/>
        </p:nvSpPr>
        <p:spPr>
          <a:xfrm>
            <a:off x="15815821" y="8704976"/>
            <a:ext cx="649705" cy="667957"/>
          </a:xfrm>
          <a:prstGeom prst="down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889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VE"/>
          </a:p>
        </p:txBody>
      </p:sp>
    </p:spTree>
    <p:extLst>
      <p:ext uri="{BB962C8B-B14F-4D97-AF65-F5344CB8AC3E}">
        <p14:creationId xmlns:p14="http://schemas.microsoft.com/office/powerpoint/2010/main" val="37109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969" t="17188" r="13013" b="12463"/>
          <a:stretch/>
        </p:blipFill>
        <p:spPr>
          <a:xfrm>
            <a:off x="552894" y="466659"/>
            <a:ext cx="17339026" cy="91417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03199" y="2037805"/>
            <a:ext cx="5618285" cy="550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 7"/>
          <p:cNvSpPr/>
          <p:nvPr/>
        </p:nvSpPr>
        <p:spPr>
          <a:xfrm>
            <a:off x="11071789" y="2013369"/>
            <a:ext cx="5618285" cy="550330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096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704" t="22187" r="31137" b="6740"/>
          <a:stretch/>
        </p:blipFill>
        <p:spPr>
          <a:xfrm>
            <a:off x="3709851" y="18941"/>
            <a:ext cx="10319658" cy="1026805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51960" y="2973614"/>
            <a:ext cx="6057900" cy="211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36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704" t="18175" r="12469" b="6168"/>
          <a:stretch/>
        </p:blipFill>
        <p:spPr>
          <a:xfrm>
            <a:off x="1082842" y="312820"/>
            <a:ext cx="16570318" cy="92955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15971" y="1972310"/>
            <a:ext cx="4445000" cy="374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 5"/>
          <p:cNvSpPr/>
          <p:nvPr/>
        </p:nvSpPr>
        <p:spPr>
          <a:xfrm>
            <a:off x="11118851" y="1932940"/>
            <a:ext cx="4445000" cy="374231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11968730" y="2307171"/>
            <a:ext cx="1232831" cy="501445"/>
          </a:xfrm>
          <a:prstGeom prst="rect">
            <a:avLst/>
          </a:prstGeom>
          <a:noFill/>
          <a:ln>
            <a:noFill/>
          </a:ln>
          <a:effectLst>
            <a:outerShdw blurRad="889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VE" dirty="0" smtClean="0">
                <a:solidFill>
                  <a:srgbClr val="1AF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↓28</a:t>
            </a:r>
            <a:r>
              <a:rPr kumimoji="1" lang="es-VE" dirty="0" smtClean="0">
                <a:solidFill>
                  <a:srgbClr val="1AF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kumimoji="1" lang="es-VE" dirty="0">
              <a:solidFill>
                <a:srgbClr val="1AF6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232041" y="1932939"/>
            <a:ext cx="1367384" cy="374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ultiplicar 8"/>
          <p:cNvSpPr/>
          <p:nvPr/>
        </p:nvSpPr>
        <p:spPr>
          <a:xfrm>
            <a:off x="11895320" y="1972310"/>
            <a:ext cx="1399699" cy="1572959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889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VE"/>
          </a:p>
        </p:txBody>
      </p:sp>
      <p:sp>
        <p:nvSpPr>
          <p:cNvPr id="10" name="Rectángulo 9"/>
          <p:cNvSpPr/>
          <p:nvPr/>
        </p:nvSpPr>
        <p:spPr>
          <a:xfrm>
            <a:off x="1122968" y="6481343"/>
            <a:ext cx="1944697" cy="951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3107791" y="7016259"/>
            <a:ext cx="549809" cy="416928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10755455" y="7016259"/>
            <a:ext cx="549809" cy="416928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3382695" y="8613058"/>
            <a:ext cx="5554828" cy="2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1122968" y="8961489"/>
            <a:ext cx="78145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1099207" y="9280424"/>
            <a:ext cx="78145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9353277" y="8012064"/>
            <a:ext cx="26010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448" t="17187" r="50466" b="5393"/>
          <a:stretch/>
        </p:blipFill>
        <p:spPr>
          <a:xfrm>
            <a:off x="5397909" y="0"/>
            <a:ext cx="9001124" cy="10287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308851" y="1689519"/>
            <a:ext cx="4445000" cy="374231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 5"/>
          <p:cNvSpPr/>
          <p:nvPr/>
        </p:nvSpPr>
        <p:spPr>
          <a:xfrm>
            <a:off x="11753851" y="1562305"/>
            <a:ext cx="1232831" cy="501445"/>
          </a:xfrm>
          <a:prstGeom prst="rect">
            <a:avLst/>
          </a:prstGeom>
          <a:noFill/>
          <a:ln>
            <a:noFill/>
          </a:ln>
          <a:effectLst>
            <a:outerShdw blurRad="889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VE" sz="2400" dirty="0" smtClean="0">
                <a:solidFill>
                  <a:srgbClr val="1AF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kumimoji="1" lang="es-VE" sz="2400" dirty="0" smtClean="0">
                <a:solidFill>
                  <a:srgbClr val="1AF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48%</a:t>
            </a:r>
            <a:endParaRPr kumimoji="1" lang="es-VE" sz="2400" dirty="0">
              <a:solidFill>
                <a:srgbClr val="1AF6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13755" y="6843250"/>
            <a:ext cx="648929" cy="1150375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13595408" y="6843250"/>
            <a:ext cx="648929" cy="1150375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Rectángulo 12"/>
          <p:cNvSpPr/>
          <p:nvPr/>
        </p:nvSpPr>
        <p:spPr>
          <a:xfrm>
            <a:off x="5458994" y="6532389"/>
            <a:ext cx="1295768" cy="16375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504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504" t="23236" r="26889" b="18699"/>
          <a:stretch/>
        </p:blipFill>
        <p:spPr>
          <a:xfrm>
            <a:off x="4079631" y="0"/>
            <a:ext cx="10435059" cy="10287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67200" y="2057399"/>
            <a:ext cx="10029371" cy="526144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Rectángulo 1"/>
          <p:cNvSpPr/>
          <p:nvPr/>
        </p:nvSpPr>
        <p:spPr>
          <a:xfrm>
            <a:off x="14476590" y="2409763"/>
            <a:ext cx="411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VE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NNH= </a:t>
            </a:r>
            <a:r>
              <a:rPr lang="es-VE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1  	</a:t>
            </a:r>
            <a:r>
              <a:rPr lang="es-VE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= </a:t>
            </a:r>
            <a:r>
              <a:rPr lang="es-VE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1,13 </a:t>
            </a:r>
            <a:r>
              <a:rPr lang="es-VE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x 100= </a:t>
            </a:r>
            <a:r>
              <a:rPr lang="es-VE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113</a:t>
            </a:r>
            <a:r>
              <a:rPr lang="es-VE" sz="1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s-VE" sz="1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VE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</a:t>
            </a:r>
            <a:r>
              <a:rPr lang="es-VE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0,015-0,90</a:t>
            </a:r>
            <a:endParaRPr lang="es-VE" sz="1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Freeform: Shape 44">
            <a:extLst>
              <a:ext uri="{FF2B5EF4-FFF2-40B4-BE49-F238E27FC236}">
                <a16:creationId xmlns:a16="http://schemas.microsoft.com/office/drawing/2014/main" id="{C002D493-8E05-45BB-BBB1-753D203FF0C4}"/>
              </a:ext>
            </a:extLst>
          </p:cNvPr>
          <p:cNvSpPr/>
          <p:nvPr/>
        </p:nvSpPr>
        <p:spPr>
          <a:xfrm rot="6308691">
            <a:off x="14426532" y="3304714"/>
            <a:ext cx="1012345" cy="81983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upo 7"/>
          <p:cNvGrpSpPr/>
          <p:nvPr/>
        </p:nvGrpSpPr>
        <p:grpSpPr>
          <a:xfrm>
            <a:off x="15005226" y="4356975"/>
            <a:ext cx="2647749" cy="1573050"/>
            <a:chOff x="4859718" y="2199806"/>
            <a:chExt cx="2647749" cy="1573050"/>
          </a:xfrm>
          <a:solidFill>
            <a:srgbClr val="0070C0"/>
          </a:solidFill>
        </p:grpSpPr>
        <p:grpSp>
          <p:nvGrpSpPr>
            <p:cNvPr id="9" name="그룹 2">
              <a:extLst>
                <a:ext uri="{FF2B5EF4-FFF2-40B4-BE49-F238E27FC236}">
                  <a16:creationId xmlns:a16="http://schemas.microsoft.com/office/drawing/2014/main" id="{E51EB3D3-B455-40F0-9A41-63094832294E}"/>
                </a:ext>
              </a:extLst>
            </p:cNvPr>
            <p:cNvGrpSpPr/>
            <p:nvPr/>
          </p:nvGrpSpPr>
          <p:grpSpPr>
            <a:xfrm>
              <a:off x="4876341" y="2986331"/>
              <a:ext cx="2577675" cy="786525"/>
              <a:chOff x="1346041" y="4916856"/>
              <a:chExt cx="3677214" cy="1122027"/>
            </a:xfrm>
            <a:grpFill/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6E3E526B-1774-443D-BC7E-628E1228C1A5}"/>
                  </a:ext>
                </a:extLst>
              </p:cNvPr>
              <p:cNvSpPr/>
              <p:nvPr/>
            </p:nvSpPr>
            <p:spPr>
              <a:xfrm>
                <a:off x="1346041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7" name="Round Same Side Corner Rectangle 8">
                <a:extLst>
                  <a:ext uri="{FF2B5EF4-FFF2-40B4-BE49-F238E27FC236}">
                    <a16:creationId xmlns:a16="http://schemas.microsoft.com/office/drawing/2014/main" id="{92706218-68BE-40CC-A38A-3E79DB2D953D}"/>
                  </a:ext>
                </a:extLst>
              </p:cNvPr>
              <p:cNvSpPr/>
              <p:nvPr/>
            </p:nvSpPr>
            <p:spPr>
              <a:xfrm>
                <a:off x="2158841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8" name="Round Same Side Corner Rectangle 8">
                <a:extLst>
                  <a:ext uri="{FF2B5EF4-FFF2-40B4-BE49-F238E27FC236}">
                    <a16:creationId xmlns:a16="http://schemas.microsoft.com/office/drawing/2014/main" id="{79321B47-CE9B-4413-8D1E-81B39ED17386}"/>
                  </a:ext>
                </a:extLst>
              </p:cNvPr>
              <p:cNvSpPr/>
              <p:nvPr/>
            </p:nvSpPr>
            <p:spPr>
              <a:xfrm>
                <a:off x="2971640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27A170C9-27EB-471F-84DF-D5798A4EA293}"/>
                  </a:ext>
                </a:extLst>
              </p:cNvPr>
              <p:cNvSpPr/>
              <p:nvPr/>
            </p:nvSpPr>
            <p:spPr>
              <a:xfrm>
                <a:off x="3784440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0" name="Round Same Side Corner Rectangle 8">
                <a:extLst>
                  <a:ext uri="{FF2B5EF4-FFF2-40B4-BE49-F238E27FC236}">
                    <a16:creationId xmlns:a16="http://schemas.microsoft.com/office/drawing/2014/main" id="{F4392634-014D-4EC4-ABC6-94131B34C06B}"/>
                  </a:ext>
                </a:extLst>
              </p:cNvPr>
              <p:cNvSpPr/>
              <p:nvPr/>
            </p:nvSpPr>
            <p:spPr>
              <a:xfrm>
                <a:off x="4597236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10" name="그룹 1">
              <a:extLst>
                <a:ext uri="{FF2B5EF4-FFF2-40B4-BE49-F238E27FC236}">
                  <a16:creationId xmlns:a16="http://schemas.microsoft.com/office/drawing/2014/main" id="{4483B123-B4B7-4526-9C02-359F6C449919}"/>
                </a:ext>
              </a:extLst>
            </p:cNvPr>
            <p:cNvGrpSpPr/>
            <p:nvPr/>
          </p:nvGrpSpPr>
          <p:grpSpPr>
            <a:xfrm>
              <a:off x="4859718" y="2199806"/>
              <a:ext cx="2647749" cy="786525"/>
              <a:chOff x="1296059" y="3679602"/>
              <a:chExt cx="3777179" cy="1122027"/>
            </a:xfrm>
            <a:grpFill/>
          </p:grpSpPr>
          <p:sp>
            <p:nvSpPr>
              <p:cNvPr id="11" name="Round Same Side Corner Rectangle 20">
                <a:extLst>
                  <a:ext uri="{FF2B5EF4-FFF2-40B4-BE49-F238E27FC236}">
                    <a16:creationId xmlns:a16="http://schemas.microsoft.com/office/drawing/2014/main" id="{0AAAD62E-C022-4816-BEB7-0B2C262489E5}"/>
                  </a:ext>
                </a:extLst>
              </p:cNvPr>
              <p:cNvSpPr/>
              <p:nvPr/>
            </p:nvSpPr>
            <p:spPr>
              <a:xfrm rot="10800000">
                <a:off x="129605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2" name="Round Same Side Corner Rectangle 20">
                <a:extLst>
                  <a:ext uri="{FF2B5EF4-FFF2-40B4-BE49-F238E27FC236}">
                    <a16:creationId xmlns:a16="http://schemas.microsoft.com/office/drawing/2014/main" id="{C3C6451B-0885-4282-BFB5-A7BB83786F2F}"/>
                  </a:ext>
                </a:extLst>
              </p:cNvPr>
              <p:cNvSpPr/>
              <p:nvPr/>
            </p:nvSpPr>
            <p:spPr>
              <a:xfrm rot="10800000">
                <a:off x="210885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3" name="Round Same Side Corner Rectangle 20">
                <a:extLst>
                  <a:ext uri="{FF2B5EF4-FFF2-40B4-BE49-F238E27FC236}">
                    <a16:creationId xmlns:a16="http://schemas.microsoft.com/office/drawing/2014/main" id="{553E1988-1217-45B3-BD35-3AE0BC0A1CCD}"/>
                  </a:ext>
                </a:extLst>
              </p:cNvPr>
              <p:cNvSpPr/>
              <p:nvPr/>
            </p:nvSpPr>
            <p:spPr>
              <a:xfrm rot="10800000">
                <a:off x="2921658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20">
                <a:extLst>
                  <a:ext uri="{FF2B5EF4-FFF2-40B4-BE49-F238E27FC236}">
                    <a16:creationId xmlns:a16="http://schemas.microsoft.com/office/drawing/2014/main" id="{16FFC0CD-4E9A-424C-80EF-2DFC2FD27A55}"/>
                  </a:ext>
                </a:extLst>
              </p:cNvPr>
              <p:cNvSpPr/>
              <p:nvPr/>
            </p:nvSpPr>
            <p:spPr>
              <a:xfrm rot="10800000">
                <a:off x="3734456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20">
                <a:extLst>
                  <a:ext uri="{FF2B5EF4-FFF2-40B4-BE49-F238E27FC236}">
                    <a16:creationId xmlns:a16="http://schemas.microsoft.com/office/drawing/2014/main" id="{1E4A67DE-F860-491F-9D86-B3BD0E61F07E}"/>
                  </a:ext>
                </a:extLst>
              </p:cNvPr>
              <p:cNvSpPr/>
              <p:nvPr/>
            </p:nvSpPr>
            <p:spPr>
              <a:xfrm rot="10800000">
                <a:off x="4547254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5739552" y="3412099"/>
            <a:ext cx="843637" cy="861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5006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078" t="26463" r="33463" b="17086"/>
          <a:stretch/>
        </p:blipFill>
        <p:spPr>
          <a:xfrm>
            <a:off x="4079631" y="-77988"/>
            <a:ext cx="9968835" cy="103649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97829" y="1808841"/>
            <a:ext cx="9332686" cy="353787"/>
          </a:xfrm>
          <a:prstGeom prst="rect">
            <a:avLst/>
          </a:prstGeom>
          <a:noFill/>
          <a:ln w="57150">
            <a:solidFill>
              <a:srgbClr val="1AF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 5"/>
          <p:cNvSpPr/>
          <p:nvPr/>
        </p:nvSpPr>
        <p:spPr>
          <a:xfrm>
            <a:off x="14476590" y="2409763"/>
            <a:ext cx="411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VE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NNH= </a:t>
            </a:r>
            <a:r>
              <a:rPr lang="es-VE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1  	</a:t>
            </a:r>
            <a:r>
              <a:rPr lang="es-VE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=  </a:t>
            </a:r>
            <a:r>
              <a:rPr lang="es-VE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1,1 x </a:t>
            </a:r>
            <a:r>
              <a:rPr lang="es-VE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100= </a:t>
            </a:r>
            <a:r>
              <a:rPr lang="es-VE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111</a:t>
            </a:r>
            <a:r>
              <a:rPr lang="es-VE" sz="1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s-VE" sz="1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VE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</a:t>
            </a:r>
            <a:r>
              <a:rPr lang="es-VE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0,02-0,92</a:t>
            </a:r>
            <a:endParaRPr lang="es-VE" sz="1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Freeform: Shape 44">
            <a:extLst>
              <a:ext uri="{FF2B5EF4-FFF2-40B4-BE49-F238E27FC236}">
                <a16:creationId xmlns:a16="http://schemas.microsoft.com/office/drawing/2014/main" id="{C002D493-8E05-45BB-BBB1-753D203FF0C4}"/>
              </a:ext>
            </a:extLst>
          </p:cNvPr>
          <p:cNvSpPr/>
          <p:nvPr/>
        </p:nvSpPr>
        <p:spPr>
          <a:xfrm rot="6308691">
            <a:off x="14426532" y="3304714"/>
            <a:ext cx="1012345" cy="81983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upo 7"/>
          <p:cNvGrpSpPr/>
          <p:nvPr/>
        </p:nvGrpSpPr>
        <p:grpSpPr>
          <a:xfrm>
            <a:off x="15005226" y="4356975"/>
            <a:ext cx="2647749" cy="1573050"/>
            <a:chOff x="4859718" y="2199806"/>
            <a:chExt cx="2647749" cy="1573050"/>
          </a:xfrm>
          <a:solidFill>
            <a:srgbClr val="0070C0"/>
          </a:solidFill>
        </p:grpSpPr>
        <p:grpSp>
          <p:nvGrpSpPr>
            <p:cNvPr id="9" name="그룹 2">
              <a:extLst>
                <a:ext uri="{FF2B5EF4-FFF2-40B4-BE49-F238E27FC236}">
                  <a16:creationId xmlns:a16="http://schemas.microsoft.com/office/drawing/2014/main" id="{E51EB3D3-B455-40F0-9A41-63094832294E}"/>
                </a:ext>
              </a:extLst>
            </p:cNvPr>
            <p:cNvGrpSpPr/>
            <p:nvPr/>
          </p:nvGrpSpPr>
          <p:grpSpPr>
            <a:xfrm>
              <a:off x="4876341" y="2986331"/>
              <a:ext cx="2577675" cy="786525"/>
              <a:chOff x="1346041" y="4916856"/>
              <a:chExt cx="3677214" cy="1122027"/>
            </a:xfrm>
            <a:grpFill/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6E3E526B-1774-443D-BC7E-628E1228C1A5}"/>
                  </a:ext>
                </a:extLst>
              </p:cNvPr>
              <p:cNvSpPr/>
              <p:nvPr/>
            </p:nvSpPr>
            <p:spPr>
              <a:xfrm>
                <a:off x="1346041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7" name="Round Same Side Corner Rectangle 8">
                <a:extLst>
                  <a:ext uri="{FF2B5EF4-FFF2-40B4-BE49-F238E27FC236}">
                    <a16:creationId xmlns:a16="http://schemas.microsoft.com/office/drawing/2014/main" id="{92706218-68BE-40CC-A38A-3E79DB2D953D}"/>
                  </a:ext>
                </a:extLst>
              </p:cNvPr>
              <p:cNvSpPr/>
              <p:nvPr/>
            </p:nvSpPr>
            <p:spPr>
              <a:xfrm>
                <a:off x="2158841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8" name="Round Same Side Corner Rectangle 8">
                <a:extLst>
                  <a:ext uri="{FF2B5EF4-FFF2-40B4-BE49-F238E27FC236}">
                    <a16:creationId xmlns:a16="http://schemas.microsoft.com/office/drawing/2014/main" id="{79321B47-CE9B-4413-8D1E-81B39ED17386}"/>
                  </a:ext>
                </a:extLst>
              </p:cNvPr>
              <p:cNvSpPr/>
              <p:nvPr/>
            </p:nvSpPr>
            <p:spPr>
              <a:xfrm>
                <a:off x="2971640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27A170C9-27EB-471F-84DF-D5798A4EA293}"/>
                  </a:ext>
                </a:extLst>
              </p:cNvPr>
              <p:cNvSpPr/>
              <p:nvPr/>
            </p:nvSpPr>
            <p:spPr>
              <a:xfrm>
                <a:off x="3784440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0" name="Round Same Side Corner Rectangle 8">
                <a:extLst>
                  <a:ext uri="{FF2B5EF4-FFF2-40B4-BE49-F238E27FC236}">
                    <a16:creationId xmlns:a16="http://schemas.microsoft.com/office/drawing/2014/main" id="{F4392634-014D-4EC4-ABC6-94131B34C06B}"/>
                  </a:ext>
                </a:extLst>
              </p:cNvPr>
              <p:cNvSpPr/>
              <p:nvPr/>
            </p:nvSpPr>
            <p:spPr>
              <a:xfrm>
                <a:off x="4597236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10" name="그룹 1">
              <a:extLst>
                <a:ext uri="{FF2B5EF4-FFF2-40B4-BE49-F238E27FC236}">
                  <a16:creationId xmlns:a16="http://schemas.microsoft.com/office/drawing/2014/main" id="{4483B123-B4B7-4526-9C02-359F6C449919}"/>
                </a:ext>
              </a:extLst>
            </p:cNvPr>
            <p:cNvGrpSpPr/>
            <p:nvPr/>
          </p:nvGrpSpPr>
          <p:grpSpPr>
            <a:xfrm>
              <a:off x="4859718" y="2199806"/>
              <a:ext cx="2647749" cy="786525"/>
              <a:chOff x="1296059" y="3679602"/>
              <a:chExt cx="3777179" cy="1122027"/>
            </a:xfrm>
            <a:grpFill/>
          </p:grpSpPr>
          <p:sp>
            <p:nvSpPr>
              <p:cNvPr id="11" name="Round Same Side Corner Rectangle 20">
                <a:extLst>
                  <a:ext uri="{FF2B5EF4-FFF2-40B4-BE49-F238E27FC236}">
                    <a16:creationId xmlns:a16="http://schemas.microsoft.com/office/drawing/2014/main" id="{0AAAD62E-C022-4816-BEB7-0B2C262489E5}"/>
                  </a:ext>
                </a:extLst>
              </p:cNvPr>
              <p:cNvSpPr/>
              <p:nvPr/>
            </p:nvSpPr>
            <p:spPr>
              <a:xfrm rot="10800000">
                <a:off x="129605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2" name="Round Same Side Corner Rectangle 20">
                <a:extLst>
                  <a:ext uri="{FF2B5EF4-FFF2-40B4-BE49-F238E27FC236}">
                    <a16:creationId xmlns:a16="http://schemas.microsoft.com/office/drawing/2014/main" id="{C3C6451B-0885-4282-BFB5-A7BB83786F2F}"/>
                  </a:ext>
                </a:extLst>
              </p:cNvPr>
              <p:cNvSpPr/>
              <p:nvPr/>
            </p:nvSpPr>
            <p:spPr>
              <a:xfrm rot="10800000">
                <a:off x="210885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3" name="Round Same Side Corner Rectangle 20">
                <a:extLst>
                  <a:ext uri="{FF2B5EF4-FFF2-40B4-BE49-F238E27FC236}">
                    <a16:creationId xmlns:a16="http://schemas.microsoft.com/office/drawing/2014/main" id="{553E1988-1217-45B3-BD35-3AE0BC0A1CCD}"/>
                  </a:ext>
                </a:extLst>
              </p:cNvPr>
              <p:cNvSpPr/>
              <p:nvPr/>
            </p:nvSpPr>
            <p:spPr>
              <a:xfrm rot="10800000">
                <a:off x="2921658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20">
                <a:extLst>
                  <a:ext uri="{FF2B5EF4-FFF2-40B4-BE49-F238E27FC236}">
                    <a16:creationId xmlns:a16="http://schemas.microsoft.com/office/drawing/2014/main" id="{16FFC0CD-4E9A-424C-80EF-2DFC2FD27A55}"/>
                  </a:ext>
                </a:extLst>
              </p:cNvPr>
              <p:cNvSpPr/>
              <p:nvPr/>
            </p:nvSpPr>
            <p:spPr>
              <a:xfrm rot="10800000">
                <a:off x="3734456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20">
                <a:extLst>
                  <a:ext uri="{FF2B5EF4-FFF2-40B4-BE49-F238E27FC236}">
                    <a16:creationId xmlns:a16="http://schemas.microsoft.com/office/drawing/2014/main" id="{1E4A67DE-F860-491F-9D86-B3BD0E61F07E}"/>
                  </a:ext>
                </a:extLst>
              </p:cNvPr>
              <p:cNvSpPr/>
              <p:nvPr/>
            </p:nvSpPr>
            <p:spPr>
              <a:xfrm rot="10800000">
                <a:off x="4547254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2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15583343" y="3316209"/>
            <a:ext cx="1138037" cy="97128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814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5" t="573" r="1085" b="-573"/>
          <a:stretch/>
        </p:blipFill>
        <p:spPr>
          <a:xfrm>
            <a:off x="1962149" y="533399"/>
            <a:ext cx="14366875" cy="9780587"/>
          </a:xfrm>
        </p:spPr>
      </p:pic>
      <p:sp>
        <p:nvSpPr>
          <p:cNvPr id="20" name="テキスト プレースホルダー 19"/>
          <p:cNvSpPr>
            <a:spLocks noGrp="1"/>
          </p:cNvSpPr>
          <p:nvPr>
            <p:ph type="body" sz="quarter" idx="4294967295"/>
          </p:nvPr>
        </p:nvSpPr>
        <p:spPr>
          <a:xfrm>
            <a:off x="0" y="-1"/>
            <a:ext cx="18291175" cy="1314451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>
          <a:xfrm rot="5400000" flipV="1">
            <a:off x="8116888" y="-8116887"/>
            <a:ext cx="2057400" cy="1829117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>
          <a:xfrm>
            <a:off x="11870868" y="-693058"/>
            <a:ext cx="6366329" cy="2452914"/>
          </a:xfrm>
        </p:spPr>
        <p:txBody>
          <a:bodyPr/>
          <a:lstStyle/>
          <a:p>
            <a:r>
              <a:rPr kumimoji="1" lang="es-VE" altLang="ja-JP" sz="11700" dirty="0"/>
              <a:t>ESTUDIO</a:t>
            </a:r>
          </a:p>
        </p:txBody>
      </p:sp>
    </p:spTree>
    <p:extLst>
      <p:ext uri="{BB962C8B-B14F-4D97-AF65-F5344CB8AC3E}">
        <p14:creationId xmlns:p14="http://schemas.microsoft.com/office/powerpoint/2010/main" val="26076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35"/>
          <p:cNvSpPr>
            <a:spLocks noGrp="1"/>
          </p:cNvSpPr>
          <p:nvPr>
            <p:ph type="body" sz="quarter" idx="22"/>
          </p:nvPr>
        </p:nvSpPr>
        <p:spPr>
          <a:xfrm>
            <a:off x="9882235" y="2036568"/>
            <a:ext cx="7913472" cy="743494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VE" sz="3200" dirty="0" smtClean="0">
                <a:latin typeface="+mj-lt"/>
              </a:rPr>
              <a:t>No </a:t>
            </a:r>
            <a:r>
              <a:rPr lang="es-VE" sz="3200" dirty="0">
                <a:latin typeface="+mj-lt"/>
              </a:rPr>
              <a:t>hubo diferencias en </a:t>
            </a:r>
            <a:r>
              <a:rPr lang="es-VE" sz="3200" dirty="0" smtClean="0">
                <a:latin typeface="+mj-lt"/>
              </a:rPr>
              <a:t>relación a las </a:t>
            </a:r>
            <a:r>
              <a:rPr lang="es-VE" sz="3200" dirty="0">
                <a:latin typeface="+mj-lt"/>
              </a:rPr>
              <a:t>hemorragias graves </a:t>
            </a:r>
            <a:r>
              <a:rPr lang="es-VE" sz="3200" dirty="0" smtClean="0">
                <a:latin typeface="+mj-lt"/>
              </a:rPr>
              <a:t>y </a:t>
            </a:r>
            <a:r>
              <a:rPr lang="es-VE" sz="3200" dirty="0">
                <a:latin typeface="+mj-lt"/>
              </a:rPr>
              <a:t>los accidentes cerebrovasculares incapacitantes </a:t>
            </a:r>
            <a:r>
              <a:rPr lang="es-VE" sz="3200" dirty="0" smtClean="0">
                <a:latin typeface="+mj-lt"/>
              </a:rPr>
              <a:t>ya que fueron </a:t>
            </a:r>
            <a:r>
              <a:rPr lang="es-VE" sz="3200" dirty="0">
                <a:latin typeface="+mj-lt"/>
              </a:rPr>
              <a:t>poco </a:t>
            </a:r>
            <a:r>
              <a:rPr lang="es-VE" sz="3200" dirty="0" smtClean="0">
                <a:latin typeface="+mj-lt"/>
              </a:rPr>
              <a:t>frecuentes, </a:t>
            </a:r>
            <a:r>
              <a:rPr lang="es-VE" sz="3200" dirty="0">
                <a:latin typeface="+mj-lt"/>
              </a:rPr>
              <a:t>aunque favorecieron direccionalmente al grupo de ablación con catéter, como se observó en otros estudios. </a:t>
            </a:r>
          </a:p>
        </p:txBody>
      </p:sp>
      <p:sp>
        <p:nvSpPr>
          <p:cNvPr id="37" name="Marcador de texto 35"/>
          <p:cNvSpPr txBox="1">
            <a:spLocks/>
          </p:cNvSpPr>
          <p:nvPr/>
        </p:nvSpPr>
        <p:spPr>
          <a:xfrm>
            <a:off x="-49428" y="1790043"/>
            <a:ext cx="7913472" cy="81954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163302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6513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824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7338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851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40365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VE" sz="3200" dirty="0" smtClean="0">
                <a:solidFill>
                  <a:schemeClr val="bg2"/>
                </a:solidFill>
              </a:rPr>
              <a:t>Entre los pacientes con FA, la ablación con catéter, en comparación con el tratamiento médico, no redujo significativamente el PFP, </a:t>
            </a:r>
            <a:r>
              <a:rPr lang="es-VE" sz="3200" dirty="0">
                <a:solidFill>
                  <a:schemeClr val="bg2"/>
                </a:solidFill>
              </a:rPr>
              <a:t>Ni para el PFS (mortalidad por todas las causas) </a:t>
            </a:r>
            <a:r>
              <a:rPr lang="es-VE" sz="3200" dirty="0" smtClean="0">
                <a:solidFill>
                  <a:schemeClr val="bg2"/>
                </a:solidFill>
              </a:rPr>
              <a:t>en </a:t>
            </a:r>
            <a:r>
              <a:rPr lang="es-VE" sz="3200" dirty="0">
                <a:solidFill>
                  <a:schemeClr val="bg2"/>
                </a:solidFill>
              </a:rPr>
              <a:t>el análisis ITT</a:t>
            </a:r>
            <a:r>
              <a:rPr lang="es-VE" sz="3200" dirty="0" smtClean="0">
                <a:solidFill>
                  <a:schemeClr val="bg2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VE" sz="3200" dirty="0">
              <a:solidFill>
                <a:schemeClr val="bg2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VE" sz="3200" dirty="0">
              <a:solidFill>
                <a:schemeClr val="bg2"/>
              </a:solidFill>
            </a:endParaRP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16"/>
          </p:nvPr>
        </p:nvSpPr>
        <p:spPr>
          <a:xfrm>
            <a:off x="-3578680" y="274983"/>
            <a:ext cx="16894629" cy="1761585"/>
          </a:xfrm>
        </p:spPr>
        <p:txBody>
          <a:bodyPr/>
          <a:lstStyle/>
          <a:p>
            <a:r>
              <a:rPr lang="en-US" altLang="ja-JP" sz="11500" b="1" dirty="0"/>
              <a:t>DISCUSIÓN </a:t>
            </a:r>
            <a:endParaRPr lang="es-VE" sz="11500" dirty="0"/>
          </a:p>
        </p:txBody>
      </p:sp>
      <p:sp>
        <p:nvSpPr>
          <p:cNvPr id="5" name="Rectángulo 4"/>
          <p:cNvSpPr/>
          <p:nvPr/>
        </p:nvSpPr>
        <p:spPr>
          <a:xfrm>
            <a:off x="3434782" y="9766452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2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2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2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9600" b="1" dirty="0"/>
              <a:t>DISCUSIÓN</a:t>
            </a:r>
            <a:endParaRPr lang="es-VE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>
          <a:xfrm>
            <a:off x="1612446" y="3083390"/>
            <a:ext cx="6693353" cy="647693"/>
          </a:xfrm>
        </p:spPr>
        <p:txBody>
          <a:bodyPr/>
          <a:lstStyle/>
          <a:p>
            <a:r>
              <a:rPr lang="es-VE" sz="2800" b="1" dirty="0">
                <a:solidFill>
                  <a:schemeClr val="bg2"/>
                </a:solidFill>
              </a:rPr>
              <a:t>Recurrencia de FA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1726747" y="3795610"/>
            <a:ext cx="6309180" cy="2320248"/>
          </a:xfrm>
        </p:spPr>
        <p:txBody>
          <a:bodyPr>
            <a:normAutofit/>
          </a:bodyPr>
          <a:lstStyle/>
          <a:p>
            <a:pPr algn="just"/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ensayo muestra que la ablación con catéter se asocia con una tasa de recurrencia de FA más baja que la terapia con medicamentos (50% frente a 69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%). 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resultados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similares a 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CASTLE-AF,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RAAFT-2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STOP-AF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ThermoCool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AF.</a:t>
            </a:r>
            <a:endParaRPr lang="es-VE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VE" sz="2800" b="1" dirty="0">
                <a:solidFill>
                  <a:schemeClr val="bg2"/>
                </a:solidFill>
              </a:rPr>
              <a:t>Eventos adversos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7"/>
          </p:nvPr>
        </p:nvSpPr>
        <p:spPr>
          <a:xfrm>
            <a:off x="10066557" y="3795615"/>
            <a:ext cx="6309180" cy="2320243"/>
          </a:xfrm>
        </p:spPr>
        <p:txBody>
          <a:bodyPr>
            <a:normAutofit/>
          </a:bodyPr>
          <a:lstStyle/>
          <a:p>
            <a:pPr algn="just"/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derrame 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pericárdico con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taponamiento, 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el evento adverso más común en los pacientes con ablación con catéter. 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tasas de eventos adversos observadas en el ensayo son comparables con los datos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ensayos RAAFT-2  y </a:t>
            </a:r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MANTRA-PAF.</a:t>
            </a:r>
            <a:endParaRPr lang="es-VE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VE" sz="2800" b="1" dirty="0">
                <a:solidFill>
                  <a:schemeClr val="bg2"/>
                </a:solidFill>
              </a:rPr>
              <a:t>Limitaciones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9"/>
          </p:nvPr>
        </p:nvSpPr>
        <p:spPr>
          <a:xfrm>
            <a:off x="1728650" y="6972456"/>
            <a:ext cx="6791236" cy="2320248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s-V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retiros </a:t>
            </a:r>
            <a:r>
              <a:rPr lang="es-VE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pacientes del </a:t>
            </a:r>
            <a:r>
              <a:rPr lang="es-V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ensayo, en </a:t>
            </a:r>
            <a:r>
              <a:rPr lang="es-VE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grupo de terapia </a:t>
            </a:r>
            <a:r>
              <a:rPr lang="es-V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medica, fue mayor y esto pudo </a:t>
            </a:r>
            <a:r>
              <a:rPr lang="es-VE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 afectado las estimaciones del efecto del tratamiento. </a:t>
            </a:r>
            <a:endParaRPr lang="es-VE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Tx/>
              <a:buAutoNum type="arabicPeriod"/>
            </a:pPr>
            <a:r>
              <a:rPr lang="es-VE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comparaciones de los resultados por ITT con el tratamiento y los análisis por protocolo, que sugieren que el efecto combinado de los cruces y los retiros redujo el efecto del tratamiento estimado y la precisión de las estimaciones del tamaño del efecto.</a:t>
            </a:r>
          </a:p>
          <a:p>
            <a:pPr marL="342900" indent="-342900" algn="just">
              <a:buAutoNum type="arabicPeriod"/>
            </a:pPr>
            <a:endParaRPr lang="es-VE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VE" sz="2800" b="1" dirty="0">
                <a:solidFill>
                  <a:schemeClr val="bg2"/>
                </a:solidFill>
              </a:rPr>
              <a:t>Limitaciones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1"/>
          </p:nvPr>
        </p:nvSpPr>
        <p:spPr>
          <a:xfrm>
            <a:off x="10068460" y="6924335"/>
            <a:ext cx="7112636" cy="2697739"/>
          </a:xfrm>
        </p:spPr>
        <p:txBody>
          <a:bodyPr>
            <a:noAutofit/>
          </a:bodyPr>
          <a:lstStyle/>
          <a:p>
            <a:pPr algn="just"/>
            <a:endParaRPr lang="es-VE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V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VE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 ablación con catéter y las terapias farmacológica pueden haber cambiado en el transcurso de un ensayo largo de formas que podrían haber afectado el resultado.</a:t>
            </a:r>
          </a:p>
          <a:p>
            <a:pPr marL="342900" indent="-342900" algn="just">
              <a:buAutoNum type="arabicPeriod"/>
            </a:pPr>
            <a:endParaRPr lang="es-VE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VE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34782" y="9766452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2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2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2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27CAD-4110-4D32-B3AB-F5893F3D49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VE" altLang="ja-JP" sz="16800" dirty="0"/>
              <a:t>CONCLUSIÓN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35B2B5-DA02-4B91-9E6D-558E0DE581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" y="3918857"/>
            <a:ext cx="17830801" cy="5653995"/>
          </a:xfrm>
        </p:spPr>
        <p:txBody>
          <a:bodyPr/>
          <a:lstStyle/>
          <a:p>
            <a:r>
              <a:rPr lang="es-VE" sz="4000" dirty="0">
                <a:solidFill>
                  <a:srgbClr val="002060"/>
                </a:solidFill>
              </a:rPr>
              <a:t>Entre los pacientes con FA, la estrategia de ablación con catéter, en comparación con la terapia médica, no redujo significativamente </a:t>
            </a:r>
            <a:r>
              <a:rPr lang="es-VE" sz="4000" dirty="0" smtClean="0">
                <a:solidFill>
                  <a:srgbClr val="002060"/>
                </a:solidFill>
              </a:rPr>
              <a:t>para el punto final primario. </a:t>
            </a:r>
            <a:r>
              <a:rPr lang="es-VE" sz="4000" dirty="0">
                <a:solidFill>
                  <a:srgbClr val="002060"/>
                </a:solidFill>
              </a:rPr>
              <a:t>Sin embargo, el efecto del tratamiento estimado de la ablación con catéter se vio afectado por tasas de eventos y cruces de tratamientos más bajos de lo esperado, lo que debe tenerse en cuenta al interpretar los resultados del ensayo.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185179-939D-43E3-99EE-D8F4B426DA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V="1">
            <a:off x="-1" y="3723199"/>
            <a:ext cx="18291175" cy="36000"/>
          </a:xfrm>
        </p:spPr>
        <p:txBody>
          <a:bodyPr/>
          <a:lstStyle/>
          <a:p>
            <a:endParaRPr lang="es-VE"/>
          </a:p>
        </p:txBody>
      </p:sp>
      <p:sp>
        <p:nvSpPr>
          <p:cNvPr id="6" name="Rectángulo 5"/>
          <p:cNvSpPr/>
          <p:nvPr/>
        </p:nvSpPr>
        <p:spPr>
          <a:xfrm>
            <a:off x="3434782" y="9920340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rgbClr val="002060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rgbClr val="002060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rgbClr val="002060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4735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803" y="-26126"/>
            <a:ext cx="12742188" cy="10417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D3231-543E-46BF-AEF4-3BC4421B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428" y="2425329"/>
            <a:ext cx="3905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07542267-8048-4A8F-A818-53036C7D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426" y="6075749"/>
            <a:ext cx="390526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5E6F54DA-7F2F-4F64-87C1-C44B786F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634" y="3907927"/>
            <a:ext cx="381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E6F54DA-7F2F-4F64-87C1-C44B786F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86" y="6613198"/>
            <a:ext cx="381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2F1D3231-543E-46BF-AEF4-3BC4421B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428" y="3090365"/>
            <a:ext cx="3905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11775166" y="8259193"/>
            <a:ext cx="2503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V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NNH= </a:t>
            </a:r>
            <a:r>
              <a:rPr lang="es-VE" sz="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1  	</a:t>
            </a:r>
            <a:r>
              <a:rPr lang="es-V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=  </a:t>
            </a:r>
            <a:r>
              <a:rPr lang="es-VE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1,1 x </a:t>
            </a:r>
            <a:r>
              <a:rPr lang="es-V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100= </a:t>
            </a:r>
            <a:r>
              <a:rPr lang="es-VE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111</a:t>
            </a:r>
            <a:r>
              <a:rPr lang="es-VE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s-VE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VE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</a:t>
            </a:r>
            <a:r>
              <a:rPr lang="es-VE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0,02-0,92</a:t>
            </a:r>
            <a:endParaRPr lang="es-VE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0523424" y="8252514"/>
            <a:ext cx="2503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VE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Hematoma </a:t>
            </a:r>
            <a:endParaRPr lang="es-VE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2556989" y="7314619"/>
            <a:ext cx="2503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VE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NNT= </a:t>
            </a:r>
            <a:r>
              <a:rPr lang="es-VE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es-VE" sz="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  	</a:t>
            </a:r>
            <a:r>
              <a:rPr lang="es-V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=  </a:t>
            </a:r>
            <a:r>
              <a:rPr lang="es-VE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0,13 x </a:t>
            </a:r>
            <a:r>
              <a:rPr lang="es-V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100=  </a:t>
            </a:r>
            <a:r>
              <a:rPr lang="es-VE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13</a:t>
            </a:r>
            <a:r>
              <a:rPr lang="es-VE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s-VE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VE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</a:t>
            </a:r>
            <a:r>
              <a:rPr lang="es-VE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7.8</a:t>
            </a:r>
            <a:endParaRPr lang="es-VE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523423" y="7296839"/>
            <a:ext cx="2110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VE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Mortalidad u Hospitalización  CV</a:t>
            </a:r>
            <a:endParaRPr lang="es-VE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675877" y="788986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800" b="1" dirty="0" smtClean="0">
                <a:solidFill>
                  <a:srgbClr val="002060"/>
                </a:solidFill>
              </a:rPr>
              <a:t>IC: 0,74-0,93</a:t>
            </a:r>
            <a:endParaRPr lang="es-VE" sz="1800" b="1" dirty="0">
              <a:solidFill>
                <a:srgbClr val="002060"/>
              </a:solidFill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E6F54DA-7F2F-4F64-87C1-C44B786F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747" y="8580204"/>
            <a:ext cx="381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E6F54DA-7F2F-4F64-87C1-C44B786F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634" y="4685311"/>
            <a:ext cx="381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5E6F54DA-7F2F-4F64-87C1-C44B786F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86" y="5409270"/>
            <a:ext cx="381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07542267-8048-4A8F-A818-53036C7D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426" y="9393520"/>
            <a:ext cx="390526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7542267-8048-4A8F-A818-53036C7D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26" y="9971523"/>
            <a:ext cx="390526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2F1D3231-543E-46BF-AEF4-3BC4421B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27" y="1805895"/>
            <a:ext cx="3905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75" y="1757512"/>
            <a:ext cx="14535807" cy="5562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2A49D3C-DBE7-43AF-95F0-5199ACB8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202" y="3126995"/>
            <a:ext cx="3905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7542267-8048-4A8F-A818-53036C7D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201" y="4125892"/>
            <a:ext cx="390526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5E6F54DA-7F2F-4F64-87C1-C44B786F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222" y="4784227"/>
            <a:ext cx="381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07542267-8048-4A8F-A818-53036C7D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766" y="6656991"/>
            <a:ext cx="390526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3149597" y="91698"/>
            <a:ext cx="12874173" cy="1368152"/>
          </a:xfrm>
        </p:spPr>
        <p:txBody>
          <a:bodyPr/>
          <a:lstStyle/>
          <a:p>
            <a:pPr algn="ctr"/>
            <a:r>
              <a:rPr lang="es-VE" altLang="ja-JP" b="1" dirty="0"/>
              <a:t>INTERROGANTE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>
          <a:xfrm>
            <a:off x="213359" y="30738"/>
            <a:ext cx="17620615" cy="11350911"/>
          </a:xfrm>
        </p:spPr>
        <p:txBody>
          <a:bodyPr>
            <a:normAutofit/>
          </a:bodyPr>
          <a:lstStyle/>
          <a:p>
            <a:pPr algn="ctr"/>
            <a:r>
              <a:rPr lang="es-VE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En el paciente con fibrilación auricular paroxística la aplicación de Ablación con Catéter Vs </a:t>
            </a:r>
            <a:r>
              <a:rPr lang="es-V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tratamiento antiarrítmicos: </a:t>
            </a:r>
          </a:p>
          <a:p>
            <a:pPr algn="ctr"/>
            <a:r>
              <a:rPr lang="es-V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¿</a:t>
            </a:r>
            <a:r>
              <a:rPr lang="es-VE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Reduce recurrencia y Mortalidad? </a:t>
            </a:r>
          </a:p>
        </p:txBody>
      </p:sp>
    </p:spTree>
    <p:extLst>
      <p:ext uri="{BB962C8B-B14F-4D97-AF65-F5344CB8AC3E}">
        <p14:creationId xmlns:p14="http://schemas.microsoft.com/office/powerpoint/2010/main" val="416262367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7969778" y="-233938"/>
            <a:ext cx="8965733" cy="1734134"/>
          </a:xfrm>
        </p:spPr>
        <p:txBody>
          <a:bodyPr/>
          <a:lstStyle/>
          <a:p>
            <a:r>
              <a:rPr kumimoji="1" lang="es-VE" altLang="ja-JP" sz="7200" dirty="0"/>
              <a:t>APORTES DEL GRUPO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16900543" y="645146"/>
            <a:ext cx="1039115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VE" altLang="ja-JP" b="1" dirty="0" smtClean="0"/>
              <a:t>1. </a:t>
            </a:r>
            <a:endParaRPr kumimoji="1" lang="es-VE" altLang="ja-JP" b="1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s-VE" altLang="ja-JP" b="1" dirty="0" smtClean="0"/>
              <a:t>2</a:t>
            </a:r>
            <a:endParaRPr kumimoji="1" lang="es-VE" altLang="ja-JP" b="1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s-VE" altLang="ja-JP" b="1" dirty="0" smtClean="0"/>
              <a:t>3</a:t>
            </a:r>
            <a:endParaRPr kumimoji="1" lang="es-VE" altLang="ja-JP" b="1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s-VE" altLang="ja-JP" b="1" dirty="0" smtClean="0"/>
              <a:t>4</a:t>
            </a:r>
            <a:endParaRPr kumimoji="1" lang="es-VE" altLang="ja-JP" b="1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s-VE" altLang="ja-JP" b="1" dirty="0" smtClean="0"/>
              <a:t>5</a:t>
            </a:r>
            <a:endParaRPr kumimoji="1" lang="es-VE" altLang="ja-JP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664978" y="3292252"/>
            <a:ext cx="1031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s-VE" b="1" dirty="0">
                <a:solidFill>
                  <a:srgbClr val="262626"/>
                </a:solidFill>
              </a:rPr>
              <a:t>Tabla N° 2 y Curvas de supervivencia:</a:t>
            </a:r>
          </a:p>
          <a:p>
            <a:pPr lvl="0" algn="just">
              <a:lnSpc>
                <a:spcPct val="100000"/>
              </a:lnSpc>
            </a:pPr>
            <a:r>
              <a:rPr lang="es-VE" dirty="0" smtClean="0">
                <a:solidFill>
                  <a:srgbClr val="262626"/>
                </a:solidFill>
              </a:rPr>
              <a:t>Solo observó </a:t>
            </a:r>
            <a:r>
              <a:rPr lang="es-VE" dirty="0">
                <a:solidFill>
                  <a:srgbClr val="262626"/>
                </a:solidFill>
              </a:rPr>
              <a:t>mayor reducción de riesgo del punto final secundario (muerte u hospitalización CV) en el grupo que fue llevado ablación en comparación al grupo que recibió terapia farmacológica, sin embargo, al analizar el número de pacientes en riesgo </a:t>
            </a:r>
            <a:r>
              <a:rPr lang="es-VE" dirty="0" smtClean="0">
                <a:solidFill>
                  <a:srgbClr val="262626"/>
                </a:solidFill>
              </a:rPr>
              <a:t>no </a:t>
            </a:r>
            <a:r>
              <a:rPr lang="es-VE" dirty="0">
                <a:solidFill>
                  <a:srgbClr val="262626"/>
                </a:solidFill>
              </a:rPr>
              <a:t>se describe la pérdida o exclusión importante de estos pacientes durante las fases de seguimiento</a:t>
            </a:r>
            <a:r>
              <a:rPr lang="es-VE" dirty="0" smtClean="0">
                <a:solidFill>
                  <a:srgbClr val="262626"/>
                </a:solidFill>
              </a:rPr>
              <a:t>.</a:t>
            </a:r>
            <a:endParaRPr lang="es-VE" dirty="0">
              <a:solidFill>
                <a:srgbClr val="262626"/>
              </a:solidFill>
            </a:endParaRPr>
          </a:p>
        </p:txBody>
      </p:sp>
      <p:sp>
        <p:nvSpPr>
          <p:cNvPr id="21" name="1 Rectángulo"/>
          <p:cNvSpPr/>
          <p:nvPr/>
        </p:nvSpPr>
        <p:spPr>
          <a:xfrm>
            <a:off x="7710312" y="1847205"/>
            <a:ext cx="1027136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VE" dirty="0" smtClean="0"/>
              <a:t>Con </a:t>
            </a:r>
            <a:r>
              <a:rPr lang="es-VE" dirty="0"/>
              <a:t>respecto a la recurrencia de FA, siendo un punto clave con </a:t>
            </a:r>
            <a:r>
              <a:rPr lang="es-VE" dirty="0" smtClean="0"/>
              <a:t>relación a nuestra </a:t>
            </a:r>
            <a:r>
              <a:rPr lang="es-VE" dirty="0"/>
              <a:t>pregunta de ciclo, </a:t>
            </a:r>
            <a:r>
              <a:rPr lang="es-VE" dirty="0" smtClean="0"/>
              <a:t>a </a:t>
            </a:r>
            <a:r>
              <a:rPr lang="es-VE" dirty="0" smtClean="0"/>
              <a:t>pesar de que ellos mencionan que hubo </a:t>
            </a:r>
            <a:r>
              <a:rPr lang="es-VE" dirty="0" smtClean="0"/>
              <a:t>del </a:t>
            </a:r>
            <a:r>
              <a:rPr lang="es-VE" dirty="0" smtClean="0"/>
              <a:t>beneficio </a:t>
            </a:r>
            <a:r>
              <a:rPr lang="es-VE" dirty="0" smtClean="0"/>
              <a:t>en el uso de la ablación con catéter en comparación al tratamiento antiarrítmicos, no todos los pacientes recibieron la monitorización de EKG automática de 24horas ni las grabaciones de Holter </a:t>
            </a:r>
            <a:r>
              <a:rPr lang="es-VE" dirty="0" smtClean="0"/>
              <a:t>de 96 </a:t>
            </a:r>
            <a:r>
              <a:rPr lang="es-VE" dirty="0" smtClean="0"/>
              <a:t>años por la poca disponibilidad de esto métodos para evaluar los episodios de FA recurrentes.</a:t>
            </a:r>
          </a:p>
          <a:p>
            <a:pPr lvl="0" algn="just"/>
            <a:endParaRPr lang="es-VE" dirty="0"/>
          </a:p>
          <a:p>
            <a:pPr lvl="0" algn="just"/>
            <a:r>
              <a:rPr lang="es-VE" dirty="0" smtClean="0"/>
              <a:t>Por </a:t>
            </a:r>
            <a:r>
              <a:rPr lang="es-VE" dirty="0"/>
              <a:t>otro lado, cabe señalar que el grupo de pacientes que recibió ablación con </a:t>
            </a:r>
            <a:r>
              <a:rPr lang="es-VE" dirty="0" smtClean="0"/>
              <a:t>catéter el 48% </a:t>
            </a:r>
            <a:r>
              <a:rPr lang="es-VE" dirty="0"/>
              <a:t>permaneció </a:t>
            </a:r>
            <a:r>
              <a:rPr lang="es-VE" dirty="0" smtClean="0"/>
              <a:t>con tratamiento </a:t>
            </a:r>
            <a:r>
              <a:rPr lang="es-VE" dirty="0"/>
              <a:t>antiarrítmico hasta el final del seguimiento, lo cual puede solapar los beneficios entre ambas terapias</a:t>
            </a:r>
            <a:r>
              <a:rPr lang="es-VE" dirty="0" smtClean="0"/>
              <a:t>.</a:t>
            </a:r>
            <a:endParaRPr lang="es-VE" dirty="0"/>
          </a:p>
        </p:txBody>
      </p:sp>
      <p:sp>
        <p:nvSpPr>
          <p:cNvPr id="23" name="1 Rectángulo"/>
          <p:cNvSpPr/>
          <p:nvPr/>
        </p:nvSpPr>
        <p:spPr>
          <a:xfrm>
            <a:off x="7838388" y="2083693"/>
            <a:ext cx="9969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VE" sz="4000" dirty="0" smtClean="0"/>
          </a:p>
          <a:p>
            <a:pPr algn="just"/>
            <a:r>
              <a:rPr lang="es-VE" sz="4000" dirty="0" smtClean="0"/>
              <a:t>Destacamos que el </a:t>
            </a:r>
            <a:r>
              <a:rPr lang="es-VE" sz="4000" dirty="0"/>
              <a:t>presente ensayo quiso comparar dos terapias: Ablación con Catéter Vs Tratamiento </a:t>
            </a:r>
            <a:r>
              <a:rPr lang="es-VE" sz="4000" dirty="0" smtClean="0"/>
              <a:t>Antiarrítmica donde </a:t>
            </a:r>
            <a:r>
              <a:rPr lang="es-VE" sz="4000" dirty="0" smtClean="0">
                <a:solidFill>
                  <a:srgbClr val="C00000"/>
                </a:solidFill>
              </a:rPr>
              <a:t>no se observó un </a:t>
            </a:r>
            <a:r>
              <a:rPr lang="es-VE" sz="4000" dirty="0">
                <a:solidFill>
                  <a:srgbClr val="C00000"/>
                </a:solidFill>
              </a:rPr>
              <a:t>beneficio</a:t>
            </a:r>
            <a:r>
              <a:rPr lang="es-VE" sz="4000" dirty="0"/>
              <a:t> en el uso de </a:t>
            </a:r>
            <a:r>
              <a:rPr lang="es-VE" sz="4000" dirty="0">
                <a:solidFill>
                  <a:schemeClr val="bg1">
                    <a:lumMod val="10000"/>
                  </a:schemeClr>
                </a:solidFill>
              </a:rPr>
              <a:t>Ablación con Catéter en cuanto a la reducción de </a:t>
            </a:r>
            <a:r>
              <a:rPr lang="es-VE" sz="4000" dirty="0" smtClean="0">
                <a:solidFill>
                  <a:schemeClr val="bg1">
                    <a:lumMod val="10000"/>
                  </a:schemeClr>
                </a:solidFill>
              </a:rPr>
              <a:t>mortalidad, </a:t>
            </a:r>
            <a:r>
              <a:rPr lang="es-VE" sz="4000" dirty="0" smtClean="0">
                <a:solidFill>
                  <a:schemeClr val="bg1">
                    <a:lumMod val="10000"/>
                  </a:schemeClr>
                </a:solidFill>
              </a:rPr>
              <a:t>ni menor </a:t>
            </a:r>
            <a:r>
              <a:rPr lang="es-VE" sz="4000" dirty="0" smtClean="0">
                <a:solidFill>
                  <a:schemeClr val="bg1">
                    <a:lumMod val="10000"/>
                  </a:schemeClr>
                </a:solidFill>
              </a:rPr>
              <a:t>recurrencia de FA </a:t>
            </a:r>
            <a:r>
              <a:rPr lang="es-VE" sz="4000" dirty="0" smtClean="0"/>
              <a:t>en comparación a la terapia farmacológica.</a:t>
            </a:r>
          </a:p>
          <a:p>
            <a:pPr algn="just"/>
            <a:endParaRPr lang="es-VE" sz="4000" dirty="0"/>
          </a:p>
        </p:txBody>
      </p:sp>
    </p:spTree>
    <p:extLst>
      <p:ext uri="{BB962C8B-B14F-4D97-AF65-F5344CB8AC3E}">
        <p14:creationId xmlns:p14="http://schemas.microsoft.com/office/powerpoint/2010/main" val="29617743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1" grpId="1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>
          <a:xfrm>
            <a:off x="1183995" y="3182480"/>
            <a:ext cx="15904619" cy="6602573"/>
          </a:xfrm>
        </p:spPr>
        <p:txBody>
          <a:bodyPr/>
          <a:lstStyle/>
          <a:p>
            <a:r>
              <a:rPr lang="en-US" altLang="ja-JP" sz="13800" dirty="0"/>
              <a:t>THANK YOU FOR</a:t>
            </a:r>
          </a:p>
          <a:p>
            <a:r>
              <a:rPr lang="en-US" altLang="ja-JP" sz="13800" dirty="0"/>
              <a:t> </a:t>
            </a:r>
          </a:p>
          <a:p>
            <a:r>
              <a:rPr lang="en-US" altLang="ja-JP" sz="13800" dirty="0"/>
              <a:t>WATCHING!</a:t>
            </a:r>
            <a:endParaRPr lang="ja-JP" altLang="en-US" sz="13800" dirty="0"/>
          </a:p>
        </p:txBody>
      </p:sp>
      <p:pic>
        <p:nvPicPr>
          <p:cNvPr id="4" name="図プレースホルダー 45">
            <a:extLst>
              <a:ext uri="{FF2B5EF4-FFF2-40B4-BE49-F238E27FC236}">
                <a16:creationId xmlns:a16="http://schemas.microsoft.com/office/drawing/2014/main" id="{68A562DA-24E0-453B-A1E7-0C3C69890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7461160" y="1593046"/>
            <a:ext cx="2571395" cy="2571395"/>
          </a:xfrm>
          <a:prstGeom prst="rect">
            <a:avLst/>
          </a:prstGeom>
        </p:spPr>
      </p:pic>
      <p:pic>
        <p:nvPicPr>
          <p:cNvPr id="5" name="図プレースホルダー 46">
            <a:extLst>
              <a:ext uri="{FF2B5EF4-FFF2-40B4-BE49-F238E27FC236}">
                <a16:creationId xmlns:a16="http://schemas.microsoft.com/office/drawing/2014/main" id="{4191C6A4-D632-44B7-818B-19BE7B259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8916470" y="492724"/>
            <a:ext cx="2571395" cy="2571395"/>
          </a:xfrm>
          <a:prstGeom prst="rect">
            <a:avLst/>
          </a:prstGeom>
        </p:spPr>
      </p:pic>
      <p:pic>
        <p:nvPicPr>
          <p:cNvPr id="6" name="図プレースホルダー 48">
            <a:extLst>
              <a:ext uri="{FF2B5EF4-FFF2-40B4-BE49-F238E27FC236}">
                <a16:creationId xmlns:a16="http://schemas.microsoft.com/office/drawing/2014/main" id="{3A4A7BF9-283B-42B2-9A7B-4CF0E2383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5767104" y="2313931"/>
            <a:ext cx="2113162" cy="2113162"/>
          </a:xfrm>
          <a:prstGeom prst="rect">
            <a:avLst/>
          </a:prstGeom>
        </p:spPr>
      </p:pic>
      <p:pic>
        <p:nvPicPr>
          <p:cNvPr id="7" name="図プレースホルダー 47">
            <a:extLst>
              <a:ext uri="{FF2B5EF4-FFF2-40B4-BE49-F238E27FC236}">
                <a16:creationId xmlns:a16="http://schemas.microsoft.com/office/drawing/2014/main" id="{35EBF153-626D-40BE-9122-D1439DA4E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10108778" y="2590293"/>
            <a:ext cx="2113161" cy="2113161"/>
          </a:xfrm>
          <a:prstGeom prst="rect">
            <a:avLst/>
          </a:prstGeom>
        </p:spPr>
      </p:pic>
      <p:pic>
        <p:nvPicPr>
          <p:cNvPr id="8" name="図プレースホルダー 51">
            <a:extLst>
              <a:ext uri="{FF2B5EF4-FFF2-40B4-BE49-F238E27FC236}">
                <a16:creationId xmlns:a16="http://schemas.microsoft.com/office/drawing/2014/main" id="{47D0E4E8-742D-485F-B0C5-A32377D76E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6125705" y="505509"/>
            <a:ext cx="2113161" cy="21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D8FFF7-B9EE-4C43-B9DD-FA56607D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altLang="ja-JP" b="1" dirty="0"/>
              <a:t>INTRODUCCIÓN</a:t>
            </a:r>
            <a:endParaRPr lang="es-V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3F1B96-95D5-4FBC-AC35-25AA6DD8B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640" y="2926096"/>
            <a:ext cx="14537306" cy="17324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VE" sz="2800" dirty="0"/>
              <a:t>La fibrilación auricular (FA) no solo es </a:t>
            </a:r>
            <a:r>
              <a:rPr lang="es-VE" sz="2800" dirty="0" smtClean="0"/>
              <a:t>la arritmia </a:t>
            </a:r>
            <a:r>
              <a:rPr lang="es-VE" sz="2800" dirty="0"/>
              <a:t>cardíaca más común, sino también la más desconcertante desde la perspectiva del manejo clínico. 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EF9C38-2AEE-46EC-81F1-E95FF3FA9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5639" y="4422522"/>
            <a:ext cx="14515535" cy="18651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s-VE" sz="2800" dirty="0"/>
              <a:t>La terapia con fármacos </a:t>
            </a:r>
            <a:r>
              <a:rPr lang="es-VE" sz="2800" dirty="0" smtClean="0"/>
              <a:t>antiarrítmicos </a:t>
            </a:r>
            <a:r>
              <a:rPr lang="es-VE" sz="2800" dirty="0"/>
              <a:t>ha sido el tratamiento principal para la FA durante </a:t>
            </a:r>
            <a:r>
              <a:rPr lang="es-VE" sz="2800" dirty="0" smtClean="0"/>
              <a:t>décadas, sin embargo la </a:t>
            </a:r>
            <a:r>
              <a:rPr lang="es-VE" sz="2800" dirty="0"/>
              <a:t>efectividad limitada </a:t>
            </a:r>
            <a:r>
              <a:rPr lang="es-VE" sz="2800" dirty="0" smtClean="0"/>
              <a:t>y los </a:t>
            </a:r>
            <a:r>
              <a:rPr lang="es-VE" sz="2800" dirty="0"/>
              <a:t>riesgos evaluados de manera </a:t>
            </a:r>
            <a:r>
              <a:rPr lang="es-VE" sz="2800" dirty="0" smtClean="0"/>
              <a:t>incompleta en el paciente, </a:t>
            </a:r>
            <a:r>
              <a:rPr lang="es-VE" sz="2800" dirty="0"/>
              <a:t>ha llevado al desarrollo de otras estrategias para mantener el ritmo sinusal.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586317-39FB-438F-ADC6-9B0CC21E2A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33869" y="6528479"/>
            <a:ext cx="14559077" cy="24138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VE" sz="2800" dirty="0"/>
              <a:t>Desde esos primeros informes, el uso de la ablación se ha extendido a pacientes más difíciles y de mayor </a:t>
            </a:r>
            <a:r>
              <a:rPr lang="es-VE" sz="2800" dirty="0" smtClean="0"/>
              <a:t>riesgo</a:t>
            </a:r>
            <a:r>
              <a:rPr lang="es-VE" sz="2800" dirty="0"/>
              <a:t> </a:t>
            </a:r>
            <a:r>
              <a:rPr lang="es-VE" sz="2800" dirty="0" smtClean="0"/>
              <a:t>a </a:t>
            </a:r>
            <a:r>
              <a:rPr lang="es-VE" sz="2800" dirty="0"/>
              <a:t>pesar de la falta de grandes </a:t>
            </a:r>
            <a:r>
              <a:rPr lang="es-VE" sz="2800" dirty="0" smtClean="0"/>
              <a:t>ensayos </a:t>
            </a:r>
            <a:r>
              <a:rPr lang="es-VE" sz="2800" dirty="0"/>
              <a:t>comparativos aleatorios de mejores resultados clínicos.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altLang="ja-JP" b="1" dirty="0"/>
              <a:t>OBJETIVO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5"/>
          </p:nvPr>
        </p:nvSpPr>
        <p:spPr>
          <a:xfrm>
            <a:off x="0" y="3303639"/>
            <a:ext cx="17376616" cy="3215147"/>
          </a:xfrm>
        </p:spPr>
        <p:txBody>
          <a:bodyPr/>
          <a:lstStyle/>
          <a:p>
            <a:r>
              <a:rPr lang="es-VE" sz="5400" b="1" dirty="0">
                <a:solidFill>
                  <a:schemeClr val="bg2"/>
                </a:solidFill>
              </a:rPr>
              <a:t>Determinar si la ablación con catéter es más eficaz que el tratamiento médico convencional para mejorar los resultados </a:t>
            </a:r>
            <a:r>
              <a:rPr lang="es-VE" sz="5400" b="1" dirty="0" smtClean="0">
                <a:solidFill>
                  <a:schemeClr val="bg2"/>
                </a:solidFill>
              </a:rPr>
              <a:t>en los pacientes con FA sintomática.</a:t>
            </a:r>
            <a:endParaRPr lang="es-VE" sz="5400" b="1" dirty="0">
              <a:solidFill>
                <a:schemeClr val="bg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2512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r="3981"/>
          <a:stretch>
            <a:fillRect/>
          </a:stretch>
        </p:blipFill>
        <p:spPr>
          <a:xfrm>
            <a:off x="6613525" y="0"/>
            <a:ext cx="13376275" cy="10665373"/>
          </a:xfrm>
        </p:spPr>
      </p:pic>
      <p:sp>
        <p:nvSpPr>
          <p:cNvPr id="3" name="テキスト プレースホルダー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7"/>
          </p:nvPr>
        </p:nvSpPr>
        <p:spPr>
          <a:xfrm>
            <a:off x="57502" y="1314089"/>
            <a:ext cx="9192811" cy="1096120"/>
          </a:xfrm>
        </p:spPr>
        <p:txBody>
          <a:bodyPr/>
          <a:lstStyle/>
          <a:p>
            <a:r>
              <a:rPr lang="es-VE" altLang="ja-JP" sz="7200" b="1" dirty="0"/>
              <a:t>Diseño del Estudio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8"/>
          </p:nvPr>
        </p:nvSpPr>
        <p:spPr>
          <a:xfrm>
            <a:off x="423228" y="3486294"/>
            <a:ext cx="21217572" cy="6440297"/>
          </a:xfrm>
        </p:spPr>
        <p:txBody>
          <a:bodyPr/>
          <a:lstStyle/>
          <a:p>
            <a:r>
              <a:rPr lang="es-VE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VE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nsayo clínico multicéntrico.</a:t>
            </a:r>
          </a:p>
          <a:p>
            <a:r>
              <a:rPr lang="es-VE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Prospectivo.</a:t>
            </a:r>
          </a:p>
          <a:p>
            <a:r>
              <a:rPr lang="es-VE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Aleatorizado.</a:t>
            </a:r>
          </a:p>
          <a:p>
            <a:r>
              <a:rPr lang="es-VE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Abierto.</a:t>
            </a:r>
          </a:p>
          <a:p>
            <a:r>
              <a:rPr lang="es-VE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Intención a Tratar.  </a:t>
            </a:r>
          </a:p>
          <a:p>
            <a:endParaRPr lang="es-VE" sz="4000" b="1" dirty="0"/>
          </a:p>
          <a:p>
            <a:r>
              <a:rPr lang="es-VE" sz="4000" b="1" dirty="0" smtClean="0"/>
              <a:t>Participaron </a:t>
            </a:r>
          </a:p>
          <a:p>
            <a:r>
              <a:rPr lang="es-VE" sz="4000" b="1" dirty="0" smtClean="0"/>
              <a:t>126 </a:t>
            </a:r>
            <a:r>
              <a:rPr lang="es-VE" sz="4000" b="1" dirty="0"/>
              <a:t>centros </a:t>
            </a:r>
            <a:r>
              <a:rPr lang="es-VE" sz="4000" b="1" dirty="0" smtClean="0"/>
              <a:t>de </a:t>
            </a:r>
          </a:p>
          <a:p>
            <a:r>
              <a:rPr lang="es-VE" sz="4000" b="1" dirty="0" smtClean="0"/>
              <a:t>10 países.</a:t>
            </a:r>
            <a:endParaRPr kumimoji="1" lang="ja-JP" altLang="en-US" sz="4000" b="1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25000" lnSpcReduction="20000"/>
          </a:bodyPr>
          <a:lstStyle/>
          <a:p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Rectángulo 16"/>
          <p:cNvSpPr/>
          <p:nvPr/>
        </p:nvSpPr>
        <p:spPr>
          <a:xfrm>
            <a:off x="6766932" y="9882437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2774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1109111" y="269100"/>
            <a:ext cx="16462058" cy="901491"/>
          </a:xfrm>
        </p:spPr>
        <p:txBody>
          <a:bodyPr/>
          <a:lstStyle/>
          <a:p>
            <a:r>
              <a:rPr lang="es-VE" sz="6600" b="1" dirty="0" smtClean="0">
                <a:effectLst/>
              </a:rPr>
              <a:t>SEGUIMIENTO</a:t>
            </a:r>
            <a:endParaRPr lang="es-VE" sz="6600" b="1" dirty="0">
              <a:effectLst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4857797" y="2616491"/>
            <a:ext cx="2647749" cy="1573050"/>
            <a:chOff x="4859718" y="2199806"/>
            <a:chExt cx="2647749" cy="1573050"/>
          </a:xfrm>
        </p:grpSpPr>
        <p:grpSp>
          <p:nvGrpSpPr>
            <p:cNvPr id="18" name="그룹 2">
              <a:extLst>
                <a:ext uri="{FF2B5EF4-FFF2-40B4-BE49-F238E27FC236}">
                  <a16:creationId xmlns:a16="http://schemas.microsoft.com/office/drawing/2014/main" id="{E51EB3D3-B455-40F0-9A41-63094832294E}"/>
                </a:ext>
              </a:extLst>
            </p:cNvPr>
            <p:cNvGrpSpPr/>
            <p:nvPr/>
          </p:nvGrpSpPr>
          <p:grpSpPr>
            <a:xfrm>
              <a:off x="4876341" y="2986331"/>
              <a:ext cx="2577675" cy="786525"/>
              <a:chOff x="1346041" y="4916856"/>
              <a:chExt cx="3677214" cy="1122027"/>
            </a:xfrm>
            <a:solidFill>
              <a:schemeClr val="accent2"/>
            </a:solidFill>
          </p:grpSpPr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6E3E526B-1774-443D-BC7E-628E1228C1A5}"/>
                  </a:ext>
                </a:extLst>
              </p:cNvPr>
              <p:cNvSpPr/>
              <p:nvPr/>
            </p:nvSpPr>
            <p:spPr>
              <a:xfrm>
                <a:off x="1346041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0" name="Round Same Side Corner Rectangle 8">
                <a:extLst>
                  <a:ext uri="{FF2B5EF4-FFF2-40B4-BE49-F238E27FC236}">
                    <a16:creationId xmlns:a16="http://schemas.microsoft.com/office/drawing/2014/main" id="{92706218-68BE-40CC-A38A-3E79DB2D953D}"/>
                  </a:ext>
                </a:extLst>
              </p:cNvPr>
              <p:cNvSpPr/>
              <p:nvPr/>
            </p:nvSpPr>
            <p:spPr>
              <a:xfrm>
                <a:off x="2158841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1" name="Round Same Side Corner Rectangle 8">
                <a:extLst>
                  <a:ext uri="{FF2B5EF4-FFF2-40B4-BE49-F238E27FC236}">
                    <a16:creationId xmlns:a16="http://schemas.microsoft.com/office/drawing/2014/main" id="{79321B47-CE9B-4413-8D1E-81B39ED17386}"/>
                  </a:ext>
                </a:extLst>
              </p:cNvPr>
              <p:cNvSpPr/>
              <p:nvPr/>
            </p:nvSpPr>
            <p:spPr>
              <a:xfrm>
                <a:off x="2971640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2" name="Round Same Side Corner Rectangle 8">
                <a:extLst>
                  <a:ext uri="{FF2B5EF4-FFF2-40B4-BE49-F238E27FC236}">
                    <a16:creationId xmlns:a16="http://schemas.microsoft.com/office/drawing/2014/main" id="{27A170C9-27EB-471F-84DF-D5798A4EA293}"/>
                  </a:ext>
                </a:extLst>
              </p:cNvPr>
              <p:cNvSpPr/>
              <p:nvPr/>
            </p:nvSpPr>
            <p:spPr>
              <a:xfrm>
                <a:off x="3784440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3" name="Round Same Side Corner Rectangle 8">
                <a:extLst>
                  <a:ext uri="{FF2B5EF4-FFF2-40B4-BE49-F238E27FC236}">
                    <a16:creationId xmlns:a16="http://schemas.microsoft.com/office/drawing/2014/main" id="{F4392634-014D-4EC4-ABC6-94131B34C06B}"/>
                  </a:ext>
                </a:extLst>
              </p:cNvPr>
              <p:cNvSpPr/>
              <p:nvPr/>
            </p:nvSpPr>
            <p:spPr>
              <a:xfrm>
                <a:off x="4597236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24" name="그룹 1">
              <a:extLst>
                <a:ext uri="{FF2B5EF4-FFF2-40B4-BE49-F238E27FC236}">
                  <a16:creationId xmlns:a16="http://schemas.microsoft.com/office/drawing/2014/main" id="{4483B123-B4B7-4526-9C02-359F6C449919}"/>
                </a:ext>
              </a:extLst>
            </p:cNvPr>
            <p:cNvGrpSpPr/>
            <p:nvPr/>
          </p:nvGrpSpPr>
          <p:grpSpPr>
            <a:xfrm>
              <a:off x="4859718" y="2199806"/>
              <a:ext cx="2647749" cy="786525"/>
              <a:chOff x="1296059" y="3679602"/>
              <a:chExt cx="3777179" cy="1122027"/>
            </a:xfrm>
            <a:solidFill>
              <a:schemeClr val="accent1"/>
            </a:solidFill>
          </p:grpSpPr>
          <p:sp>
            <p:nvSpPr>
              <p:cNvPr id="25" name="Round Same Side Corner Rectangle 20">
                <a:extLst>
                  <a:ext uri="{FF2B5EF4-FFF2-40B4-BE49-F238E27FC236}">
                    <a16:creationId xmlns:a16="http://schemas.microsoft.com/office/drawing/2014/main" id="{0AAAD62E-C022-4816-BEB7-0B2C262489E5}"/>
                  </a:ext>
                </a:extLst>
              </p:cNvPr>
              <p:cNvSpPr/>
              <p:nvPr/>
            </p:nvSpPr>
            <p:spPr>
              <a:xfrm rot="10800000">
                <a:off x="129605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6" name="Round Same Side Corner Rectangle 20">
                <a:extLst>
                  <a:ext uri="{FF2B5EF4-FFF2-40B4-BE49-F238E27FC236}">
                    <a16:creationId xmlns:a16="http://schemas.microsoft.com/office/drawing/2014/main" id="{C3C6451B-0885-4282-BFB5-A7BB83786F2F}"/>
                  </a:ext>
                </a:extLst>
              </p:cNvPr>
              <p:cNvSpPr/>
              <p:nvPr/>
            </p:nvSpPr>
            <p:spPr>
              <a:xfrm rot="10800000">
                <a:off x="210885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7" name="Round Same Side Corner Rectangle 20">
                <a:extLst>
                  <a:ext uri="{FF2B5EF4-FFF2-40B4-BE49-F238E27FC236}">
                    <a16:creationId xmlns:a16="http://schemas.microsoft.com/office/drawing/2014/main" id="{553E1988-1217-45B3-BD35-3AE0BC0A1CCD}"/>
                  </a:ext>
                </a:extLst>
              </p:cNvPr>
              <p:cNvSpPr/>
              <p:nvPr/>
            </p:nvSpPr>
            <p:spPr>
              <a:xfrm rot="10800000">
                <a:off x="2921658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8" name="Round Same Side Corner Rectangle 20">
                <a:extLst>
                  <a:ext uri="{FF2B5EF4-FFF2-40B4-BE49-F238E27FC236}">
                    <a16:creationId xmlns:a16="http://schemas.microsoft.com/office/drawing/2014/main" id="{16FFC0CD-4E9A-424C-80EF-2DFC2FD27A55}"/>
                  </a:ext>
                </a:extLst>
              </p:cNvPr>
              <p:cNvSpPr/>
              <p:nvPr/>
            </p:nvSpPr>
            <p:spPr>
              <a:xfrm rot="10800000">
                <a:off x="3734456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9" name="Round Same Side Corner Rectangle 20">
                <a:extLst>
                  <a:ext uri="{FF2B5EF4-FFF2-40B4-BE49-F238E27FC236}">
                    <a16:creationId xmlns:a16="http://schemas.microsoft.com/office/drawing/2014/main" id="{1E4A67DE-F860-491F-9D86-B3BD0E61F07E}"/>
                  </a:ext>
                </a:extLst>
              </p:cNvPr>
              <p:cNvSpPr/>
              <p:nvPr/>
            </p:nvSpPr>
            <p:spPr>
              <a:xfrm rot="10800000">
                <a:off x="4547254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3" name="Grupo 42"/>
          <p:cNvGrpSpPr/>
          <p:nvPr/>
        </p:nvGrpSpPr>
        <p:grpSpPr>
          <a:xfrm>
            <a:off x="11084908" y="2463334"/>
            <a:ext cx="2647749" cy="1573050"/>
            <a:chOff x="4859718" y="2199806"/>
            <a:chExt cx="2647749" cy="1573050"/>
          </a:xfrm>
        </p:grpSpPr>
        <p:grpSp>
          <p:nvGrpSpPr>
            <p:cNvPr id="44" name="그룹 2">
              <a:extLst>
                <a:ext uri="{FF2B5EF4-FFF2-40B4-BE49-F238E27FC236}">
                  <a16:creationId xmlns:a16="http://schemas.microsoft.com/office/drawing/2014/main" id="{E51EB3D3-B455-40F0-9A41-63094832294E}"/>
                </a:ext>
              </a:extLst>
            </p:cNvPr>
            <p:cNvGrpSpPr/>
            <p:nvPr/>
          </p:nvGrpSpPr>
          <p:grpSpPr>
            <a:xfrm>
              <a:off x="4876341" y="2986331"/>
              <a:ext cx="2577675" cy="786525"/>
              <a:chOff x="1346041" y="4916856"/>
              <a:chExt cx="3677214" cy="1122027"/>
            </a:xfrm>
            <a:solidFill>
              <a:schemeClr val="accent2"/>
            </a:solidFill>
          </p:grpSpPr>
          <p:sp>
            <p:nvSpPr>
              <p:cNvPr id="51" name="Round Same Side Corner Rectangle 8">
                <a:extLst>
                  <a:ext uri="{FF2B5EF4-FFF2-40B4-BE49-F238E27FC236}">
                    <a16:creationId xmlns:a16="http://schemas.microsoft.com/office/drawing/2014/main" id="{6E3E526B-1774-443D-BC7E-628E1228C1A5}"/>
                  </a:ext>
                </a:extLst>
              </p:cNvPr>
              <p:cNvSpPr/>
              <p:nvPr/>
            </p:nvSpPr>
            <p:spPr>
              <a:xfrm>
                <a:off x="1346041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2" name="Round Same Side Corner Rectangle 8">
                <a:extLst>
                  <a:ext uri="{FF2B5EF4-FFF2-40B4-BE49-F238E27FC236}">
                    <a16:creationId xmlns:a16="http://schemas.microsoft.com/office/drawing/2014/main" id="{92706218-68BE-40CC-A38A-3E79DB2D953D}"/>
                  </a:ext>
                </a:extLst>
              </p:cNvPr>
              <p:cNvSpPr/>
              <p:nvPr/>
            </p:nvSpPr>
            <p:spPr>
              <a:xfrm>
                <a:off x="2158841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3" name="Round Same Side Corner Rectangle 8">
                <a:extLst>
                  <a:ext uri="{FF2B5EF4-FFF2-40B4-BE49-F238E27FC236}">
                    <a16:creationId xmlns:a16="http://schemas.microsoft.com/office/drawing/2014/main" id="{79321B47-CE9B-4413-8D1E-81B39ED17386}"/>
                  </a:ext>
                </a:extLst>
              </p:cNvPr>
              <p:cNvSpPr/>
              <p:nvPr/>
            </p:nvSpPr>
            <p:spPr>
              <a:xfrm>
                <a:off x="2971640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4" name="Round Same Side Corner Rectangle 8">
                <a:extLst>
                  <a:ext uri="{FF2B5EF4-FFF2-40B4-BE49-F238E27FC236}">
                    <a16:creationId xmlns:a16="http://schemas.microsoft.com/office/drawing/2014/main" id="{27A170C9-27EB-471F-84DF-D5798A4EA293}"/>
                  </a:ext>
                </a:extLst>
              </p:cNvPr>
              <p:cNvSpPr/>
              <p:nvPr/>
            </p:nvSpPr>
            <p:spPr>
              <a:xfrm>
                <a:off x="3784440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5" name="Round Same Side Corner Rectangle 8">
                <a:extLst>
                  <a:ext uri="{FF2B5EF4-FFF2-40B4-BE49-F238E27FC236}">
                    <a16:creationId xmlns:a16="http://schemas.microsoft.com/office/drawing/2014/main" id="{F4392634-014D-4EC4-ABC6-94131B34C06B}"/>
                  </a:ext>
                </a:extLst>
              </p:cNvPr>
              <p:cNvSpPr/>
              <p:nvPr/>
            </p:nvSpPr>
            <p:spPr>
              <a:xfrm>
                <a:off x="4597236" y="4916856"/>
                <a:ext cx="426019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45" name="그룹 1">
              <a:extLst>
                <a:ext uri="{FF2B5EF4-FFF2-40B4-BE49-F238E27FC236}">
                  <a16:creationId xmlns:a16="http://schemas.microsoft.com/office/drawing/2014/main" id="{4483B123-B4B7-4526-9C02-359F6C449919}"/>
                </a:ext>
              </a:extLst>
            </p:cNvPr>
            <p:cNvGrpSpPr/>
            <p:nvPr/>
          </p:nvGrpSpPr>
          <p:grpSpPr>
            <a:xfrm>
              <a:off x="4859718" y="2199806"/>
              <a:ext cx="2647749" cy="786525"/>
              <a:chOff x="1296059" y="3679602"/>
              <a:chExt cx="3777179" cy="1122027"/>
            </a:xfrm>
            <a:solidFill>
              <a:schemeClr val="accent1"/>
            </a:solidFill>
          </p:grpSpPr>
          <p:sp>
            <p:nvSpPr>
              <p:cNvPr id="46" name="Round Same Side Corner Rectangle 20">
                <a:extLst>
                  <a:ext uri="{FF2B5EF4-FFF2-40B4-BE49-F238E27FC236}">
                    <a16:creationId xmlns:a16="http://schemas.microsoft.com/office/drawing/2014/main" id="{0AAAD62E-C022-4816-BEB7-0B2C262489E5}"/>
                  </a:ext>
                </a:extLst>
              </p:cNvPr>
              <p:cNvSpPr/>
              <p:nvPr/>
            </p:nvSpPr>
            <p:spPr>
              <a:xfrm rot="10800000">
                <a:off x="129605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7" name="Round Same Side Corner Rectangle 20">
                <a:extLst>
                  <a:ext uri="{FF2B5EF4-FFF2-40B4-BE49-F238E27FC236}">
                    <a16:creationId xmlns:a16="http://schemas.microsoft.com/office/drawing/2014/main" id="{C3C6451B-0885-4282-BFB5-A7BB83786F2F}"/>
                  </a:ext>
                </a:extLst>
              </p:cNvPr>
              <p:cNvSpPr/>
              <p:nvPr/>
            </p:nvSpPr>
            <p:spPr>
              <a:xfrm rot="10800000">
                <a:off x="210885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8" name="Round Same Side Corner Rectangle 20">
                <a:extLst>
                  <a:ext uri="{FF2B5EF4-FFF2-40B4-BE49-F238E27FC236}">
                    <a16:creationId xmlns:a16="http://schemas.microsoft.com/office/drawing/2014/main" id="{553E1988-1217-45B3-BD35-3AE0BC0A1CCD}"/>
                  </a:ext>
                </a:extLst>
              </p:cNvPr>
              <p:cNvSpPr/>
              <p:nvPr/>
            </p:nvSpPr>
            <p:spPr>
              <a:xfrm rot="10800000">
                <a:off x="2921658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9" name="Round Same Side Corner Rectangle 20">
                <a:extLst>
                  <a:ext uri="{FF2B5EF4-FFF2-40B4-BE49-F238E27FC236}">
                    <a16:creationId xmlns:a16="http://schemas.microsoft.com/office/drawing/2014/main" id="{16FFC0CD-4E9A-424C-80EF-2DFC2FD27A55}"/>
                  </a:ext>
                </a:extLst>
              </p:cNvPr>
              <p:cNvSpPr/>
              <p:nvPr/>
            </p:nvSpPr>
            <p:spPr>
              <a:xfrm rot="10800000">
                <a:off x="3734456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50" name="Round Same Side Corner Rectangle 20">
                <a:extLst>
                  <a:ext uri="{FF2B5EF4-FFF2-40B4-BE49-F238E27FC236}">
                    <a16:creationId xmlns:a16="http://schemas.microsoft.com/office/drawing/2014/main" id="{1E4A67DE-F860-491F-9D86-B3BD0E61F07E}"/>
                  </a:ext>
                </a:extLst>
              </p:cNvPr>
              <p:cNvSpPr/>
              <p:nvPr/>
            </p:nvSpPr>
            <p:spPr>
              <a:xfrm rot="10800000">
                <a:off x="4547254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7" name="Rectángulo 56"/>
          <p:cNvSpPr/>
          <p:nvPr/>
        </p:nvSpPr>
        <p:spPr>
          <a:xfrm>
            <a:off x="1967349" y="1509227"/>
            <a:ext cx="14273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dirty="0" smtClean="0"/>
              <a:t>Fueron asignados al azar en proporciones iguales</a:t>
            </a:r>
            <a:endParaRPr lang="es-VE" dirty="0"/>
          </a:p>
        </p:txBody>
      </p:sp>
      <p:sp>
        <p:nvSpPr>
          <p:cNvPr id="58" name="Rectángulo 57"/>
          <p:cNvSpPr/>
          <p:nvPr/>
        </p:nvSpPr>
        <p:spPr>
          <a:xfrm>
            <a:off x="5178869" y="4466605"/>
            <a:ext cx="2840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 smtClean="0">
                <a:solidFill>
                  <a:schemeClr val="accent1"/>
                </a:solidFill>
              </a:rPr>
              <a:t>Ablación con catéter</a:t>
            </a:r>
            <a:endParaRPr lang="es-VE" b="1" dirty="0">
              <a:solidFill>
                <a:schemeClr val="accent1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10443970" y="4445231"/>
            <a:ext cx="2840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 smtClean="0">
                <a:solidFill>
                  <a:schemeClr val="accent1"/>
                </a:solidFill>
              </a:rPr>
              <a:t>Terapia Antiarrítmica</a:t>
            </a:r>
            <a:endParaRPr lang="es-VE" b="1" dirty="0">
              <a:solidFill>
                <a:schemeClr val="accent1"/>
              </a:solidFill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4"/>
          <a:stretch/>
        </p:blipFill>
        <p:spPr>
          <a:xfrm>
            <a:off x="954309" y="2336278"/>
            <a:ext cx="3438533" cy="3219979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7"/>
          <a:stretch/>
        </p:blipFill>
        <p:spPr>
          <a:xfrm>
            <a:off x="14064615" y="2125521"/>
            <a:ext cx="3483587" cy="3250231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954308" y="5739101"/>
            <a:ext cx="7580091" cy="34163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bg2"/>
                </a:solidFill>
              </a:rPr>
              <a:t>Aislamiento </a:t>
            </a:r>
            <a:r>
              <a:rPr lang="es-VE" sz="2400" dirty="0">
                <a:solidFill>
                  <a:schemeClr val="bg2"/>
                </a:solidFill>
              </a:rPr>
              <a:t>de las venas </a:t>
            </a:r>
            <a:r>
              <a:rPr lang="es-VE" sz="2400" dirty="0" smtClean="0">
                <a:solidFill>
                  <a:schemeClr val="bg2"/>
                </a:solidFill>
              </a:rPr>
              <a:t>pulmonares.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bg2"/>
                </a:solidFill>
              </a:rPr>
              <a:t>Técnicas </a:t>
            </a:r>
            <a:r>
              <a:rPr lang="es-VE" sz="2400" dirty="0">
                <a:solidFill>
                  <a:schemeClr val="bg2"/>
                </a:solidFill>
              </a:rPr>
              <a:t>de ablación </a:t>
            </a:r>
            <a:r>
              <a:rPr lang="es-VE" sz="2400" dirty="0" smtClean="0">
                <a:solidFill>
                  <a:schemeClr val="bg2"/>
                </a:solidFill>
              </a:rPr>
              <a:t>auxiliares: </a:t>
            </a:r>
            <a:endParaRPr lang="es-VE" sz="2400" dirty="0">
              <a:solidFill>
                <a:schemeClr val="bg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bg2"/>
                </a:solidFill>
              </a:rPr>
              <a:t>Enfoques </a:t>
            </a:r>
            <a:r>
              <a:rPr lang="es-VE" sz="2400" dirty="0">
                <a:solidFill>
                  <a:schemeClr val="bg2"/>
                </a:solidFill>
              </a:rPr>
              <a:t>lineales, del plexo </a:t>
            </a:r>
            <a:r>
              <a:rPr lang="es-VE" sz="2400" dirty="0" smtClean="0">
                <a:solidFill>
                  <a:schemeClr val="bg2"/>
                </a:solidFill>
              </a:rPr>
              <a:t>ganglionar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bg2"/>
                </a:solidFill>
              </a:rPr>
              <a:t>Los </a:t>
            </a:r>
            <a:r>
              <a:rPr lang="es-VE" sz="2400" dirty="0">
                <a:solidFill>
                  <a:schemeClr val="bg2"/>
                </a:solidFill>
              </a:rPr>
              <a:t>médicos </a:t>
            </a:r>
            <a:r>
              <a:rPr lang="es-VE" sz="2400" dirty="0" smtClean="0">
                <a:solidFill>
                  <a:schemeClr val="bg2"/>
                </a:solidFill>
              </a:rPr>
              <a:t>debían </a:t>
            </a:r>
            <a:r>
              <a:rPr lang="es-VE" sz="2400" dirty="0">
                <a:solidFill>
                  <a:schemeClr val="bg2"/>
                </a:solidFill>
              </a:rPr>
              <a:t>tener una experiencia de 100 </a:t>
            </a:r>
            <a:r>
              <a:rPr lang="es-VE" sz="2400" dirty="0" smtClean="0">
                <a:solidFill>
                  <a:schemeClr val="bg2"/>
                </a:solidFill>
              </a:rPr>
              <a:t>casos.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bg2"/>
                </a:solidFill>
              </a:rPr>
              <a:t>Recibieron </a:t>
            </a:r>
            <a:r>
              <a:rPr lang="es-VE" sz="2400" dirty="0">
                <a:solidFill>
                  <a:schemeClr val="bg2"/>
                </a:solidFill>
              </a:rPr>
              <a:t>una ablación dentro de la ventana de tiempo de 6 meses después de la aleatorización y una ablación repetida por FA recurrente durante este tiempo si fuera </a:t>
            </a:r>
            <a:r>
              <a:rPr lang="es-VE" sz="2400" dirty="0" smtClean="0">
                <a:solidFill>
                  <a:schemeClr val="bg2"/>
                </a:solidFill>
              </a:rPr>
              <a:t>necesario.</a:t>
            </a:r>
            <a:endParaRPr lang="es-VE" sz="2400" dirty="0">
              <a:solidFill>
                <a:schemeClr val="bg2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10443970" y="5918849"/>
            <a:ext cx="7104232" cy="15696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indent="-342900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bg2"/>
                </a:solidFill>
              </a:rPr>
              <a:t>Recibieron primero </a:t>
            </a:r>
            <a:r>
              <a:rPr lang="es-VE" sz="2400" dirty="0">
                <a:solidFill>
                  <a:schemeClr val="bg2"/>
                </a:solidFill>
              </a:rPr>
              <a:t>medicamentos </a:t>
            </a:r>
            <a:r>
              <a:rPr lang="es-VE" sz="2400" dirty="0" smtClean="0">
                <a:solidFill>
                  <a:schemeClr val="bg2"/>
                </a:solidFill>
              </a:rPr>
              <a:t>para control </a:t>
            </a:r>
            <a:r>
              <a:rPr lang="es-VE" sz="2400" dirty="0">
                <a:solidFill>
                  <a:schemeClr val="bg2"/>
                </a:solidFill>
              </a:rPr>
              <a:t>de </a:t>
            </a:r>
            <a:r>
              <a:rPr lang="es-VE" sz="2400" dirty="0" smtClean="0">
                <a:solidFill>
                  <a:schemeClr val="bg2"/>
                </a:solidFill>
              </a:rPr>
              <a:t>frecuencia.</a:t>
            </a: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bg2"/>
                </a:solidFill>
              </a:rPr>
              <a:t>Todos los pacientes fueron tratados con </a:t>
            </a:r>
            <a:r>
              <a:rPr lang="es-VE" sz="2400" dirty="0" smtClean="0">
                <a:solidFill>
                  <a:schemeClr val="bg2"/>
                </a:solidFill>
              </a:rPr>
              <a:t>anticoagulación.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12893097" y="5202379"/>
            <a:ext cx="5328563" cy="22262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830"/>
              </a:spcBef>
              <a:spcAft>
                <a:spcPts val="830"/>
              </a:spcAft>
            </a:pPr>
            <a:r>
              <a:rPr lang="es-VE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SEGUIMIENTO PROGRAMADO del </a:t>
            </a:r>
            <a:r>
              <a:rPr lang="es-VE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paciente ocurrió a los </a:t>
            </a:r>
            <a:endParaRPr lang="es-VE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830"/>
              </a:spcBef>
              <a:spcAft>
                <a:spcPts val="830"/>
              </a:spcAft>
            </a:pPr>
            <a:r>
              <a:rPr lang="es-VE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s-V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6 y 12 meses </a:t>
            </a:r>
            <a:endParaRPr lang="es-VE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830"/>
              </a:spcBef>
              <a:spcAft>
                <a:spcPts val="830"/>
              </a:spcAft>
            </a:pPr>
            <a:r>
              <a:rPr lang="es-VE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VE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luego cada </a:t>
            </a:r>
            <a:r>
              <a:rPr lang="es-V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s-VE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meses.</a:t>
            </a:r>
            <a:endParaRPr lang="es-VE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effectLst/>
              </a:rPr>
              <a:t>SEGUIMIENTO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942817" y="2945246"/>
            <a:ext cx="12870787" cy="4944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957080" y="2328711"/>
            <a:ext cx="2463801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s-VE" sz="2400" dirty="0" smtClean="0">
                <a:solidFill>
                  <a:schemeClr val="bg2"/>
                </a:solidFill>
              </a:rPr>
              <a:t>Noviembre 2009 </a:t>
            </a:r>
            <a:endParaRPr lang="es-VE" sz="2400" dirty="0">
              <a:solidFill>
                <a:schemeClr val="bg2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399534" y="2300572"/>
            <a:ext cx="2467386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s-VE" sz="2400" dirty="0" smtClean="0">
                <a:solidFill>
                  <a:schemeClr val="bg2"/>
                </a:solidFill>
              </a:rPr>
              <a:t>Diciembre 2017</a:t>
            </a:r>
            <a:endParaRPr lang="es-VE" sz="2400" dirty="0">
              <a:solidFill>
                <a:schemeClr val="bg2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198582" y="2302926"/>
            <a:ext cx="158140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s-VE" sz="2400" dirty="0" smtClean="0">
                <a:solidFill>
                  <a:schemeClr val="bg2"/>
                </a:solidFill>
              </a:rPr>
              <a:t>Abril 2016</a:t>
            </a:r>
            <a:endParaRPr lang="es-VE" sz="2400" dirty="0">
              <a:solidFill>
                <a:schemeClr val="bg2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92361" y="2363745"/>
            <a:ext cx="2171698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s-VE" sz="2400" dirty="0" smtClean="0">
                <a:solidFill>
                  <a:schemeClr val="bg2"/>
                </a:solidFill>
              </a:rPr>
              <a:t>Febrero 2013</a:t>
            </a:r>
            <a:endParaRPr lang="es-VE" sz="2400" dirty="0">
              <a:solidFill>
                <a:schemeClr val="bg2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5035" y="5575900"/>
            <a:ext cx="2781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dirty="0" smtClean="0">
                <a:solidFill>
                  <a:schemeClr val="accent1"/>
                </a:solidFill>
              </a:rPr>
              <a:t>Inicialmente</a:t>
            </a:r>
          </a:p>
          <a:p>
            <a:pPr algn="ctr"/>
            <a:r>
              <a:rPr lang="es-VE" sz="2400" dirty="0" smtClean="0"/>
              <a:t>Se planeó </a:t>
            </a:r>
            <a:r>
              <a:rPr lang="es-VE" sz="2400" dirty="0"/>
              <a:t>inscribir a </a:t>
            </a:r>
            <a:r>
              <a:rPr lang="es-VE" sz="2400" dirty="0" smtClean="0"/>
              <a:t>3000 pacientes.</a:t>
            </a:r>
          </a:p>
          <a:p>
            <a:pPr algn="ctr"/>
            <a:r>
              <a:rPr lang="es-VE" sz="2400" dirty="0" smtClean="0"/>
              <a:t> </a:t>
            </a:r>
            <a:endParaRPr lang="es-VE" sz="2400" dirty="0"/>
          </a:p>
        </p:txBody>
      </p:sp>
      <p:sp>
        <p:nvSpPr>
          <p:cNvPr id="17" name="Rectángulo 16"/>
          <p:cNvSpPr/>
          <p:nvPr/>
        </p:nvSpPr>
        <p:spPr>
          <a:xfrm>
            <a:off x="2357241" y="2995336"/>
            <a:ext cx="3804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dirty="0" smtClean="0"/>
              <a:t>Periodo de seguimiento </a:t>
            </a:r>
            <a:r>
              <a:rPr lang="es-VE" sz="2000" dirty="0"/>
              <a:t>3 años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911425" y="6478297"/>
            <a:ext cx="3140252" cy="132343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VE" sz="2000" dirty="0" smtClean="0"/>
              <a:t>Tasa </a:t>
            </a:r>
            <a:r>
              <a:rPr lang="es-VE" sz="2000" dirty="0"/>
              <a:t>de mortalidad en el grupo del fármaco </a:t>
            </a:r>
            <a:r>
              <a:rPr lang="es-VE" sz="2000" dirty="0" smtClean="0"/>
              <a:t>aprox. del </a:t>
            </a:r>
            <a:r>
              <a:rPr lang="es-VE" sz="2000" dirty="0"/>
              <a:t>12</a:t>
            </a:r>
            <a:r>
              <a:rPr lang="es-VE" sz="2000" dirty="0" smtClean="0"/>
              <a:t>% después de los 3 años se seguimiento.</a:t>
            </a:r>
            <a:endParaRPr lang="es-VE" sz="2000" dirty="0"/>
          </a:p>
        </p:txBody>
      </p:sp>
      <p:sp>
        <p:nvSpPr>
          <p:cNvPr id="19" name="Rectángulo 18"/>
          <p:cNvSpPr/>
          <p:nvPr/>
        </p:nvSpPr>
        <p:spPr>
          <a:xfrm>
            <a:off x="2911427" y="4754100"/>
            <a:ext cx="3140250" cy="132343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VE" sz="2000" dirty="0" smtClean="0"/>
              <a:t>Estimaron una reducción relativa de riesgo </a:t>
            </a:r>
            <a:r>
              <a:rPr lang="es-VE" sz="2000" dirty="0"/>
              <a:t>del 30% en los pacientes tratados con </a:t>
            </a:r>
            <a:r>
              <a:rPr lang="es-VE" sz="2000" dirty="0" smtClean="0"/>
              <a:t>ablación.</a:t>
            </a:r>
            <a:endParaRPr lang="es-VE" sz="2000" dirty="0"/>
          </a:p>
        </p:txBody>
      </p:sp>
      <p:sp>
        <p:nvSpPr>
          <p:cNvPr id="22" name="Flecha abajo 21"/>
          <p:cNvSpPr/>
          <p:nvPr/>
        </p:nvSpPr>
        <p:spPr>
          <a:xfrm>
            <a:off x="3866365" y="3448983"/>
            <a:ext cx="704850" cy="718643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VE"/>
          </a:p>
        </p:txBody>
      </p:sp>
      <p:cxnSp>
        <p:nvCxnSpPr>
          <p:cNvPr id="25" name="Conector recto 24"/>
          <p:cNvCxnSpPr/>
          <p:nvPr/>
        </p:nvCxnSpPr>
        <p:spPr>
          <a:xfrm flipH="1">
            <a:off x="6246961" y="2363745"/>
            <a:ext cx="27376" cy="58468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6464763" y="5254828"/>
            <a:ext cx="3142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 smtClean="0">
                <a:solidFill>
                  <a:srgbClr val="FF0000"/>
                </a:solidFill>
              </a:rPr>
              <a:t>Se modifico el diseño del ensayo,</a:t>
            </a:r>
            <a:r>
              <a:rPr lang="es-VE" sz="2000" dirty="0" smtClean="0"/>
              <a:t> </a:t>
            </a:r>
            <a:r>
              <a:rPr lang="es-VE" sz="2000" dirty="0"/>
              <a:t>cegado a los resultados específicos del tratamiento</a:t>
            </a:r>
            <a:r>
              <a:rPr lang="es-VE" sz="2000" dirty="0" smtClean="0"/>
              <a:t>.</a:t>
            </a:r>
            <a:endParaRPr lang="es-VE" sz="2000" dirty="0"/>
          </a:p>
        </p:txBody>
      </p:sp>
      <p:sp>
        <p:nvSpPr>
          <p:cNvPr id="29" name="Rectángulo 28"/>
          <p:cNvSpPr/>
          <p:nvPr/>
        </p:nvSpPr>
        <p:spPr>
          <a:xfrm>
            <a:off x="9560426" y="5946380"/>
            <a:ext cx="3111975" cy="13696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VE" sz="2000" dirty="0" smtClean="0">
                <a:solidFill>
                  <a:schemeClr val="tx1"/>
                </a:solidFill>
              </a:rPr>
              <a:t>Elevaron el punto final secundario al </a:t>
            </a:r>
            <a:r>
              <a:rPr lang="es-VE" sz="2000" dirty="0">
                <a:solidFill>
                  <a:schemeClr val="tx1"/>
                </a:solidFill>
              </a:rPr>
              <a:t>cambiar la mortalidad por todas las </a:t>
            </a:r>
            <a:r>
              <a:rPr lang="es-VE" sz="2000" dirty="0" smtClean="0">
                <a:solidFill>
                  <a:schemeClr val="tx1"/>
                </a:solidFill>
              </a:rPr>
              <a:t>causas como PFS.</a:t>
            </a:r>
            <a:endParaRPr lang="es-VE" sz="2000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9541849" y="4674464"/>
            <a:ext cx="3111975" cy="10156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VE" sz="2000" dirty="0" smtClean="0">
                <a:solidFill>
                  <a:schemeClr val="tx1"/>
                </a:solidFill>
              </a:rPr>
              <a:t>Extendieron el </a:t>
            </a:r>
            <a:r>
              <a:rPr lang="es-VE" sz="2000" dirty="0">
                <a:solidFill>
                  <a:schemeClr val="tx1"/>
                </a:solidFill>
              </a:rPr>
              <a:t>seguimiento del estudio a un promedio de 4 </a:t>
            </a:r>
            <a:r>
              <a:rPr lang="es-VE" sz="2000" dirty="0" smtClean="0">
                <a:solidFill>
                  <a:schemeClr val="tx1"/>
                </a:solidFill>
              </a:rPr>
              <a:t>años, </a:t>
            </a:r>
            <a:endParaRPr lang="es-VE" sz="2000" dirty="0">
              <a:solidFill>
                <a:schemeClr val="tx1"/>
              </a:solidFill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6273309" y="2989386"/>
            <a:ext cx="10340868" cy="0"/>
          </a:xfrm>
          <a:prstGeom prst="straightConnector1">
            <a:avLst/>
          </a:prstGeom>
          <a:ln w="76200">
            <a:solidFill>
              <a:srgbClr val="1AF61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9103663" y="3071418"/>
            <a:ext cx="4987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dirty="0" smtClean="0"/>
              <a:t>Periodo de seguimiento de 4 </a:t>
            </a:r>
            <a:r>
              <a:rPr lang="es-VE" sz="2000" dirty="0"/>
              <a:t>años 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9552809" y="7601598"/>
            <a:ext cx="3111975" cy="10156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VE" sz="2000" dirty="0" smtClean="0">
                <a:solidFill>
                  <a:schemeClr val="tx1"/>
                </a:solidFill>
              </a:rPr>
              <a:t>Llevo </a:t>
            </a:r>
            <a:r>
              <a:rPr lang="es-VE" sz="2000" dirty="0">
                <a:solidFill>
                  <a:schemeClr val="tx1"/>
                </a:solidFill>
              </a:rPr>
              <a:t>a una reducción del tamaño de la muestra a 2200 pacientes</a:t>
            </a:r>
            <a:r>
              <a:rPr lang="es-VE" sz="2000" dirty="0" smtClean="0">
                <a:solidFill>
                  <a:schemeClr val="tx1"/>
                </a:solidFill>
              </a:rPr>
              <a:t>.</a:t>
            </a:r>
            <a:endParaRPr lang="es-VE" sz="2000" dirty="0">
              <a:solidFill>
                <a:schemeClr val="tx1"/>
              </a:solidFill>
            </a:endParaRPr>
          </a:p>
        </p:txBody>
      </p:sp>
      <p:sp>
        <p:nvSpPr>
          <p:cNvPr id="41" name="Flecha abajo 40"/>
          <p:cNvSpPr/>
          <p:nvPr/>
        </p:nvSpPr>
        <p:spPr>
          <a:xfrm rot="16200000">
            <a:off x="8761587" y="6182118"/>
            <a:ext cx="704850" cy="718643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VE"/>
          </a:p>
        </p:txBody>
      </p:sp>
      <p:sp>
        <p:nvSpPr>
          <p:cNvPr id="23" name="Rectángulo 22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/>
          <p:cNvSpPr>
            <a:spLocks noGrp="1"/>
          </p:cNvSpPr>
          <p:nvPr>
            <p:ph type="body" sz="quarter" idx="21"/>
          </p:nvPr>
        </p:nvSpPr>
        <p:spPr>
          <a:xfrm>
            <a:off x="3466283" y="-56589"/>
            <a:ext cx="14824892" cy="1403470"/>
          </a:xfrm>
        </p:spPr>
        <p:txBody>
          <a:bodyPr/>
          <a:lstStyle/>
          <a:p>
            <a:r>
              <a:rPr lang="es-VE" altLang="ja-JP" b="1" dirty="0"/>
              <a:t>PUNTO FINAL PRIMARIO </a:t>
            </a:r>
            <a:endParaRPr lang="ja-JP" altLang="en-US" b="1" dirty="0"/>
          </a:p>
        </p:txBody>
      </p:sp>
      <p:pic>
        <p:nvPicPr>
          <p:cNvPr id="32" name="Marcador de posición de imagen 3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16824"/>
          <a:stretch>
            <a:fillRect/>
          </a:stretch>
        </p:blipFill>
        <p:spPr/>
      </p:pic>
      <p:sp>
        <p:nvSpPr>
          <p:cNvPr id="21" name="Marcador de texto 20"/>
          <p:cNvSpPr>
            <a:spLocks noGrp="1"/>
          </p:cNvSpPr>
          <p:nvPr>
            <p:ph type="body" sz="quarter" idx="12"/>
          </p:nvPr>
        </p:nvSpPr>
        <p:spPr>
          <a:xfrm>
            <a:off x="7420491" y="2560608"/>
            <a:ext cx="10628106" cy="3487910"/>
          </a:xfrm>
        </p:spPr>
        <p:txBody>
          <a:bodyPr>
            <a:noAutofit/>
          </a:bodyPr>
          <a:lstStyle/>
          <a:p>
            <a:pPr algn="ctr"/>
            <a:r>
              <a:rPr lang="es-VE" sz="4000" b="1" dirty="0" smtClean="0"/>
              <a:t>Combinación de Muerte, Accidente Cerebrovascular Incapacitante, Hemorragia Grave o Paro Cardíaco. </a:t>
            </a:r>
            <a:endParaRPr lang="es-VE" sz="4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6804747" y="645146"/>
            <a:ext cx="1303547" cy="547688"/>
          </a:xfr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6" name="Rectángulo 5"/>
          <p:cNvSpPr/>
          <p:nvPr/>
        </p:nvSpPr>
        <p:spPr>
          <a:xfrm>
            <a:off x="2809140" y="9896278"/>
            <a:ext cx="1171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JAMA | Original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Investigation, Effect </a:t>
            </a:r>
            <a:r>
              <a:rPr lang="en-US" sz="1400" dirty="0">
                <a:solidFill>
                  <a:schemeClr val="bg1"/>
                </a:solidFill>
                <a:latin typeface="GuardianSansGR-Regular"/>
              </a:rPr>
              <a:t>of Catheter Ablation vs Antiarrhythmic Drugs on Mortality, Stroke, Bleeding, and Cardiac Arrest in </a:t>
            </a:r>
            <a:r>
              <a:rPr lang="en-US" sz="1400" dirty="0" smtClean="0">
                <a:solidFill>
                  <a:schemeClr val="bg1"/>
                </a:solidFill>
                <a:latin typeface="GuardianSansGR-Regular"/>
              </a:rPr>
              <a:t>AF, 2019</a:t>
            </a:r>
            <a:endParaRPr lang="es-V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theme/theme1.xml><?xml version="1.0" encoding="utf-8"?>
<a:theme xmlns:a="http://schemas.openxmlformats.org/drawingml/2006/main" name="Aldebaran - Contents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Aldebaran - Contents without Title and Footer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>
          <a:outerShdw blurRad="88900" dist="76200" dir="5400000" algn="t" rotWithShape="0">
            <a:prstClr val="black">
              <a:alpha val="40000"/>
            </a:prstClr>
          </a:outerShdw>
          <a:softEdge rad="31750"/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Aldebaran - Left Title without Footer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ldebaran - Right Title without Footer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ldebaran - Free Title Position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ldebaran - Contents without Footer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3875756</TotalTime>
  <Words>2020</Words>
  <Application>Microsoft Office PowerPoint</Application>
  <PresentationFormat>Personalizado</PresentationFormat>
  <Paragraphs>213</Paragraphs>
  <Slides>37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37</vt:i4>
      </vt:variant>
    </vt:vector>
  </HeadingPairs>
  <TitlesOfParts>
    <vt:vector size="55" baseType="lpstr">
      <vt:lpstr>ＭＳ Ｐゴシック</vt:lpstr>
      <vt:lpstr>Arial</vt:lpstr>
      <vt:lpstr>Bebas Neue Bold</vt:lpstr>
      <vt:lpstr>Bebas Neue Regular</vt:lpstr>
      <vt:lpstr>Bernard MT Condensed</vt:lpstr>
      <vt:lpstr>Calibri</vt:lpstr>
      <vt:lpstr>Century Gothic</vt:lpstr>
      <vt:lpstr>GuardianSansGR-Regular</vt:lpstr>
      <vt:lpstr>Roboto</vt:lpstr>
      <vt:lpstr>Spica Neue</vt:lpstr>
      <vt:lpstr>Times New Roman</vt:lpstr>
      <vt:lpstr>Wingdings</vt:lpstr>
      <vt:lpstr>Aldebaran - Contents</vt:lpstr>
      <vt:lpstr>Aldebaran - Contents without Title and Footer</vt:lpstr>
      <vt:lpstr>Aldebaran - Left Title without Footer</vt:lpstr>
      <vt:lpstr>Aldebaran - Right Title without Footer</vt:lpstr>
      <vt:lpstr>Aldebaran - Free Title Position</vt:lpstr>
      <vt:lpstr>Aldebaran - Contents without Footer</vt:lpstr>
      <vt:lpstr>Presentación de PowerPoint</vt:lpstr>
      <vt:lpstr>INTERROGANTE</vt:lpstr>
      <vt:lpstr>Presentación de PowerPoint</vt:lpstr>
      <vt:lpstr>INTRODUCCIÓN</vt:lpstr>
      <vt:lpstr>OBJETIVO </vt:lpstr>
      <vt:lpstr>Presentación de PowerPoint</vt:lpstr>
      <vt:lpstr>SEGUIMIENTO</vt:lpstr>
      <vt:lpstr>SEGUIMIENTO</vt:lpstr>
      <vt:lpstr>Presentación de PowerPoint</vt:lpstr>
      <vt:lpstr>Presentación de PowerPoint</vt:lpstr>
      <vt:lpstr>DEFINICIONES</vt:lpstr>
      <vt:lpstr>MÉTODO Y SUPERVISIÓN</vt:lpstr>
      <vt:lpstr>CRITERIOS DE INCLUSIÓN</vt:lpstr>
      <vt:lpstr>CRITERIOS DE EXCLUSIÓN</vt:lpstr>
      <vt:lpstr>Presentación de PowerPoint</vt:lpstr>
      <vt:lpstr>ANÁLISIS ESTADÍSTICOS </vt:lpstr>
      <vt:lpstr>ANÁLISIS ESTADÍSTICOS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</vt:lpstr>
      <vt:lpstr>Presentación de PowerPoint</vt:lpstr>
      <vt:lpstr>Presentación de PowerPoint</vt:lpstr>
      <vt:lpstr>Presentación de PowerPoint</vt:lpstr>
      <vt:lpstr>INTERROGANTE</vt:lpstr>
      <vt:lpstr>APORTES DEL GRUPO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Aldebaran</dc:title>
  <dc:creator>Jun</dc:creator>
  <cp:keywords>Aldebaran</cp:keywords>
  <cp:lastModifiedBy>jose</cp:lastModifiedBy>
  <cp:revision>614</cp:revision>
  <dcterms:created xsi:type="dcterms:W3CDTF">2016-01-14T16:51:07Z</dcterms:created>
  <dcterms:modified xsi:type="dcterms:W3CDTF">2021-04-27T20:07:12Z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6875293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