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6" r:id="rId4"/>
  </p:sldMasterIdLst>
  <p:notesMasterIdLst>
    <p:notesMasterId r:id="rId25"/>
  </p:notesMasterIdLst>
  <p:handoutMasterIdLst>
    <p:handoutMasterId r:id="rId26"/>
  </p:handoutMasterIdLst>
  <p:sldIdLst>
    <p:sldId id="425" r:id="rId5"/>
    <p:sldId id="465" r:id="rId6"/>
    <p:sldId id="474" r:id="rId7"/>
    <p:sldId id="472" r:id="rId8"/>
    <p:sldId id="468" r:id="rId9"/>
    <p:sldId id="469" r:id="rId10"/>
    <p:sldId id="473" r:id="rId11"/>
    <p:sldId id="471" r:id="rId12"/>
    <p:sldId id="485" r:id="rId13"/>
    <p:sldId id="480" r:id="rId14"/>
    <p:sldId id="481" r:id="rId15"/>
    <p:sldId id="482" r:id="rId16"/>
    <p:sldId id="483" r:id="rId17"/>
    <p:sldId id="475" r:id="rId18"/>
    <p:sldId id="476" r:id="rId19"/>
    <p:sldId id="477" r:id="rId20"/>
    <p:sldId id="478" r:id="rId21"/>
    <p:sldId id="467" r:id="rId22"/>
    <p:sldId id="466" r:id="rId23"/>
    <p:sldId id="4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7CC3"/>
    <a:srgbClr val="FB7DE9"/>
    <a:srgbClr val="EF072E"/>
    <a:srgbClr val="FDFDFD"/>
    <a:srgbClr val="56CBC9"/>
    <a:srgbClr val="9261B7"/>
    <a:srgbClr val="FF9900"/>
    <a:srgbClr val="FDBBF4"/>
    <a:srgbClr val="FF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72774" autoAdjust="0"/>
  </p:normalViewPr>
  <p:slideViewPr>
    <p:cSldViewPr snapToGrid="0" showGuides="1">
      <p:cViewPr varScale="1">
        <p:scale>
          <a:sx n="49" d="100"/>
          <a:sy n="49" d="100"/>
        </p:scale>
        <p:origin x="-1338" y="-9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4B053-83F7-4907-8430-67986ABDCE1E}"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s-VE"/>
        </a:p>
      </dgm:t>
    </dgm:pt>
    <dgm:pt modelId="{A5A2DF77-730D-47C9-9F92-1FC88889C2FA}">
      <dgm:prSet phldrT="[Texto]"/>
      <dgm:spPr>
        <a:gradFill rotWithShape="0">
          <a:gsLst>
            <a:gs pos="0">
              <a:schemeClr val="accent4">
                <a:hueOff val="0"/>
                <a:satOff val="0"/>
                <a:lumOff val="0"/>
                <a:satMod val="103000"/>
                <a:lumMod val="102000"/>
                <a:tint val="94000"/>
                <a:alpha val="36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s-VE" dirty="0">
              <a:solidFill>
                <a:schemeClr val="tx1"/>
              </a:solidFill>
            </a:rPr>
            <a:t>En la población pediátrica es rara, 0,34-0,87 caso por cada 100.000.</a:t>
          </a:r>
        </a:p>
      </dgm:t>
    </dgm:pt>
    <dgm:pt modelId="{AC077CE2-3CAB-4BB0-97E4-9DAF4ACB6B52}" type="parTrans" cxnId="{A0B48680-F12A-42B5-A458-7B5F243AC35C}">
      <dgm:prSet/>
      <dgm:spPr/>
      <dgm:t>
        <a:bodyPr/>
        <a:lstStyle/>
        <a:p>
          <a:endParaRPr lang="es-VE">
            <a:solidFill>
              <a:schemeClr val="tx1"/>
            </a:solidFill>
          </a:endParaRPr>
        </a:p>
      </dgm:t>
    </dgm:pt>
    <dgm:pt modelId="{FEE9D1CE-8E32-4BF9-9B11-4F57C13CA336}" type="sibTrans" cxnId="{A0B48680-F12A-42B5-A458-7B5F243AC35C}">
      <dgm:prSet/>
      <dgm:spPr/>
      <dgm:t>
        <a:bodyPr/>
        <a:lstStyle/>
        <a:p>
          <a:endParaRPr lang="es-VE">
            <a:solidFill>
              <a:schemeClr val="tx1"/>
            </a:solidFill>
          </a:endParaRPr>
        </a:p>
      </dgm:t>
    </dgm:pt>
    <dgm:pt modelId="{7EEA0FC6-7FCD-443D-B9FA-EA53E9B92DB9}">
      <dgm:prSet phldrT="[Texto]"/>
      <dgm:spPr>
        <a:gradFill rotWithShape="0">
          <a:gsLst>
            <a:gs pos="0">
              <a:schemeClr val="accent4">
                <a:hueOff val="-12490439"/>
                <a:satOff val="-89148"/>
                <a:lumOff val="196"/>
                <a:satMod val="103000"/>
                <a:lumMod val="102000"/>
                <a:tint val="94000"/>
                <a:alpha val="36000"/>
              </a:schemeClr>
            </a:gs>
            <a:gs pos="50000">
              <a:schemeClr val="accent4">
                <a:hueOff val="-12490439"/>
                <a:satOff val="-89148"/>
                <a:lumOff val="196"/>
                <a:alphaOff val="0"/>
                <a:satMod val="110000"/>
                <a:lumMod val="100000"/>
                <a:shade val="100000"/>
              </a:schemeClr>
            </a:gs>
            <a:gs pos="100000">
              <a:schemeClr val="accent4">
                <a:hueOff val="-12490439"/>
                <a:satOff val="-89148"/>
                <a:lumOff val="196"/>
                <a:alphaOff val="0"/>
                <a:lumMod val="99000"/>
                <a:satMod val="120000"/>
                <a:shade val="78000"/>
              </a:schemeClr>
            </a:gs>
          </a:gsLst>
        </a:gradFill>
      </dgm:spPr>
      <dgm:t>
        <a:bodyPr/>
        <a:lstStyle/>
        <a:p>
          <a:r>
            <a:rPr lang="es-VE" dirty="0">
              <a:solidFill>
                <a:schemeClr val="tx1"/>
              </a:solidFill>
            </a:rPr>
            <a:t>20-50% de los pacientes con CC presentan IC.</a:t>
          </a:r>
        </a:p>
      </dgm:t>
    </dgm:pt>
    <dgm:pt modelId="{B9D46470-E66E-4562-8FAD-5774138112A9}" type="parTrans" cxnId="{2F538BA3-97A0-44FE-8448-68CD2A23B0F4}">
      <dgm:prSet/>
      <dgm:spPr/>
      <dgm:t>
        <a:bodyPr/>
        <a:lstStyle/>
        <a:p>
          <a:endParaRPr lang="es-VE">
            <a:solidFill>
              <a:schemeClr val="tx1"/>
            </a:solidFill>
          </a:endParaRPr>
        </a:p>
      </dgm:t>
    </dgm:pt>
    <dgm:pt modelId="{57704305-F815-4703-A70F-0416E22B0548}" type="sibTrans" cxnId="{2F538BA3-97A0-44FE-8448-68CD2A23B0F4}">
      <dgm:prSet/>
      <dgm:spPr/>
      <dgm:t>
        <a:bodyPr/>
        <a:lstStyle/>
        <a:p>
          <a:endParaRPr lang="es-VE">
            <a:solidFill>
              <a:schemeClr val="tx1"/>
            </a:solidFill>
          </a:endParaRPr>
        </a:p>
      </dgm:t>
    </dgm:pt>
    <dgm:pt modelId="{45967B2A-5CBB-4079-B8DC-A2E31D326989}">
      <dgm:prSet phldrT="[Texto]"/>
      <dgm:spPr>
        <a:gradFill rotWithShape="0">
          <a:gsLst>
            <a:gs pos="0">
              <a:schemeClr val="accent4">
                <a:hueOff val="-6245219"/>
                <a:satOff val="-44574"/>
                <a:lumOff val="98"/>
                <a:satMod val="103000"/>
                <a:lumMod val="102000"/>
                <a:tint val="94000"/>
                <a:alpha val="36000"/>
              </a:schemeClr>
            </a:gs>
            <a:gs pos="50000">
              <a:schemeClr val="accent4">
                <a:hueOff val="-6245219"/>
                <a:satOff val="-44574"/>
                <a:lumOff val="98"/>
                <a:alphaOff val="0"/>
                <a:satMod val="110000"/>
                <a:lumMod val="100000"/>
                <a:shade val="100000"/>
              </a:schemeClr>
            </a:gs>
            <a:gs pos="100000">
              <a:schemeClr val="accent4">
                <a:hueOff val="-6245219"/>
                <a:satOff val="-44574"/>
                <a:lumOff val="98"/>
                <a:alphaOff val="0"/>
                <a:lumMod val="99000"/>
                <a:satMod val="120000"/>
                <a:shade val="78000"/>
              </a:schemeClr>
            </a:gs>
          </a:gsLst>
        </a:gradFill>
      </dgm:spPr>
      <dgm:t>
        <a:bodyPr/>
        <a:lstStyle/>
        <a:p>
          <a:r>
            <a:rPr lang="es-VE" dirty="0">
              <a:solidFill>
                <a:schemeClr val="tx1"/>
              </a:solidFill>
            </a:rPr>
            <a:t>50% ocurre en el primer año de vida con mortalidad a los 5 años de casi el 80%.</a:t>
          </a:r>
        </a:p>
      </dgm:t>
    </dgm:pt>
    <dgm:pt modelId="{5B4C76F7-B6BE-47CD-B22C-FA8C6DB882E7}" type="sibTrans" cxnId="{6F3814B3-AA51-46F7-AA18-D0BB3D4CE0E2}">
      <dgm:prSet/>
      <dgm:spPr/>
      <dgm:t>
        <a:bodyPr/>
        <a:lstStyle/>
        <a:p>
          <a:endParaRPr lang="es-VE">
            <a:solidFill>
              <a:schemeClr val="tx1"/>
            </a:solidFill>
          </a:endParaRPr>
        </a:p>
      </dgm:t>
    </dgm:pt>
    <dgm:pt modelId="{CAC111D5-2D46-4D35-99AF-E36CF960D782}" type="parTrans" cxnId="{6F3814B3-AA51-46F7-AA18-D0BB3D4CE0E2}">
      <dgm:prSet/>
      <dgm:spPr/>
      <dgm:t>
        <a:bodyPr/>
        <a:lstStyle/>
        <a:p>
          <a:endParaRPr lang="es-VE">
            <a:solidFill>
              <a:schemeClr val="tx1"/>
            </a:solidFill>
          </a:endParaRPr>
        </a:p>
      </dgm:t>
    </dgm:pt>
    <dgm:pt modelId="{DE010FC5-F3E8-41EA-80D1-34A93B991456}">
      <dgm:prSet phldrT="[Texto]"/>
      <dgm:spPr>
        <a:gradFill rotWithShape="0">
          <a:gsLst>
            <a:gs pos="0">
              <a:srgbClr val="A57CC3">
                <a:alpha val="36000"/>
              </a:srgbClr>
            </a:gs>
            <a:gs pos="50000">
              <a:schemeClr val="accent2">
                <a:lumMod val="60000"/>
                <a:lumOff val="40000"/>
              </a:schemeClr>
            </a:gs>
            <a:gs pos="100000">
              <a:schemeClr val="accent2">
                <a:lumMod val="40000"/>
                <a:lumOff val="60000"/>
              </a:schemeClr>
            </a:gs>
          </a:gsLst>
        </a:gradFill>
      </dgm:spPr>
      <dgm:t>
        <a:bodyPr/>
        <a:lstStyle/>
        <a:p>
          <a:r>
            <a:rPr lang="es-VE" dirty="0">
              <a:solidFill>
                <a:schemeClr val="tx1"/>
              </a:solidFill>
            </a:rPr>
            <a:t>Incrementa en más del 50% en adultos con CC.</a:t>
          </a:r>
        </a:p>
      </dgm:t>
    </dgm:pt>
    <dgm:pt modelId="{FE72F3CC-6348-4197-98A3-AB357B80F88B}" type="parTrans" cxnId="{20C92EDE-3FAC-4E6B-BC8F-AF9864A734CE}">
      <dgm:prSet/>
      <dgm:spPr/>
      <dgm:t>
        <a:bodyPr/>
        <a:lstStyle/>
        <a:p>
          <a:endParaRPr lang="es-VE"/>
        </a:p>
      </dgm:t>
    </dgm:pt>
    <dgm:pt modelId="{3FD13E76-56BA-4396-934D-7711ABFFE40B}" type="sibTrans" cxnId="{20C92EDE-3FAC-4E6B-BC8F-AF9864A734CE}">
      <dgm:prSet/>
      <dgm:spPr/>
      <dgm:t>
        <a:bodyPr/>
        <a:lstStyle/>
        <a:p>
          <a:endParaRPr lang="es-VE"/>
        </a:p>
      </dgm:t>
    </dgm:pt>
    <dgm:pt modelId="{598DF28A-979A-46EB-919C-4106B44DFE3D}" type="pres">
      <dgm:prSet presAssocID="{9F54B053-83F7-4907-8430-67986ABDCE1E}" presName="Name0" presStyleCnt="0">
        <dgm:presLayoutVars>
          <dgm:chMax val="7"/>
          <dgm:chPref val="7"/>
          <dgm:dir/>
        </dgm:presLayoutVars>
      </dgm:prSet>
      <dgm:spPr/>
      <dgm:t>
        <a:bodyPr/>
        <a:lstStyle/>
        <a:p>
          <a:endParaRPr lang="es-VE"/>
        </a:p>
      </dgm:t>
    </dgm:pt>
    <dgm:pt modelId="{9249D460-C015-4121-A50E-742BE98BA9A2}" type="pres">
      <dgm:prSet presAssocID="{9F54B053-83F7-4907-8430-67986ABDCE1E}" presName="Name1" presStyleCnt="0"/>
      <dgm:spPr/>
    </dgm:pt>
    <dgm:pt modelId="{CB8E2404-B851-42BC-85A2-D632E25E8356}" type="pres">
      <dgm:prSet presAssocID="{9F54B053-83F7-4907-8430-67986ABDCE1E}" presName="cycle" presStyleCnt="0"/>
      <dgm:spPr/>
    </dgm:pt>
    <dgm:pt modelId="{3B58B01F-256F-4C44-8585-5F7C7BD184A1}" type="pres">
      <dgm:prSet presAssocID="{9F54B053-83F7-4907-8430-67986ABDCE1E}" presName="srcNode" presStyleLbl="node1" presStyleIdx="0" presStyleCnt="4"/>
      <dgm:spPr/>
    </dgm:pt>
    <dgm:pt modelId="{1732D846-66BE-4F0A-BA4F-854C23003AE1}" type="pres">
      <dgm:prSet presAssocID="{9F54B053-83F7-4907-8430-67986ABDCE1E}" presName="conn" presStyleLbl="parChTrans1D2" presStyleIdx="0" presStyleCnt="1"/>
      <dgm:spPr/>
      <dgm:t>
        <a:bodyPr/>
        <a:lstStyle/>
        <a:p>
          <a:endParaRPr lang="es-VE"/>
        </a:p>
      </dgm:t>
    </dgm:pt>
    <dgm:pt modelId="{829123B8-1B54-4B73-8C3B-13E6E60452DB}" type="pres">
      <dgm:prSet presAssocID="{9F54B053-83F7-4907-8430-67986ABDCE1E}" presName="extraNode" presStyleLbl="node1" presStyleIdx="0" presStyleCnt="4"/>
      <dgm:spPr/>
    </dgm:pt>
    <dgm:pt modelId="{F833B763-BA6D-482D-80D2-40FBC7D9D1F6}" type="pres">
      <dgm:prSet presAssocID="{9F54B053-83F7-4907-8430-67986ABDCE1E}" presName="dstNode" presStyleLbl="node1" presStyleIdx="0" presStyleCnt="4"/>
      <dgm:spPr/>
    </dgm:pt>
    <dgm:pt modelId="{4FDC844F-059D-4549-A691-684AEF8C54D2}" type="pres">
      <dgm:prSet presAssocID="{A5A2DF77-730D-47C9-9F92-1FC88889C2FA}" presName="text_1" presStyleLbl="node1" presStyleIdx="0" presStyleCnt="4">
        <dgm:presLayoutVars>
          <dgm:bulletEnabled val="1"/>
        </dgm:presLayoutVars>
      </dgm:prSet>
      <dgm:spPr/>
      <dgm:t>
        <a:bodyPr/>
        <a:lstStyle/>
        <a:p>
          <a:endParaRPr lang="es-VE"/>
        </a:p>
      </dgm:t>
    </dgm:pt>
    <dgm:pt modelId="{B814B2B0-FF1F-4AB6-AB6C-5A22C981FACB}" type="pres">
      <dgm:prSet presAssocID="{A5A2DF77-730D-47C9-9F92-1FC88889C2FA}" presName="accent_1" presStyleCnt="0"/>
      <dgm:spPr/>
    </dgm:pt>
    <dgm:pt modelId="{727A1208-5D26-4F72-98D0-E9485A0F982B}" type="pres">
      <dgm:prSet presAssocID="{A5A2DF77-730D-47C9-9F92-1FC88889C2FA}" presName="accentRepeatNode" presStyleLbl="solidFgAcc1" presStyleIdx="0" presStyleCnt="4"/>
      <dgm:spPr/>
    </dgm:pt>
    <dgm:pt modelId="{A8EC29CF-F54C-432A-BE3E-5E370FD9FD22}" type="pres">
      <dgm:prSet presAssocID="{45967B2A-5CBB-4079-B8DC-A2E31D326989}" presName="text_2" presStyleLbl="node1" presStyleIdx="1" presStyleCnt="4">
        <dgm:presLayoutVars>
          <dgm:bulletEnabled val="1"/>
        </dgm:presLayoutVars>
      </dgm:prSet>
      <dgm:spPr/>
      <dgm:t>
        <a:bodyPr/>
        <a:lstStyle/>
        <a:p>
          <a:endParaRPr lang="es-VE"/>
        </a:p>
      </dgm:t>
    </dgm:pt>
    <dgm:pt modelId="{92B84456-1962-418F-B3C8-0D3871074DA8}" type="pres">
      <dgm:prSet presAssocID="{45967B2A-5CBB-4079-B8DC-A2E31D326989}" presName="accent_2" presStyleCnt="0"/>
      <dgm:spPr/>
    </dgm:pt>
    <dgm:pt modelId="{99D73EFD-1678-4643-852F-C40EF63B4DB5}" type="pres">
      <dgm:prSet presAssocID="{45967B2A-5CBB-4079-B8DC-A2E31D326989}" presName="accentRepeatNode" presStyleLbl="solidFgAcc1" presStyleIdx="1" presStyleCnt="4"/>
      <dgm:spPr/>
    </dgm:pt>
    <dgm:pt modelId="{1C671983-A017-448F-97AE-6D3CE148EBAA}" type="pres">
      <dgm:prSet presAssocID="{7EEA0FC6-7FCD-443D-B9FA-EA53E9B92DB9}" presName="text_3" presStyleLbl="node1" presStyleIdx="2" presStyleCnt="4">
        <dgm:presLayoutVars>
          <dgm:bulletEnabled val="1"/>
        </dgm:presLayoutVars>
      </dgm:prSet>
      <dgm:spPr/>
      <dgm:t>
        <a:bodyPr/>
        <a:lstStyle/>
        <a:p>
          <a:endParaRPr lang="es-VE"/>
        </a:p>
      </dgm:t>
    </dgm:pt>
    <dgm:pt modelId="{08385E96-91D1-4F7D-9452-602B5BC90EEF}" type="pres">
      <dgm:prSet presAssocID="{7EEA0FC6-7FCD-443D-B9FA-EA53E9B92DB9}" presName="accent_3" presStyleCnt="0"/>
      <dgm:spPr/>
    </dgm:pt>
    <dgm:pt modelId="{145CE897-7494-45C6-9D03-17695CCFB956}" type="pres">
      <dgm:prSet presAssocID="{7EEA0FC6-7FCD-443D-B9FA-EA53E9B92DB9}" presName="accentRepeatNode" presStyleLbl="solidFgAcc1" presStyleIdx="2" presStyleCnt="4"/>
      <dgm:spPr/>
    </dgm:pt>
    <dgm:pt modelId="{50BD323B-2DC0-468F-A331-0DF060C3E3DD}" type="pres">
      <dgm:prSet presAssocID="{DE010FC5-F3E8-41EA-80D1-34A93B991456}" presName="text_4" presStyleLbl="node1" presStyleIdx="3" presStyleCnt="4">
        <dgm:presLayoutVars>
          <dgm:bulletEnabled val="1"/>
        </dgm:presLayoutVars>
      </dgm:prSet>
      <dgm:spPr/>
      <dgm:t>
        <a:bodyPr/>
        <a:lstStyle/>
        <a:p>
          <a:endParaRPr lang="es-VE"/>
        </a:p>
      </dgm:t>
    </dgm:pt>
    <dgm:pt modelId="{2C931BA6-35D9-44E0-AD4E-35C332D8E145}" type="pres">
      <dgm:prSet presAssocID="{DE010FC5-F3E8-41EA-80D1-34A93B991456}" presName="accent_4" presStyleCnt="0"/>
      <dgm:spPr/>
    </dgm:pt>
    <dgm:pt modelId="{92CB6076-59C4-411A-8D3E-860A5A6EE791}" type="pres">
      <dgm:prSet presAssocID="{DE010FC5-F3E8-41EA-80D1-34A93B991456}" presName="accentRepeatNode" presStyleLbl="solidFgAcc1" presStyleIdx="3" presStyleCnt="4"/>
      <dgm:spPr/>
    </dgm:pt>
  </dgm:ptLst>
  <dgm:cxnLst>
    <dgm:cxn modelId="{CAAAF561-ED6C-44A8-89BD-A00130FEB4A6}" type="presOf" srcId="{45967B2A-5CBB-4079-B8DC-A2E31D326989}" destId="{A8EC29CF-F54C-432A-BE3E-5E370FD9FD22}" srcOrd="0" destOrd="0" presId="urn:microsoft.com/office/officeart/2008/layout/VerticalCurvedList"/>
    <dgm:cxn modelId="{03ED83D3-83F7-4046-930B-15242263C95E}" type="presOf" srcId="{DE010FC5-F3E8-41EA-80D1-34A93B991456}" destId="{50BD323B-2DC0-468F-A331-0DF060C3E3DD}" srcOrd="0" destOrd="0" presId="urn:microsoft.com/office/officeart/2008/layout/VerticalCurvedList"/>
    <dgm:cxn modelId="{87FE18A8-A32C-4264-8251-F0B4A0A2E2BB}" type="presOf" srcId="{9F54B053-83F7-4907-8430-67986ABDCE1E}" destId="{598DF28A-979A-46EB-919C-4106B44DFE3D}" srcOrd="0" destOrd="0" presId="urn:microsoft.com/office/officeart/2008/layout/VerticalCurvedList"/>
    <dgm:cxn modelId="{2F538BA3-97A0-44FE-8448-68CD2A23B0F4}" srcId="{9F54B053-83F7-4907-8430-67986ABDCE1E}" destId="{7EEA0FC6-7FCD-443D-B9FA-EA53E9B92DB9}" srcOrd="2" destOrd="0" parTransId="{B9D46470-E66E-4562-8FAD-5774138112A9}" sibTransId="{57704305-F815-4703-A70F-0416E22B0548}"/>
    <dgm:cxn modelId="{C51CA2B5-7189-494B-A60A-3F2D26D46F09}" type="presOf" srcId="{FEE9D1CE-8E32-4BF9-9B11-4F57C13CA336}" destId="{1732D846-66BE-4F0A-BA4F-854C23003AE1}" srcOrd="0" destOrd="0" presId="urn:microsoft.com/office/officeart/2008/layout/VerticalCurvedList"/>
    <dgm:cxn modelId="{105B9B92-7A1D-4CF5-8621-7053E7F74FE4}" type="presOf" srcId="{7EEA0FC6-7FCD-443D-B9FA-EA53E9B92DB9}" destId="{1C671983-A017-448F-97AE-6D3CE148EBAA}" srcOrd="0" destOrd="0" presId="urn:microsoft.com/office/officeart/2008/layout/VerticalCurvedList"/>
    <dgm:cxn modelId="{A0B48680-F12A-42B5-A458-7B5F243AC35C}" srcId="{9F54B053-83F7-4907-8430-67986ABDCE1E}" destId="{A5A2DF77-730D-47C9-9F92-1FC88889C2FA}" srcOrd="0" destOrd="0" parTransId="{AC077CE2-3CAB-4BB0-97E4-9DAF4ACB6B52}" sibTransId="{FEE9D1CE-8E32-4BF9-9B11-4F57C13CA336}"/>
    <dgm:cxn modelId="{20C92EDE-3FAC-4E6B-BC8F-AF9864A734CE}" srcId="{9F54B053-83F7-4907-8430-67986ABDCE1E}" destId="{DE010FC5-F3E8-41EA-80D1-34A93B991456}" srcOrd="3" destOrd="0" parTransId="{FE72F3CC-6348-4197-98A3-AB357B80F88B}" sibTransId="{3FD13E76-56BA-4396-934D-7711ABFFE40B}"/>
    <dgm:cxn modelId="{256A7E73-B494-4A3E-9883-D17637289084}" type="presOf" srcId="{A5A2DF77-730D-47C9-9F92-1FC88889C2FA}" destId="{4FDC844F-059D-4549-A691-684AEF8C54D2}" srcOrd="0" destOrd="0" presId="urn:microsoft.com/office/officeart/2008/layout/VerticalCurvedList"/>
    <dgm:cxn modelId="{6F3814B3-AA51-46F7-AA18-D0BB3D4CE0E2}" srcId="{9F54B053-83F7-4907-8430-67986ABDCE1E}" destId="{45967B2A-5CBB-4079-B8DC-A2E31D326989}" srcOrd="1" destOrd="0" parTransId="{CAC111D5-2D46-4D35-99AF-E36CF960D782}" sibTransId="{5B4C76F7-B6BE-47CD-B22C-FA8C6DB882E7}"/>
    <dgm:cxn modelId="{2B220006-B308-4511-8A88-7C3957F82D1F}" type="presParOf" srcId="{598DF28A-979A-46EB-919C-4106B44DFE3D}" destId="{9249D460-C015-4121-A50E-742BE98BA9A2}" srcOrd="0" destOrd="0" presId="urn:microsoft.com/office/officeart/2008/layout/VerticalCurvedList"/>
    <dgm:cxn modelId="{3F8A76C4-0773-4279-9F4F-F1439C4FA653}" type="presParOf" srcId="{9249D460-C015-4121-A50E-742BE98BA9A2}" destId="{CB8E2404-B851-42BC-85A2-D632E25E8356}" srcOrd="0" destOrd="0" presId="urn:microsoft.com/office/officeart/2008/layout/VerticalCurvedList"/>
    <dgm:cxn modelId="{A4C537FC-966B-4D6B-9A3B-E1C10B977592}" type="presParOf" srcId="{CB8E2404-B851-42BC-85A2-D632E25E8356}" destId="{3B58B01F-256F-4C44-8585-5F7C7BD184A1}" srcOrd="0" destOrd="0" presId="urn:microsoft.com/office/officeart/2008/layout/VerticalCurvedList"/>
    <dgm:cxn modelId="{C7849160-9C12-4CDE-9411-9B677BE077D1}" type="presParOf" srcId="{CB8E2404-B851-42BC-85A2-D632E25E8356}" destId="{1732D846-66BE-4F0A-BA4F-854C23003AE1}" srcOrd="1" destOrd="0" presId="urn:microsoft.com/office/officeart/2008/layout/VerticalCurvedList"/>
    <dgm:cxn modelId="{E28BE1B0-F137-41B1-B35B-7F6FD9740105}" type="presParOf" srcId="{CB8E2404-B851-42BC-85A2-D632E25E8356}" destId="{829123B8-1B54-4B73-8C3B-13E6E60452DB}" srcOrd="2" destOrd="0" presId="urn:microsoft.com/office/officeart/2008/layout/VerticalCurvedList"/>
    <dgm:cxn modelId="{ACF2A67A-0C4C-433C-A2CD-CC189BBF112D}" type="presParOf" srcId="{CB8E2404-B851-42BC-85A2-D632E25E8356}" destId="{F833B763-BA6D-482D-80D2-40FBC7D9D1F6}" srcOrd="3" destOrd="0" presId="urn:microsoft.com/office/officeart/2008/layout/VerticalCurvedList"/>
    <dgm:cxn modelId="{C400BF0D-5084-40C3-B85C-1FAEA34280BB}" type="presParOf" srcId="{9249D460-C015-4121-A50E-742BE98BA9A2}" destId="{4FDC844F-059D-4549-A691-684AEF8C54D2}" srcOrd="1" destOrd="0" presId="urn:microsoft.com/office/officeart/2008/layout/VerticalCurvedList"/>
    <dgm:cxn modelId="{3ADDB936-66EA-4063-A7F7-30C46B8279CE}" type="presParOf" srcId="{9249D460-C015-4121-A50E-742BE98BA9A2}" destId="{B814B2B0-FF1F-4AB6-AB6C-5A22C981FACB}" srcOrd="2" destOrd="0" presId="urn:microsoft.com/office/officeart/2008/layout/VerticalCurvedList"/>
    <dgm:cxn modelId="{4828899A-9270-4265-B95A-1386164231AD}" type="presParOf" srcId="{B814B2B0-FF1F-4AB6-AB6C-5A22C981FACB}" destId="{727A1208-5D26-4F72-98D0-E9485A0F982B}" srcOrd="0" destOrd="0" presId="urn:microsoft.com/office/officeart/2008/layout/VerticalCurvedList"/>
    <dgm:cxn modelId="{5BA57E39-A9D2-4F7B-8FFD-76AA8A68B49A}" type="presParOf" srcId="{9249D460-C015-4121-A50E-742BE98BA9A2}" destId="{A8EC29CF-F54C-432A-BE3E-5E370FD9FD22}" srcOrd="3" destOrd="0" presId="urn:microsoft.com/office/officeart/2008/layout/VerticalCurvedList"/>
    <dgm:cxn modelId="{686F673F-25C9-4653-8CAC-48D550381179}" type="presParOf" srcId="{9249D460-C015-4121-A50E-742BE98BA9A2}" destId="{92B84456-1962-418F-B3C8-0D3871074DA8}" srcOrd="4" destOrd="0" presId="urn:microsoft.com/office/officeart/2008/layout/VerticalCurvedList"/>
    <dgm:cxn modelId="{5856C13F-8C90-4F88-9110-2169FE1E04C1}" type="presParOf" srcId="{92B84456-1962-418F-B3C8-0D3871074DA8}" destId="{99D73EFD-1678-4643-852F-C40EF63B4DB5}" srcOrd="0" destOrd="0" presId="urn:microsoft.com/office/officeart/2008/layout/VerticalCurvedList"/>
    <dgm:cxn modelId="{BBC06BEF-B484-4057-8DAD-7A8E1530D205}" type="presParOf" srcId="{9249D460-C015-4121-A50E-742BE98BA9A2}" destId="{1C671983-A017-448F-97AE-6D3CE148EBAA}" srcOrd="5" destOrd="0" presId="urn:microsoft.com/office/officeart/2008/layout/VerticalCurvedList"/>
    <dgm:cxn modelId="{6246809D-FFA0-4F83-8B25-9EA699F8CCF5}" type="presParOf" srcId="{9249D460-C015-4121-A50E-742BE98BA9A2}" destId="{08385E96-91D1-4F7D-9452-602B5BC90EEF}" srcOrd="6" destOrd="0" presId="urn:microsoft.com/office/officeart/2008/layout/VerticalCurvedList"/>
    <dgm:cxn modelId="{CC9F4A37-849A-427C-AB61-04D24EBE1E19}" type="presParOf" srcId="{08385E96-91D1-4F7D-9452-602B5BC90EEF}" destId="{145CE897-7494-45C6-9D03-17695CCFB956}" srcOrd="0" destOrd="0" presId="urn:microsoft.com/office/officeart/2008/layout/VerticalCurvedList"/>
    <dgm:cxn modelId="{AC811E84-4505-4349-A544-C010029A8614}" type="presParOf" srcId="{9249D460-C015-4121-A50E-742BE98BA9A2}" destId="{50BD323B-2DC0-468F-A331-0DF060C3E3DD}" srcOrd="7" destOrd="0" presId="urn:microsoft.com/office/officeart/2008/layout/VerticalCurvedList"/>
    <dgm:cxn modelId="{6882C652-8E3A-41F4-B94B-DC048A005B25}" type="presParOf" srcId="{9249D460-C015-4121-A50E-742BE98BA9A2}" destId="{2C931BA6-35D9-44E0-AD4E-35C332D8E145}" srcOrd="8" destOrd="0" presId="urn:microsoft.com/office/officeart/2008/layout/VerticalCurvedList"/>
    <dgm:cxn modelId="{0178716F-A950-4C78-891E-772A29FAC127}" type="presParOf" srcId="{2C931BA6-35D9-44E0-AD4E-35C332D8E145}" destId="{92CB6076-59C4-411A-8D3E-860A5A6EE79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7DE5F-3AB3-4C46-AF4E-38776BE1B832}"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s-VE"/>
        </a:p>
      </dgm:t>
    </dgm:pt>
    <dgm:pt modelId="{D2F68ECF-EF69-4457-BE0A-0355F225C94F}">
      <dgm:prSet phldrT="[Texto]"/>
      <dgm:spPr/>
      <dgm:t>
        <a:bodyPr/>
        <a:lstStyle/>
        <a:p>
          <a:r>
            <a:rPr lang="es-VE" b="1"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Anamnesis</a:t>
          </a:r>
        </a:p>
      </dgm:t>
    </dgm:pt>
    <dgm:pt modelId="{FE2B0445-AF30-44CF-A65A-03D47518EA5E}" type="parTrans" cxnId="{2ABDEFC4-67D6-43AB-8A10-7F4E0C675CF1}">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8C8D9530-C481-4450-A439-CDB65B8A2D6E}" type="sibTrans" cxnId="{2ABDEFC4-67D6-43AB-8A10-7F4E0C675CF1}">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FA236396-1649-4120-9914-3D7248DF4E6B}">
      <dgm:prSet phldrT="[Texto]"/>
      <dgm:spPr/>
      <dgm:t>
        <a:bodyPr/>
        <a:lstStyle/>
        <a:p>
          <a:r>
            <a:rPr lang="es-VE" b="0" dirty="0">
              <a:solidFill>
                <a:schemeClr val="accent2">
                  <a:lumMod val="50000"/>
                </a:schemeClr>
              </a:solidFill>
              <a:effectLst/>
              <a:latin typeface="Century Gothic" panose="020B0502020202020204" pitchFamily="34" charset="0"/>
            </a:rPr>
            <a:t>Antecedentes patológicos</a:t>
          </a:r>
        </a:p>
        <a:p>
          <a:r>
            <a:rPr lang="es-VE" b="0" dirty="0">
              <a:solidFill>
                <a:schemeClr val="accent2">
                  <a:lumMod val="50000"/>
                </a:schemeClr>
              </a:solidFill>
              <a:effectLst/>
              <a:latin typeface="Century Gothic" panose="020B0502020202020204" pitchFamily="34" charset="0"/>
            </a:rPr>
            <a:t>Antecedentes familiares</a:t>
          </a:r>
        </a:p>
        <a:p>
          <a:r>
            <a:rPr lang="es-VE" b="0" dirty="0">
              <a:solidFill>
                <a:schemeClr val="accent2">
                  <a:lumMod val="50000"/>
                </a:schemeClr>
              </a:solidFill>
              <a:effectLst/>
              <a:latin typeface="Century Gothic" panose="020B0502020202020204" pitchFamily="34" charset="0"/>
            </a:rPr>
            <a:t>Síntomas </a:t>
          </a:r>
        </a:p>
      </dgm:t>
    </dgm:pt>
    <dgm:pt modelId="{4AAFBEF1-694D-45B7-906E-38BC4A8F3257}" type="parTrans" cxnId="{D27FE099-632F-430C-B590-CE8B435542A4}">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7290302B-78B4-499B-A96D-94C914B91929}" type="sibTrans" cxnId="{D27FE099-632F-430C-B590-CE8B435542A4}">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0FDC2E62-EA13-4447-8821-DF12F8DA71C8}">
      <dgm:prSet phldrT="[Texto]"/>
      <dgm:spPr/>
      <dgm:t>
        <a:bodyPr/>
        <a:lstStyle/>
        <a:p>
          <a:r>
            <a:rPr lang="es-VE" b="1"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Exploración física </a:t>
          </a:r>
        </a:p>
      </dgm:t>
    </dgm:pt>
    <dgm:pt modelId="{6BDD98F4-12CC-4E92-907E-28CFF806D8E3}" type="parTrans" cxnId="{03AE2F28-0024-4A57-A644-D761772822DC}">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06235633-92EB-4568-BB20-3D94E96E25FC}" type="sibTrans" cxnId="{03AE2F28-0024-4A57-A644-D761772822DC}">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D59F172B-5E50-4A48-81BE-85B19FBB7823}">
      <dgm:prSet phldrT="[Texto]"/>
      <dgm:spPr/>
      <dgm:t>
        <a:bodyPr/>
        <a:lstStyle/>
        <a:p>
          <a:r>
            <a:rPr lang="es-VE" b="0" dirty="0">
              <a:solidFill>
                <a:schemeClr val="accent2">
                  <a:lumMod val="50000"/>
                </a:schemeClr>
              </a:solidFill>
              <a:effectLst/>
              <a:latin typeface="Century Gothic" panose="020B0502020202020204" pitchFamily="34" charset="0"/>
            </a:rPr>
            <a:t>Signos de IC, especialmente taquicardia y taquipnea</a:t>
          </a:r>
        </a:p>
        <a:p>
          <a:r>
            <a:rPr lang="es-VE" b="0" dirty="0">
              <a:solidFill>
                <a:schemeClr val="accent2">
                  <a:lumMod val="50000"/>
                </a:schemeClr>
              </a:solidFill>
              <a:effectLst/>
              <a:latin typeface="Century Gothic" panose="020B0502020202020204" pitchFamily="34" charset="0"/>
            </a:rPr>
            <a:t>Alteración del crecimiento </a:t>
          </a:r>
        </a:p>
        <a:p>
          <a:r>
            <a:rPr lang="es-VE" b="0" dirty="0">
              <a:solidFill>
                <a:schemeClr val="accent2">
                  <a:lumMod val="50000"/>
                </a:schemeClr>
              </a:solidFill>
              <a:effectLst/>
              <a:latin typeface="Century Gothic" panose="020B0502020202020204" pitchFamily="34" charset="0"/>
            </a:rPr>
            <a:t>Hepatomegalia</a:t>
          </a:r>
        </a:p>
        <a:p>
          <a:r>
            <a:rPr lang="es-VE" b="0" dirty="0">
              <a:solidFill>
                <a:schemeClr val="accent2">
                  <a:lumMod val="50000"/>
                </a:schemeClr>
              </a:solidFill>
              <a:effectLst/>
              <a:latin typeface="Century Gothic" panose="020B0502020202020204" pitchFamily="34" charset="0"/>
            </a:rPr>
            <a:t>Edema </a:t>
          </a:r>
        </a:p>
      </dgm:t>
    </dgm:pt>
    <dgm:pt modelId="{2787EEC7-D16A-47D1-B671-0F3A959B2B2C}" type="parTrans" cxnId="{A94BEAF3-999A-425F-BAD1-566152E8E9F2}">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A3381271-42ED-46D1-8B36-C19FBF3F5CD0}" type="sibTrans" cxnId="{A94BEAF3-999A-425F-BAD1-566152E8E9F2}">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A0CF55B2-1093-4096-B650-26239311C0EF}">
      <dgm:prSet phldrT="[Texto]"/>
      <dgm:spPr/>
      <dgm:t>
        <a:bodyPr/>
        <a:lstStyle/>
        <a:p>
          <a:r>
            <a:rPr lang="es-VE" b="1"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Pruebas complementarias</a:t>
          </a:r>
        </a:p>
      </dgm:t>
    </dgm:pt>
    <dgm:pt modelId="{E2F56C9B-F792-49FF-8867-456DA2DF39B8}" type="parTrans" cxnId="{F62F2371-0FA5-4265-939E-62CB28B43B78}">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0508F074-9C2C-4892-B391-E58338501027}" type="sibTrans" cxnId="{F62F2371-0FA5-4265-939E-62CB28B43B78}">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6F6CA9A8-55C5-41E8-A1F7-428AECBDE0F8}">
      <dgm:prSet phldrT="[Texto]"/>
      <dgm:spPr/>
      <dgm:t>
        <a:bodyPr/>
        <a:lstStyle/>
        <a:p>
          <a:r>
            <a:rPr lang="es-VE" b="0" dirty="0" err="1">
              <a:solidFill>
                <a:schemeClr val="accent2">
                  <a:lumMod val="50000"/>
                </a:schemeClr>
              </a:solidFill>
              <a:effectLst/>
              <a:latin typeface="Century Gothic" panose="020B0502020202020204" pitchFamily="34" charset="0"/>
            </a:rPr>
            <a:t>Rx</a:t>
          </a:r>
          <a:r>
            <a:rPr lang="es-VE" b="0" dirty="0">
              <a:solidFill>
                <a:schemeClr val="accent2">
                  <a:lumMod val="50000"/>
                </a:schemeClr>
              </a:solidFill>
              <a:effectLst/>
              <a:latin typeface="Century Gothic" panose="020B0502020202020204" pitchFamily="34" charset="0"/>
            </a:rPr>
            <a:t> de tórax</a:t>
          </a:r>
        </a:p>
        <a:p>
          <a:r>
            <a:rPr lang="es-VE" b="0" dirty="0">
              <a:solidFill>
                <a:schemeClr val="accent2">
                  <a:lumMod val="50000"/>
                </a:schemeClr>
              </a:solidFill>
              <a:effectLst/>
              <a:latin typeface="Century Gothic" panose="020B0502020202020204" pitchFamily="34" charset="0"/>
            </a:rPr>
            <a:t>Electrocardiograma</a:t>
          </a:r>
        </a:p>
        <a:p>
          <a:r>
            <a:rPr lang="es-VE" b="0" dirty="0">
              <a:solidFill>
                <a:schemeClr val="accent2">
                  <a:lumMod val="50000"/>
                </a:schemeClr>
              </a:solidFill>
              <a:effectLst/>
              <a:latin typeface="Century Gothic" panose="020B0502020202020204" pitchFamily="34" charset="0"/>
            </a:rPr>
            <a:t>Ecocardiograma </a:t>
          </a:r>
        </a:p>
        <a:p>
          <a:r>
            <a:rPr lang="es-VE" b="0" dirty="0">
              <a:solidFill>
                <a:schemeClr val="accent2">
                  <a:lumMod val="50000"/>
                </a:schemeClr>
              </a:solidFill>
              <a:effectLst/>
              <a:latin typeface="Century Gothic" panose="020B0502020202020204" pitchFamily="34" charset="0"/>
            </a:rPr>
            <a:t>Laboratorios </a:t>
          </a:r>
        </a:p>
        <a:p>
          <a:r>
            <a:rPr lang="es-VE" b="0" dirty="0">
              <a:solidFill>
                <a:schemeClr val="accent2">
                  <a:lumMod val="50000"/>
                </a:schemeClr>
              </a:solidFill>
              <a:effectLst/>
              <a:latin typeface="Century Gothic" panose="020B0502020202020204" pitchFamily="34" charset="0"/>
            </a:rPr>
            <a:t>Biomarcadores </a:t>
          </a:r>
        </a:p>
      </dgm:t>
    </dgm:pt>
    <dgm:pt modelId="{6006737E-7124-4EAA-9BB3-D8871EF1294F}" type="parTrans" cxnId="{EC680DB7-C274-443F-B95B-C981FC220033}">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C4ACC337-56D0-448D-9138-C3778EEA7211}" type="sibTrans" cxnId="{EC680DB7-C274-443F-B95B-C981FC220033}">
      <dgm:prSet/>
      <dgm:spPr/>
      <dgm:t>
        <a:bodyPr/>
        <a:lstStyle/>
        <a:p>
          <a:endParaRPr lang="es-VE" b="1">
            <a:solidFill>
              <a:schemeClr val="tx2">
                <a:lumMod val="75000"/>
              </a:schemeClr>
            </a:solidFill>
            <a:effectLst>
              <a:outerShdw blurRad="38100" dist="38100" dir="2700000" algn="tl">
                <a:srgbClr val="000000">
                  <a:alpha val="43137"/>
                </a:srgbClr>
              </a:outerShdw>
            </a:effectLst>
            <a:latin typeface="Century Gothic" panose="020B0502020202020204" pitchFamily="34" charset="0"/>
          </a:endParaRPr>
        </a:p>
      </dgm:t>
    </dgm:pt>
    <dgm:pt modelId="{7E7A0785-8894-4E0E-82F9-F141468AD46E}" type="pres">
      <dgm:prSet presAssocID="{1FC7DE5F-3AB3-4C46-AF4E-38776BE1B832}" presName="Name0" presStyleCnt="0">
        <dgm:presLayoutVars>
          <dgm:dir/>
          <dgm:animLvl val="lvl"/>
          <dgm:resizeHandles val="exact"/>
        </dgm:presLayoutVars>
      </dgm:prSet>
      <dgm:spPr/>
      <dgm:t>
        <a:bodyPr/>
        <a:lstStyle/>
        <a:p>
          <a:endParaRPr lang="es-VE"/>
        </a:p>
      </dgm:t>
    </dgm:pt>
    <dgm:pt modelId="{DBDDBE7C-41AD-42F6-961A-E37606B27044}" type="pres">
      <dgm:prSet presAssocID="{D2F68ECF-EF69-4457-BE0A-0355F225C94F}" presName="compositeNode" presStyleCnt="0">
        <dgm:presLayoutVars>
          <dgm:bulletEnabled val="1"/>
        </dgm:presLayoutVars>
      </dgm:prSet>
      <dgm:spPr/>
    </dgm:pt>
    <dgm:pt modelId="{8FBECCC3-9766-4DA5-9ACF-6FC37BA22329}" type="pres">
      <dgm:prSet presAssocID="{D2F68ECF-EF69-4457-BE0A-0355F225C94F}" presName="bgRect" presStyleLbl="node1" presStyleIdx="0" presStyleCnt="3"/>
      <dgm:spPr/>
      <dgm:t>
        <a:bodyPr/>
        <a:lstStyle/>
        <a:p>
          <a:endParaRPr lang="es-VE"/>
        </a:p>
      </dgm:t>
    </dgm:pt>
    <dgm:pt modelId="{4B381792-46E9-42C8-993E-052AAC5E7DB5}" type="pres">
      <dgm:prSet presAssocID="{D2F68ECF-EF69-4457-BE0A-0355F225C94F}" presName="parentNode" presStyleLbl="node1" presStyleIdx="0" presStyleCnt="3">
        <dgm:presLayoutVars>
          <dgm:chMax val="0"/>
          <dgm:bulletEnabled val="1"/>
        </dgm:presLayoutVars>
      </dgm:prSet>
      <dgm:spPr/>
      <dgm:t>
        <a:bodyPr/>
        <a:lstStyle/>
        <a:p>
          <a:endParaRPr lang="es-VE"/>
        </a:p>
      </dgm:t>
    </dgm:pt>
    <dgm:pt modelId="{FAFE973A-A67F-4156-AD64-930DDDA90351}" type="pres">
      <dgm:prSet presAssocID="{D2F68ECF-EF69-4457-BE0A-0355F225C94F}" presName="childNode" presStyleLbl="node1" presStyleIdx="0" presStyleCnt="3">
        <dgm:presLayoutVars>
          <dgm:bulletEnabled val="1"/>
        </dgm:presLayoutVars>
      </dgm:prSet>
      <dgm:spPr/>
      <dgm:t>
        <a:bodyPr/>
        <a:lstStyle/>
        <a:p>
          <a:endParaRPr lang="es-VE"/>
        </a:p>
      </dgm:t>
    </dgm:pt>
    <dgm:pt modelId="{D66B7AEC-C48D-4408-BFE7-E0DAF00D84FA}" type="pres">
      <dgm:prSet presAssocID="{8C8D9530-C481-4450-A439-CDB65B8A2D6E}" presName="hSp" presStyleCnt="0"/>
      <dgm:spPr/>
    </dgm:pt>
    <dgm:pt modelId="{E39FDF0E-68D4-4104-8D8C-A962D9E7B1A1}" type="pres">
      <dgm:prSet presAssocID="{8C8D9530-C481-4450-A439-CDB65B8A2D6E}" presName="vProcSp" presStyleCnt="0"/>
      <dgm:spPr/>
    </dgm:pt>
    <dgm:pt modelId="{94DA3AC3-98D6-4374-9DBF-DF41D509CE60}" type="pres">
      <dgm:prSet presAssocID="{8C8D9530-C481-4450-A439-CDB65B8A2D6E}" presName="vSp1" presStyleCnt="0"/>
      <dgm:spPr/>
    </dgm:pt>
    <dgm:pt modelId="{F9DFC66B-ABEE-4415-BD2A-AB0B1562D8B1}" type="pres">
      <dgm:prSet presAssocID="{8C8D9530-C481-4450-A439-CDB65B8A2D6E}" presName="simulatedConn" presStyleLbl="solidFgAcc1" presStyleIdx="0" presStyleCnt="2"/>
      <dgm:spPr/>
    </dgm:pt>
    <dgm:pt modelId="{45A626E1-247A-4E90-AFB5-F28C7209BE60}" type="pres">
      <dgm:prSet presAssocID="{8C8D9530-C481-4450-A439-CDB65B8A2D6E}" presName="vSp2" presStyleCnt="0"/>
      <dgm:spPr/>
    </dgm:pt>
    <dgm:pt modelId="{45D3D37B-BF47-4407-97C8-4B67C8D3DA31}" type="pres">
      <dgm:prSet presAssocID="{8C8D9530-C481-4450-A439-CDB65B8A2D6E}" presName="sibTrans" presStyleCnt="0"/>
      <dgm:spPr/>
    </dgm:pt>
    <dgm:pt modelId="{DE036095-211E-4F4D-A715-64790C4891E5}" type="pres">
      <dgm:prSet presAssocID="{0FDC2E62-EA13-4447-8821-DF12F8DA71C8}" presName="compositeNode" presStyleCnt="0">
        <dgm:presLayoutVars>
          <dgm:bulletEnabled val="1"/>
        </dgm:presLayoutVars>
      </dgm:prSet>
      <dgm:spPr/>
    </dgm:pt>
    <dgm:pt modelId="{8269ACF1-AB4F-4E9D-A909-6E0AF22A465A}" type="pres">
      <dgm:prSet presAssocID="{0FDC2E62-EA13-4447-8821-DF12F8DA71C8}" presName="bgRect" presStyleLbl="node1" presStyleIdx="1" presStyleCnt="3"/>
      <dgm:spPr/>
      <dgm:t>
        <a:bodyPr/>
        <a:lstStyle/>
        <a:p>
          <a:endParaRPr lang="es-VE"/>
        </a:p>
      </dgm:t>
    </dgm:pt>
    <dgm:pt modelId="{1647A8F2-BAE5-4E3B-A8C0-33250136C9EE}" type="pres">
      <dgm:prSet presAssocID="{0FDC2E62-EA13-4447-8821-DF12F8DA71C8}" presName="parentNode" presStyleLbl="node1" presStyleIdx="1" presStyleCnt="3">
        <dgm:presLayoutVars>
          <dgm:chMax val="0"/>
          <dgm:bulletEnabled val="1"/>
        </dgm:presLayoutVars>
      </dgm:prSet>
      <dgm:spPr/>
      <dgm:t>
        <a:bodyPr/>
        <a:lstStyle/>
        <a:p>
          <a:endParaRPr lang="es-VE"/>
        </a:p>
      </dgm:t>
    </dgm:pt>
    <dgm:pt modelId="{6E76DECB-4C3C-4825-A507-DF9D2D54E345}" type="pres">
      <dgm:prSet presAssocID="{0FDC2E62-EA13-4447-8821-DF12F8DA71C8}" presName="childNode" presStyleLbl="node1" presStyleIdx="1" presStyleCnt="3">
        <dgm:presLayoutVars>
          <dgm:bulletEnabled val="1"/>
        </dgm:presLayoutVars>
      </dgm:prSet>
      <dgm:spPr/>
      <dgm:t>
        <a:bodyPr/>
        <a:lstStyle/>
        <a:p>
          <a:endParaRPr lang="es-VE"/>
        </a:p>
      </dgm:t>
    </dgm:pt>
    <dgm:pt modelId="{9D91ED35-F546-42C3-A64C-560478ED25E8}" type="pres">
      <dgm:prSet presAssocID="{06235633-92EB-4568-BB20-3D94E96E25FC}" presName="hSp" presStyleCnt="0"/>
      <dgm:spPr/>
    </dgm:pt>
    <dgm:pt modelId="{58CFFF4B-75F7-46CA-89AE-B45E1BD2D7E7}" type="pres">
      <dgm:prSet presAssocID="{06235633-92EB-4568-BB20-3D94E96E25FC}" presName="vProcSp" presStyleCnt="0"/>
      <dgm:spPr/>
    </dgm:pt>
    <dgm:pt modelId="{BDF20FB2-8E1C-4281-8877-B78FE540A4F1}" type="pres">
      <dgm:prSet presAssocID="{06235633-92EB-4568-BB20-3D94E96E25FC}" presName="vSp1" presStyleCnt="0"/>
      <dgm:spPr/>
    </dgm:pt>
    <dgm:pt modelId="{89670FBD-5397-47D1-A935-949FE21A7881}" type="pres">
      <dgm:prSet presAssocID="{06235633-92EB-4568-BB20-3D94E96E25FC}" presName="simulatedConn" presStyleLbl="solidFgAcc1" presStyleIdx="1" presStyleCnt="2"/>
      <dgm:spPr/>
    </dgm:pt>
    <dgm:pt modelId="{DE2E7DF4-16EF-4F10-BF6B-38F3245DD3AA}" type="pres">
      <dgm:prSet presAssocID="{06235633-92EB-4568-BB20-3D94E96E25FC}" presName="vSp2" presStyleCnt="0"/>
      <dgm:spPr/>
    </dgm:pt>
    <dgm:pt modelId="{81E5A638-D214-41AF-9DD0-8C78E4268D8C}" type="pres">
      <dgm:prSet presAssocID="{06235633-92EB-4568-BB20-3D94E96E25FC}" presName="sibTrans" presStyleCnt="0"/>
      <dgm:spPr/>
    </dgm:pt>
    <dgm:pt modelId="{5F9C5E5F-553D-4963-B4BC-80275A27E7B3}" type="pres">
      <dgm:prSet presAssocID="{A0CF55B2-1093-4096-B650-26239311C0EF}" presName="compositeNode" presStyleCnt="0">
        <dgm:presLayoutVars>
          <dgm:bulletEnabled val="1"/>
        </dgm:presLayoutVars>
      </dgm:prSet>
      <dgm:spPr/>
    </dgm:pt>
    <dgm:pt modelId="{DD9B659A-E8B0-4E87-8666-3440102ED8D4}" type="pres">
      <dgm:prSet presAssocID="{A0CF55B2-1093-4096-B650-26239311C0EF}" presName="bgRect" presStyleLbl="node1" presStyleIdx="2" presStyleCnt="3"/>
      <dgm:spPr/>
      <dgm:t>
        <a:bodyPr/>
        <a:lstStyle/>
        <a:p>
          <a:endParaRPr lang="es-VE"/>
        </a:p>
      </dgm:t>
    </dgm:pt>
    <dgm:pt modelId="{C1F98D1F-9B1C-4CD0-88B8-619A8FFF0C22}" type="pres">
      <dgm:prSet presAssocID="{A0CF55B2-1093-4096-B650-26239311C0EF}" presName="parentNode" presStyleLbl="node1" presStyleIdx="2" presStyleCnt="3">
        <dgm:presLayoutVars>
          <dgm:chMax val="0"/>
          <dgm:bulletEnabled val="1"/>
        </dgm:presLayoutVars>
      </dgm:prSet>
      <dgm:spPr/>
      <dgm:t>
        <a:bodyPr/>
        <a:lstStyle/>
        <a:p>
          <a:endParaRPr lang="es-VE"/>
        </a:p>
      </dgm:t>
    </dgm:pt>
    <dgm:pt modelId="{D0EC7835-4365-4709-BA8D-5FCE1EF7924E}" type="pres">
      <dgm:prSet presAssocID="{A0CF55B2-1093-4096-B650-26239311C0EF}" presName="childNode" presStyleLbl="node1" presStyleIdx="2" presStyleCnt="3">
        <dgm:presLayoutVars>
          <dgm:bulletEnabled val="1"/>
        </dgm:presLayoutVars>
      </dgm:prSet>
      <dgm:spPr/>
      <dgm:t>
        <a:bodyPr/>
        <a:lstStyle/>
        <a:p>
          <a:endParaRPr lang="es-VE"/>
        </a:p>
      </dgm:t>
    </dgm:pt>
  </dgm:ptLst>
  <dgm:cxnLst>
    <dgm:cxn modelId="{CE2621E7-B326-445A-B50B-65673B4081F2}" type="presOf" srcId="{6F6CA9A8-55C5-41E8-A1F7-428AECBDE0F8}" destId="{D0EC7835-4365-4709-BA8D-5FCE1EF7924E}" srcOrd="0" destOrd="0" presId="urn:microsoft.com/office/officeart/2005/8/layout/hProcess7"/>
    <dgm:cxn modelId="{9F40E2E4-CDF0-48A3-B8AF-D81F165328F0}" type="presOf" srcId="{0FDC2E62-EA13-4447-8821-DF12F8DA71C8}" destId="{1647A8F2-BAE5-4E3B-A8C0-33250136C9EE}" srcOrd="1" destOrd="0" presId="urn:microsoft.com/office/officeart/2005/8/layout/hProcess7"/>
    <dgm:cxn modelId="{6E9A7D31-CCB6-40FE-9290-8735377289D0}" type="presOf" srcId="{FA236396-1649-4120-9914-3D7248DF4E6B}" destId="{FAFE973A-A67F-4156-AD64-930DDDA90351}" srcOrd="0" destOrd="0" presId="urn:microsoft.com/office/officeart/2005/8/layout/hProcess7"/>
    <dgm:cxn modelId="{2ABDEFC4-67D6-43AB-8A10-7F4E0C675CF1}" srcId="{1FC7DE5F-3AB3-4C46-AF4E-38776BE1B832}" destId="{D2F68ECF-EF69-4457-BE0A-0355F225C94F}" srcOrd="0" destOrd="0" parTransId="{FE2B0445-AF30-44CF-A65A-03D47518EA5E}" sibTransId="{8C8D9530-C481-4450-A439-CDB65B8A2D6E}"/>
    <dgm:cxn modelId="{7DE68460-CFB6-419A-9CAC-40048DDEA096}" type="presOf" srcId="{D2F68ECF-EF69-4457-BE0A-0355F225C94F}" destId="{8FBECCC3-9766-4DA5-9ACF-6FC37BA22329}" srcOrd="0" destOrd="0" presId="urn:microsoft.com/office/officeart/2005/8/layout/hProcess7"/>
    <dgm:cxn modelId="{A94BEAF3-999A-425F-BAD1-566152E8E9F2}" srcId="{0FDC2E62-EA13-4447-8821-DF12F8DA71C8}" destId="{D59F172B-5E50-4A48-81BE-85B19FBB7823}" srcOrd="0" destOrd="0" parTransId="{2787EEC7-D16A-47D1-B671-0F3A959B2B2C}" sibTransId="{A3381271-42ED-46D1-8B36-C19FBF3F5CD0}"/>
    <dgm:cxn modelId="{A294561F-B280-40DC-9BB4-A75AB19BE84F}" type="presOf" srcId="{A0CF55B2-1093-4096-B650-26239311C0EF}" destId="{C1F98D1F-9B1C-4CD0-88B8-619A8FFF0C22}" srcOrd="1" destOrd="0" presId="urn:microsoft.com/office/officeart/2005/8/layout/hProcess7"/>
    <dgm:cxn modelId="{CB5A2035-B1C7-4AD1-A1C5-D157527F868E}" type="presOf" srcId="{A0CF55B2-1093-4096-B650-26239311C0EF}" destId="{DD9B659A-E8B0-4E87-8666-3440102ED8D4}" srcOrd="0" destOrd="0" presId="urn:microsoft.com/office/officeart/2005/8/layout/hProcess7"/>
    <dgm:cxn modelId="{03AE2F28-0024-4A57-A644-D761772822DC}" srcId="{1FC7DE5F-3AB3-4C46-AF4E-38776BE1B832}" destId="{0FDC2E62-EA13-4447-8821-DF12F8DA71C8}" srcOrd="1" destOrd="0" parTransId="{6BDD98F4-12CC-4E92-907E-28CFF806D8E3}" sibTransId="{06235633-92EB-4568-BB20-3D94E96E25FC}"/>
    <dgm:cxn modelId="{EC680DB7-C274-443F-B95B-C981FC220033}" srcId="{A0CF55B2-1093-4096-B650-26239311C0EF}" destId="{6F6CA9A8-55C5-41E8-A1F7-428AECBDE0F8}" srcOrd="0" destOrd="0" parTransId="{6006737E-7124-4EAA-9BB3-D8871EF1294F}" sibTransId="{C4ACC337-56D0-448D-9138-C3778EEA7211}"/>
    <dgm:cxn modelId="{BBE51986-99F5-4C70-86A4-EC0553E0BB54}" type="presOf" srcId="{D2F68ECF-EF69-4457-BE0A-0355F225C94F}" destId="{4B381792-46E9-42C8-993E-052AAC5E7DB5}" srcOrd="1" destOrd="0" presId="urn:microsoft.com/office/officeart/2005/8/layout/hProcess7"/>
    <dgm:cxn modelId="{5D8A7AF5-D855-42F7-B239-B0FD348BB878}" type="presOf" srcId="{1FC7DE5F-3AB3-4C46-AF4E-38776BE1B832}" destId="{7E7A0785-8894-4E0E-82F9-F141468AD46E}" srcOrd="0" destOrd="0" presId="urn:microsoft.com/office/officeart/2005/8/layout/hProcess7"/>
    <dgm:cxn modelId="{F62F2371-0FA5-4265-939E-62CB28B43B78}" srcId="{1FC7DE5F-3AB3-4C46-AF4E-38776BE1B832}" destId="{A0CF55B2-1093-4096-B650-26239311C0EF}" srcOrd="2" destOrd="0" parTransId="{E2F56C9B-F792-49FF-8867-456DA2DF39B8}" sibTransId="{0508F074-9C2C-4892-B391-E58338501027}"/>
    <dgm:cxn modelId="{2CF947AF-479F-44BA-8560-D0B4D930BCC5}" type="presOf" srcId="{D59F172B-5E50-4A48-81BE-85B19FBB7823}" destId="{6E76DECB-4C3C-4825-A507-DF9D2D54E345}" srcOrd="0" destOrd="0" presId="urn:microsoft.com/office/officeart/2005/8/layout/hProcess7"/>
    <dgm:cxn modelId="{C30F17CA-CCD5-4610-AC06-419E2DBAFD00}" type="presOf" srcId="{0FDC2E62-EA13-4447-8821-DF12F8DA71C8}" destId="{8269ACF1-AB4F-4E9D-A909-6E0AF22A465A}" srcOrd="0" destOrd="0" presId="urn:microsoft.com/office/officeart/2005/8/layout/hProcess7"/>
    <dgm:cxn modelId="{D27FE099-632F-430C-B590-CE8B435542A4}" srcId="{D2F68ECF-EF69-4457-BE0A-0355F225C94F}" destId="{FA236396-1649-4120-9914-3D7248DF4E6B}" srcOrd="0" destOrd="0" parTransId="{4AAFBEF1-694D-45B7-906E-38BC4A8F3257}" sibTransId="{7290302B-78B4-499B-A96D-94C914B91929}"/>
    <dgm:cxn modelId="{7ABEC93B-A365-42DB-BFCE-E903BABB29C4}" type="presParOf" srcId="{7E7A0785-8894-4E0E-82F9-F141468AD46E}" destId="{DBDDBE7C-41AD-42F6-961A-E37606B27044}" srcOrd="0" destOrd="0" presId="urn:microsoft.com/office/officeart/2005/8/layout/hProcess7"/>
    <dgm:cxn modelId="{F03E053A-C5C9-4FA3-A1F6-0208C64AFEA3}" type="presParOf" srcId="{DBDDBE7C-41AD-42F6-961A-E37606B27044}" destId="{8FBECCC3-9766-4DA5-9ACF-6FC37BA22329}" srcOrd="0" destOrd="0" presId="urn:microsoft.com/office/officeart/2005/8/layout/hProcess7"/>
    <dgm:cxn modelId="{4E1B9F31-75B5-43E1-BA2D-00F405C6E8BB}" type="presParOf" srcId="{DBDDBE7C-41AD-42F6-961A-E37606B27044}" destId="{4B381792-46E9-42C8-993E-052AAC5E7DB5}" srcOrd="1" destOrd="0" presId="urn:microsoft.com/office/officeart/2005/8/layout/hProcess7"/>
    <dgm:cxn modelId="{055097A9-04D1-4FB5-9027-AFF86EAB4234}" type="presParOf" srcId="{DBDDBE7C-41AD-42F6-961A-E37606B27044}" destId="{FAFE973A-A67F-4156-AD64-930DDDA90351}" srcOrd="2" destOrd="0" presId="urn:microsoft.com/office/officeart/2005/8/layout/hProcess7"/>
    <dgm:cxn modelId="{51645084-E7C2-443D-94D9-10C44D9FAB52}" type="presParOf" srcId="{7E7A0785-8894-4E0E-82F9-F141468AD46E}" destId="{D66B7AEC-C48D-4408-BFE7-E0DAF00D84FA}" srcOrd="1" destOrd="0" presId="urn:microsoft.com/office/officeart/2005/8/layout/hProcess7"/>
    <dgm:cxn modelId="{C9A9AFE9-07F5-4EEA-8039-32C246F83124}" type="presParOf" srcId="{7E7A0785-8894-4E0E-82F9-F141468AD46E}" destId="{E39FDF0E-68D4-4104-8D8C-A962D9E7B1A1}" srcOrd="2" destOrd="0" presId="urn:microsoft.com/office/officeart/2005/8/layout/hProcess7"/>
    <dgm:cxn modelId="{8CED6C7D-52BE-43CC-BD5B-9E22F41573B5}" type="presParOf" srcId="{E39FDF0E-68D4-4104-8D8C-A962D9E7B1A1}" destId="{94DA3AC3-98D6-4374-9DBF-DF41D509CE60}" srcOrd="0" destOrd="0" presId="urn:microsoft.com/office/officeart/2005/8/layout/hProcess7"/>
    <dgm:cxn modelId="{2E3E77A2-20FD-4F54-A72A-3327A014EE11}" type="presParOf" srcId="{E39FDF0E-68D4-4104-8D8C-A962D9E7B1A1}" destId="{F9DFC66B-ABEE-4415-BD2A-AB0B1562D8B1}" srcOrd="1" destOrd="0" presId="urn:microsoft.com/office/officeart/2005/8/layout/hProcess7"/>
    <dgm:cxn modelId="{8EB8CCAD-8837-41C8-AB8B-D0357FD15F31}" type="presParOf" srcId="{E39FDF0E-68D4-4104-8D8C-A962D9E7B1A1}" destId="{45A626E1-247A-4E90-AFB5-F28C7209BE60}" srcOrd="2" destOrd="0" presId="urn:microsoft.com/office/officeart/2005/8/layout/hProcess7"/>
    <dgm:cxn modelId="{B7139A11-305B-417E-ABBF-A36B1137E42C}" type="presParOf" srcId="{7E7A0785-8894-4E0E-82F9-F141468AD46E}" destId="{45D3D37B-BF47-4407-97C8-4B67C8D3DA31}" srcOrd="3" destOrd="0" presId="urn:microsoft.com/office/officeart/2005/8/layout/hProcess7"/>
    <dgm:cxn modelId="{89F3A408-280E-415B-B290-DA9A45730DF9}" type="presParOf" srcId="{7E7A0785-8894-4E0E-82F9-F141468AD46E}" destId="{DE036095-211E-4F4D-A715-64790C4891E5}" srcOrd="4" destOrd="0" presId="urn:microsoft.com/office/officeart/2005/8/layout/hProcess7"/>
    <dgm:cxn modelId="{1C89A387-E025-4F6E-A4A1-40E2BD1C95F8}" type="presParOf" srcId="{DE036095-211E-4F4D-A715-64790C4891E5}" destId="{8269ACF1-AB4F-4E9D-A909-6E0AF22A465A}" srcOrd="0" destOrd="0" presId="urn:microsoft.com/office/officeart/2005/8/layout/hProcess7"/>
    <dgm:cxn modelId="{A91B9408-31FA-4279-971C-59EF75C55AC0}" type="presParOf" srcId="{DE036095-211E-4F4D-A715-64790C4891E5}" destId="{1647A8F2-BAE5-4E3B-A8C0-33250136C9EE}" srcOrd="1" destOrd="0" presId="urn:microsoft.com/office/officeart/2005/8/layout/hProcess7"/>
    <dgm:cxn modelId="{6BC7B980-7BAB-439E-BF54-96A047608E2B}" type="presParOf" srcId="{DE036095-211E-4F4D-A715-64790C4891E5}" destId="{6E76DECB-4C3C-4825-A507-DF9D2D54E345}" srcOrd="2" destOrd="0" presId="urn:microsoft.com/office/officeart/2005/8/layout/hProcess7"/>
    <dgm:cxn modelId="{68C4985B-48C7-4C31-B5C6-B58F9A24E979}" type="presParOf" srcId="{7E7A0785-8894-4E0E-82F9-F141468AD46E}" destId="{9D91ED35-F546-42C3-A64C-560478ED25E8}" srcOrd="5" destOrd="0" presId="urn:microsoft.com/office/officeart/2005/8/layout/hProcess7"/>
    <dgm:cxn modelId="{6DFD19FB-5041-44C9-B390-9363FBA90FE4}" type="presParOf" srcId="{7E7A0785-8894-4E0E-82F9-F141468AD46E}" destId="{58CFFF4B-75F7-46CA-89AE-B45E1BD2D7E7}" srcOrd="6" destOrd="0" presId="urn:microsoft.com/office/officeart/2005/8/layout/hProcess7"/>
    <dgm:cxn modelId="{0F41C79F-436C-40C3-9898-FFB5E614C543}" type="presParOf" srcId="{58CFFF4B-75F7-46CA-89AE-B45E1BD2D7E7}" destId="{BDF20FB2-8E1C-4281-8877-B78FE540A4F1}" srcOrd="0" destOrd="0" presId="urn:microsoft.com/office/officeart/2005/8/layout/hProcess7"/>
    <dgm:cxn modelId="{80545A47-6A18-47A2-8344-62E1A76C7692}" type="presParOf" srcId="{58CFFF4B-75F7-46CA-89AE-B45E1BD2D7E7}" destId="{89670FBD-5397-47D1-A935-949FE21A7881}" srcOrd="1" destOrd="0" presId="urn:microsoft.com/office/officeart/2005/8/layout/hProcess7"/>
    <dgm:cxn modelId="{5D028F0E-A4A1-4992-94E1-5B3313252355}" type="presParOf" srcId="{58CFFF4B-75F7-46CA-89AE-B45E1BD2D7E7}" destId="{DE2E7DF4-16EF-4F10-BF6B-38F3245DD3AA}" srcOrd="2" destOrd="0" presId="urn:microsoft.com/office/officeart/2005/8/layout/hProcess7"/>
    <dgm:cxn modelId="{3B49409E-31A4-4AD7-A27C-0291D6A8C791}" type="presParOf" srcId="{7E7A0785-8894-4E0E-82F9-F141468AD46E}" destId="{81E5A638-D214-41AF-9DD0-8C78E4268D8C}" srcOrd="7" destOrd="0" presId="urn:microsoft.com/office/officeart/2005/8/layout/hProcess7"/>
    <dgm:cxn modelId="{242A384A-51D6-4E31-A57E-091FD10563FA}" type="presParOf" srcId="{7E7A0785-8894-4E0E-82F9-F141468AD46E}" destId="{5F9C5E5F-553D-4963-B4BC-80275A27E7B3}" srcOrd="8" destOrd="0" presId="urn:microsoft.com/office/officeart/2005/8/layout/hProcess7"/>
    <dgm:cxn modelId="{798A3E9E-33EC-4929-A173-76232B8CB36D}" type="presParOf" srcId="{5F9C5E5F-553D-4963-B4BC-80275A27E7B3}" destId="{DD9B659A-E8B0-4E87-8666-3440102ED8D4}" srcOrd="0" destOrd="0" presId="urn:microsoft.com/office/officeart/2005/8/layout/hProcess7"/>
    <dgm:cxn modelId="{9CC1E739-A980-49E4-B565-765D0423F725}" type="presParOf" srcId="{5F9C5E5F-553D-4963-B4BC-80275A27E7B3}" destId="{C1F98D1F-9B1C-4CD0-88B8-619A8FFF0C22}" srcOrd="1" destOrd="0" presId="urn:microsoft.com/office/officeart/2005/8/layout/hProcess7"/>
    <dgm:cxn modelId="{456D14E2-DB5E-495D-9DDE-633A4E3A2D79}" type="presParOf" srcId="{5F9C5E5F-553D-4963-B4BC-80275A27E7B3}" destId="{D0EC7835-4365-4709-BA8D-5FCE1EF7924E}"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3FEC6-3E6A-403C-8D75-A9168745E4C9}" type="doc">
      <dgm:prSet loTypeId="urn:microsoft.com/office/officeart/2005/8/layout/chevron1" loCatId="process" qsTypeId="urn:microsoft.com/office/officeart/2005/8/quickstyle/simple1" qsCatId="simple" csTypeId="urn:microsoft.com/office/officeart/2005/8/colors/colorful4" csCatId="colorful" phldr="1"/>
      <dgm:spPr/>
    </dgm:pt>
    <dgm:pt modelId="{1025635C-11C3-41F4-A4B3-C35B168113AD}">
      <dgm:prSet phldrT="[Texto]"/>
      <dgm:spPr/>
      <dgm:t>
        <a:bodyPr/>
        <a:lstStyle/>
        <a:p>
          <a:r>
            <a:rPr lang="es-VE" dirty="0" smtClean="0">
              <a:solidFill>
                <a:schemeClr val="tx1"/>
              </a:solidFill>
            </a:rPr>
            <a:t>1990s</a:t>
          </a:r>
          <a:endParaRPr lang="es-VE" dirty="0">
            <a:solidFill>
              <a:schemeClr val="tx1"/>
            </a:solidFill>
          </a:endParaRPr>
        </a:p>
      </dgm:t>
    </dgm:pt>
    <dgm:pt modelId="{CB22655C-359D-4AC9-A224-FDD12BB431E3}" type="parTrans" cxnId="{02C7808B-3DC6-4C0B-89FA-40FB565D856B}">
      <dgm:prSet/>
      <dgm:spPr/>
      <dgm:t>
        <a:bodyPr/>
        <a:lstStyle/>
        <a:p>
          <a:endParaRPr lang="es-VE"/>
        </a:p>
      </dgm:t>
    </dgm:pt>
    <dgm:pt modelId="{6DD28A73-B9B2-4F03-BD00-4930F84FCDB5}" type="sibTrans" cxnId="{02C7808B-3DC6-4C0B-89FA-40FB565D856B}">
      <dgm:prSet/>
      <dgm:spPr/>
      <dgm:t>
        <a:bodyPr/>
        <a:lstStyle/>
        <a:p>
          <a:endParaRPr lang="es-VE"/>
        </a:p>
      </dgm:t>
    </dgm:pt>
    <dgm:pt modelId="{C605CE1D-408A-4FD7-8030-5476514CA0A3}">
      <dgm:prSet phldrT="[Texto]"/>
      <dgm:spPr/>
      <dgm:t>
        <a:bodyPr/>
        <a:lstStyle/>
        <a:p>
          <a:r>
            <a:rPr lang="es-VE" dirty="0" smtClean="0">
              <a:solidFill>
                <a:schemeClr val="tx1"/>
              </a:solidFill>
            </a:rPr>
            <a:t>2000s</a:t>
          </a:r>
          <a:endParaRPr lang="es-VE" dirty="0">
            <a:solidFill>
              <a:schemeClr val="tx1"/>
            </a:solidFill>
          </a:endParaRPr>
        </a:p>
      </dgm:t>
    </dgm:pt>
    <dgm:pt modelId="{87206C31-A961-451E-9F69-F417800AD12E}" type="parTrans" cxnId="{0D24237A-0962-4ACD-8468-F92E027AF004}">
      <dgm:prSet/>
      <dgm:spPr/>
      <dgm:t>
        <a:bodyPr/>
        <a:lstStyle/>
        <a:p>
          <a:endParaRPr lang="es-VE"/>
        </a:p>
      </dgm:t>
    </dgm:pt>
    <dgm:pt modelId="{7C42E472-6215-44A1-88D2-52E0CEBD8266}" type="sibTrans" cxnId="{0D24237A-0962-4ACD-8468-F92E027AF004}">
      <dgm:prSet/>
      <dgm:spPr/>
      <dgm:t>
        <a:bodyPr/>
        <a:lstStyle/>
        <a:p>
          <a:endParaRPr lang="es-VE"/>
        </a:p>
      </dgm:t>
    </dgm:pt>
    <dgm:pt modelId="{B544B87E-5146-4048-9EF2-1B27373C80B0}">
      <dgm:prSet phldrT="[Texto]"/>
      <dgm:spPr/>
      <dgm:t>
        <a:bodyPr/>
        <a:lstStyle/>
        <a:p>
          <a:r>
            <a:rPr lang="es-VE" dirty="0" smtClean="0">
              <a:solidFill>
                <a:schemeClr val="tx1"/>
              </a:solidFill>
            </a:rPr>
            <a:t>2010s</a:t>
          </a:r>
          <a:endParaRPr lang="es-VE" dirty="0">
            <a:solidFill>
              <a:schemeClr val="tx1"/>
            </a:solidFill>
          </a:endParaRPr>
        </a:p>
      </dgm:t>
    </dgm:pt>
    <dgm:pt modelId="{3CD0D468-3313-4AD0-9AA2-C6FF6EE8CCED}" type="parTrans" cxnId="{4E215171-8386-4203-8775-2D49E9388647}">
      <dgm:prSet/>
      <dgm:spPr/>
      <dgm:t>
        <a:bodyPr/>
        <a:lstStyle/>
        <a:p>
          <a:endParaRPr lang="es-VE"/>
        </a:p>
      </dgm:t>
    </dgm:pt>
    <dgm:pt modelId="{207EB3B2-3583-4532-9453-8A8E672D1EB8}" type="sibTrans" cxnId="{4E215171-8386-4203-8775-2D49E9388647}">
      <dgm:prSet/>
      <dgm:spPr/>
      <dgm:t>
        <a:bodyPr/>
        <a:lstStyle/>
        <a:p>
          <a:endParaRPr lang="es-VE"/>
        </a:p>
      </dgm:t>
    </dgm:pt>
    <dgm:pt modelId="{057FBB31-E664-42A3-9C5A-1A38952E3848}">
      <dgm:prSet phldrT="[Texto]"/>
      <dgm:spPr/>
      <dgm:t>
        <a:bodyPr/>
        <a:lstStyle/>
        <a:p>
          <a:r>
            <a:rPr lang="es-VE" dirty="0" smtClean="0">
              <a:solidFill>
                <a:schemeClr val="tx1"/>
              </a:solidFill>
            </a:rPr>
            <a:t>2020s</a:t>
          </a:r>
          <a:endParaRPr lang="es-VE" dirty="0">
            <a:solidFill>
              <a:schemeClr val="tx1"/>
            </a:solidFill>
          </a:endParaRPr>
        </a:p>
      </dgm:t>
    </dgm:pt>
    <dgm:pt modelId="{09AF21F7-8096-485B-85C6-830AF05CDFE4}" type="parTrans" cxnId="{CBAAC9E2-670A-4155-B3D6-88B90C002754}">
      <dgm:prSet/>
      <dgm:spPr/>
      <dgm:t>
        <a:bodyPr/>
        <a:lstStyle/>
        <a:p>
          <a:endParaRPr lang="es-VE"/>
        </a:p>
      </dgm:t>
    </dgm:pt>
    <dgm:pt modelId="{A3E9D677-8CEC-4F34-86FA-A3EFCFCE8E66}" type="sibTrans" cxnId="{CBAAC9E2-670A-4155-B3D6-88B90C002754}">
      <dgm:prSet/>
      <dgm:spPr/>
      <dgm:t>
        <a:bodyPr/>
        <a:lstStyle/>
        <a:p>
          <a:endParaRPr lang="es-VE"/>
        </a:p>
      </dgm:t>
    </dgm:pt>
    <dgm:pt modelId="{CAD86E7B-FF55-43C2-B418-4ACC956D12C8}" type="pres">
      <dgm:prSet presAssocID="{1D03FEC6-3E6A-403C-8D75-A9168745E4C9}" presName="Name0" presStyleCnt="0">
        <dgm:presLayoutVars>
          <dgm:dir/>
          <dgm:animLvl val="lvl"/>
          <dgm:resizeHandles val="exact"/>
        </dgm:presLayoutVars>
      </dgm:prSet>
      <dgm:spPr/>
    </dgm:pt>
    <dgm:pt modelId="{60CBCE2F-8528-487C-991C-C3548BFDFD80}" type="pres">
      <dgm:prSet presAssocID="{1025635C-11C3-41F4-A4B3-C35B168113AD}" presName="parTxOnly" presStyleLbl="node1" presStyleIdx="0" presStyleCnt="4">
        <dgm:presLayoutVars>
          <dgm:chMax val="0"/>
          <dgm:chPref val="0"/>
          <dgm:bulletEnabled val="1"/>
        </dgm:presLayoutVars>
      </dgm:prSet>
      <dgm:spPr/>
      <dgm:t>
        <a:bodyPr/>
        <a:lstStyle/>
        <a:p>
          <a:endParaRPr lang="es-VE"/>
        </a:p>
      </dgm:t>
    </dgm:pt>
    <dgm:pt modelId="{1B40B24A-3E38-4BC7-BEA6-0D13F0786BF3}" type="pres">
      <dgm:prSet presAssocID="{6DD28A73-B9B2-4F03-BD00-4930F84FCDB5}" presName="parTxOnlySpace" presStyleCnt="0"/>
      <dgm:spPr/>
    </dgm:pt>
    <dgm:pt modelId="{763297B5-55C4-47C4-8320-AB2149B71029}" type="pres">
      <dgm:prSet presAssocID="{C605CE1D-408A-4FD7-8030-5476514CA0A3}" presName="parTxOnly" presStyleLbl="node1" presStyleIdx="1" presStyleCnt="4">
        <dgm:presLayoutVars>
          <dgm:chMax val="0"/>
          <dgm:chPref val="0"/>
          <dgm:bulletEnabled val="1"/>
        </dgm:presLayoutVars>
      </dgm:prSet>
      <dgm:spPr/>
      <dgm:t>
        <a:bodyPr/>
        <a:lstStyle/>
        <a:p>
          <a:endParaRPr lang="es-VE"/>
        </a:p>
      </dgm:t>
    </dgm:pt>
    <dgm:pt modelId="{B333CE50-A043-4604-866E-294A26FA79AB}" type="pres">
      <dgm:prSet presAssocID="{7C42E472-6215-44A1-88D2-52E0CEBD8266}" presName="parTxOnlySpace" presStyleCnt="0"/>
      <dgm:spPr/>
    </dgm:pt>
    <dgm:pt modelId="{68E18A5E-33F7-45ED-B466-7EF97950E162}" type="pres">
      <dgm:prSet presAssocID="{B544B87E-5146-4048-9EF2-1B27373C80B0}" presName="parTxOnly" presStyleLbl="node1" presStyleIdx="2" presStyleCnt="4">
        <dgm:presLayoutVars>
          <dgm:chMax val="0"/>
          <dgm:chPref val="0"/>
          <dgm:bulletEnabled val="1"/>
        </dgm:presLayoutVars>
      </dgm:prSet>
      <dgm:spPr/>
      <dgm:t>
        <a:bodyPr/>
        <a:lstStyle/>
        <a:p>
          <a:endParaRPr lang="es-VE"/>
        </a:p>
      </dgm:t>
    </dgm:pt>
    <dgm:pt modelId="{0A267DFF-C27D-41DD-BB1C-E488538B43CD}" type="pres">
      <dgm:prSet presAssocID="{207EB3B2-3583-4532-9453-8A8E672D1EB8}" presName="parTxOnlySpace" presStyleCnt="0"/>
      <dgm:spPr/>
    </dgm:pt>
    <dgm:pt modelId="{BC22F121-A3B6-4890-9127-918C1D4384E4}" type="pres">
      <dgm:prSet presAssocID="{057FBB31-E664-42A3-9C5A-1A38952E3848}" presName="parTxOnly" presStyleLbl="node1" presStyleIdx="3" presStyleCnt="4">
        <dgm:presLayoutVars>
          <dgm:chMax val="0"/>
          <dgm:chPref val="0"/>
          <dgm:bulletEnabled val="1"/>
        </dgm:presLayoutVars>
      </dgm:prSet>
      <dgm:spPr/>
      <dgm:t>
        <a:bodyPr/>
        <a:lstStyle/>
        <a:p>
          <a:endParaRPr lang="es-VE"/>
        </a:p>
      </dgm:t>
    </dgm:pt>
  </dgm:ptLst>
  <dgm:cxnLst>
    <dgm:cxn modelId="{6DAD9DE4-8505-4234-9B72-AB13E3458CE0}" type="presOf" srcId="{C605CE1D-408A-4FD7-8030-5476514CA0A3}" destId="{763297B5-55C4-47C4-8320-AB2149B71029}" srcOrd="0" destOrd="0" presId="urn:microsoft.com/office/officeart/2005/8/layout/chevron1"/>
    <dgm:cxn modelId="{4E215171-8386-4203-8775-2D49E9388647}" srcId="{1D03FEC6-3E6A-403C-8D75-A9168745E4C9}" destId="{B544B87E-5146-4048-9EF2-1B27373C80B0}" srcOrd="2" destOrd="0" parTransId="{3CD0D468-3313-4AD0-9AA2-C6FF6EE8CCED}" sibTransId="{207EB3B2-3583-4532-9453-8A8E672D1EB8}"/>
    <dgm:cxn modelId="{0D24237A-0962-4ACD-8468-F92E027AF004}" srcId="{1D03FEC6-3E6A-403C-8D75-A9168745E4C9}" destId="{C605CE1D-408A-4FD7-8030-5476514CA0A3}" srcOrd="1" destOrd="0" parTransId="{87206C31-A961-451E-9F69-F417800AD12E}" sibTransId="{7C42E472-6215-44A1-88D2-52E0CEBD8266}"/>
    <dgm:cxn modelId="{3E88DC0A-EF59-414A-AF91-38D77427AEF9}" type="presOf" srcId="{057FBB31-E664-42A3-9C5A-1A38952E3848}" destId="{BC22F121-A3B6-4890-9127-918C1D4384E4}" srcOrd="0" destOrd="0" presId="urn:microsoft.com/office/officeart/2005/8/layout/chevron1"/>
    <dgm:cxn modelId="{02C7808B-3DC6-4C0B-89FA-40FB565D856B}" srcId="{1D03FEC6-3E6A-403C-8D75-A9168745E4C9}" destId="{1025635C-11C3-41F4-A4B3-C35B168113AD}" srcOrd="0" destOrd="0" parTransId="{CB22655C-359D-4AC9-A224-FDD12BB431E3}" sibTransId="{6DD28A73-B9B2-4F03-BD00-4930F84FCDB5}"/>
    <dgm:cxn modelId="{CBAAC9E2-670A-4155-B3D6-88B90C002754}" srcId="{1D03FEC6-3E6A-403C-8D75-A9168745E4C9}" destId="{057FBB31-E664-42A3-9C5A-1A38952E3848}" srcOrd="3" destOrd="0" parTransId="{09AF21F7-8096-485B-85C6-830AF05CDFE4}" sibTransId="{A3E9D677-8CEC-4F34-86FA-A3EFCFCE8E66}"/>
    <dgm:cxn modelId="{0186E387-020F-45CF-87AC-5C8BE41AFC1F}" type="presOf" srcId="{B544B87E-5146-4048-9EF2-1B27373C80B0}" destId="{68E18A5E-33F7-45ED-B466-7EF97950E162}" srcOrd="0" destOrd="0" presId="urn:microsoft.com/office/officeart/2005/8/layout/chevron1"/>
    <dgm:cxn modelId="{2D25C01B-4771-4B85-AAFA-7F6DE295E8DE}" type="presOf" srcId="{1025635C-11C3-41F4-A4B3-C35B168113AD}" destId="{60CBCE2F-8528-487C-991C-C3548BFDFD80}" srcOrd="0" destOrd="0" presId="urn:microsoft.com/office/officeart/2005/8/layout/chevron1"/>
    <dgm:cxn modelId="{84E2D487-813C-42EB-B7B1-F31F0BBFB2F2}" type="presOf" srcId="{1D03FEC6-3E6A-403C-8D75-A9168745E4C9}" destId="{CAD86E7B-FF55-43C2-B418-4ACC956D12C8}" srcOrd="0" destOrd="0" presId="urn:microsoft.com/office/officeart/2005/8/layout/chevron1"/>
    <dgm:cxn modelId="{5794E11D-5048-40E1-9B39-37F770DF7370}" type="presParOf" srcId="{CAD86E7B-FF55-43C2-B418-4ACC956D12C8}" destId="{60CBCE2F-8528-487C-991C-C3548BFDFD80}" srcOrd="0" destOrd="0" presId="urn:microsoft.com/office/officeart/2005/8/layout/chevron1"/>
    <dgm:cxn modelId="{EDFEDDCF-175F-4558-BA49-DF8012779CD6}" type="presParOf" srcId="{CAD86E7B-FF55-43C2-B418-4ACC956D12C8}" destId="{1B40B24A-3E38-4BC7-BEA6-0D13F0786BF3}" srcOrd="1" destOrd="0" presId="urn:microsoft.com/office/officeart/2005/8/layout/chevron1"/>
    <dgm:cxn modelId="{884A31E2-A17E-455C-ACDB-2FDE192755E7}" type="presParOf" srcId="{CAD86E7B-FF55-43C2-B418-4ACC956D12C8}" destId="{763297B5-55C4-47C4-8320-AB2149B71029}" srcOrd="2" destOrd="0" presId="urn:microsoft.com/office/officeart/2005/8/layout/chevron1"/>
    <dgm:cxn modelId="{5B3CAE57-BD91-459F-8392-EDF56F09A682}" type="presParOf" srcId="{CAD86E7B-FF55-43C2-B418-4ACC956D12C8}" destId="{B333CE50-A043-4604-866E-294A26FA79AB}" srcOrd="3" destOrd="0" presId="urn:microsoft.com/office/officeart/2005/8/layout/chevron1"/>
    <dgm:cxn modelId="{E0716FA7-D428-48AC-A048-DB056119B185}" type="presParOf" srcId="{CAD86E7B-FF55-43C2-B418-4ACC956D12C8}" destId="{68E18A5E-33F7-45ED-B466-7EF97950E162}" srcOrd="4" destOrd="0" presId="urn:microsoft.com/office/officeart/2005/8/layout/chevron1"/>
    <dgm:cxn modelId="{17A5A83F-A44D-4418-B9CE-45E34137A570}" type="presParOf" srcId="{CAD86E7B-FF55-43C2-B418-4ACC956D12C8}" destId="{0A267DFF-C27D-41DD-BB1C-E488538B43CD}" srcOrd="5" destOrd="0" presId="urn:microsoft.com/office/officeart/2005/8/layout/chevron1"/>
    <dgm:cxn modelId="{055D49BF-47D8-4CF4-9E94-9F9592DA6C06}" type="presParOf" srcId="{CAD86E7B-FF55-43C2-B418-4ACC956D12C8}" destId="{BC22F121-A3B6-4890-9127-918C1D4384E4}"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6640E4-4185-4DB1-BA6F-01C6765FB84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s-ES"/>
        </a:p>
      </dgm:t>
    </dgm:pt>
    <dgm:pt modelId="{8DF151A9-5BFD-4BC1-B9D9-E91FF0B9EE02}">
      <dgm:prSet phldrT="[Texto]"/>
      <dgm:spPr/>
      <dgm:t>
        <a:bodyPr/>
        <a:lstStyle/>
        <a:p>
          <a:r>
            <a:rPr lang="es-ES" dirty="0">
              <a:solidFill>
                <a:schemeClr val="tx1"/>
              </a:solidFill>
              <a:latin typeface="Century Gothic" panose="020B0502020202020204" pitchFamily="34" charset="0"/>
            </a:rPr>
            <a:t>IECA</a:t>
          </a:r>
        </a:p>
      </dgm:t>
    </dgm:pt>
    <dgm:pt modelId="{01D6A7B6-E6A3-4D15-BEA9-0689377C51D8}" type="parTrans" cxnId="{29AA15EE-7F39-45A3-A4D9-D08DDDB94C41}">
      <dgm:prSet/>
      <dgm:spPr/>
      <dgm:t>
        <a:bodyPr/>
        <a:lstStyle/>
        <a:p>
          <a:endParaRPr lang="es-ES">
            <a:solidFill>
              <a:schemeClr val="tx1"/>
            </a:solidFill>
            <a:latin typeface="Century Gothic" panose="020B0502020202020204" pitchFamily="34" charset="0"/>
          </a:endParaRPr>
        </a:p>
      </dgm:t>
    </dgm:pt>
    <dgm:pt modelId="{C2521AAC-15CE-4827-965B-AFFE84B02CA8}" type="sibTrans" cxnId="{29AA15EE-7F39-45A3-A4D9-D08DDDB94C41}">
      <dgm:prSet/>
      <dgm:spPr/>
      <dgm:t>
        <a:bodyPr/>
        <a:lstStyle/>
        <a:p>
          <a:endParaRPr lang="es-ES">
            <a:solidFill>
              <a:schemeClr val="tx1"/>
            </a:solidFill>
            <a:latin typeface="Century Gothic" panose="020B0502020202020204" pitchFamily="34" charset="0"/>
          </a:endParaRPr>
        </a:p>
      </dgm:t>
    </dgm:pt>
    <dgm:pt modelId="{CC7E565E-981A-4798-9BF6-1A7421B74952}">
      <dgm:prSet phldrT="[Texto]"/>
      <dgm:spPr/>
      <dgm:t>
        <a:bodyPr/>
        <a:lstStyle/>
        <a:p>
          <a:r>
            <a:rPr lang="es-ES" dirty="0">
              <a:solidFill>
                <a:schemeClr val="tx1"/>
              </a:solidFill>
              <a:latin typeface="Century Gothic" panose="020B0502020202020204" pitchFamily="34" charset="0"/>
            </a:rPr>
            <a:t>BRA</a:t>
          </a:r>
        </a:p>
      </dgm:t>
    </dgm:pt>
    <dgm:pt modelId="{294C8D32-54C8-412F-8ACE-077A0EE1CAC0}" type="parTrans" cxnId="{EA00B3C9-EF76-4737-9055-C796692DCC6C}">
      <dgm:prSet/>
      <dgm:spPr/>
      <dgm:t>
        <a:bodyPr/>
        <a:lstStyle/>
        <a:p>
          <a:endParaRPr lang="es-ES">
            <a:solidFill>
              <a:schemeClr val="tx1"/>
            </a:solidFill>
            <a:latin typeface="Century Gothic" panose="020B0502020202020204" pitchFamily="34" charset="0"/>
          </a:endParaRPr>
        </a:p>
      </dgm:t>
    </dgm:pt>
    <dgm:pt modelId="{7E17A763-8E36-482D-A9DB-CB36778B5839}" type="sibTrans" cxnId="{EA00B3C9-EF76-4737-9055-C796692DCC6C}">
      <dgm:prSet/>
      <dgm:spPr/>
      <dgm:t>
        <a:bodyPr/>
        <a:lstStyle/>
        <a:p>
          <a:endParaRPr lang="es-ES">
            <a:solidFill>
              <a:schemeClr val="tx1"/>
            </a:solidFill>
            <a:latin typeface="Century Gothic" panose="020B0502020202020204" pitchFamily="34" charset="0"/>
          </a:endParaRPr>
        </a:p>
      </dgm:t>
    </dgm:pt>
    <dgm:pt modelId="{8D426663-AE8B-4E69-B2CC-CB1AA69B326B}">
      <dgm:prSet phldrT="[Texto]"/>
      <dgm:spPr/>
      <dgm:t>
        <a:bodyPr/>
        <a:lstStyle/>
        <a:p>
          <a:r>
            <a:rPr lang="es-ES" dirty="0">
              <a:solidFill>
                <a:schemeClr val="tx1"/>
              </a:solidFill>
              <a:latin typeface="Century Gothic" panose="020B0502020202020204" pitchFamily="34" charset="0"/>
            </a:rPr>
            <a:t>BB</a:t>
          </a:r>
        </a:p>
      </dgm:t>
    </dgm:pt>
    <dgm:pt modelId="{B706761D-3BD2-4156-9EC1-823E032CCEFF}" type="parTrans" cxnId="{6D870AB1-B6F7-45F4-AD43-5BBDACEE9989}">
      <dgm:prSet/>
      <dgm:spPr/>
      <dgm:t>
        <a:bodyPr/>
        <a:lstStyle/>
        <a:p>
          <a:endParaRPr lang="es-ES">
            <a:solidFill>
              <a:schemeClr val="tx1"/>
            </a:solidFill>
            <a:latin typeface="Century Gothic" panose="020B0502020202020204" pitchFamily="34" charset="0"/>
          </a:endParaRPr>
        </a:p>
      </dgm:t>
    </dgm:pt>
    <dgm:pt modelId="{E7F72A9F-CA68-4B9D-87D8-95E8D960173A}" type="sibTrans" cxnId="{6D870AB1-B6F7-45F4-AD43-5BBDACEE9989}">
      <dgm:prSet/>
      <dgm:spPr/>
      <dgm:t>
        <a:bodyPr/>
        <a:lstStyle/>
        <a:p>
          <a:endParaRPr lang="es-ES">
            <a:solidFill>
              <a:schemeClr val="tx1"/>
            </a:solidFill>
            <a:latin typeface="Century Gothic" panose="020B0502020202020204" pitchFamily="34" charset="0"/>
          </a:endParaRPr>
        </a:p>
      </dgm:t>
    </dgm:pt>
    <dgm:pt modelId="{B538F854-D9D4-4E7A-818E-A01491B85497}">
      <dgm:prSet/>
      <dgm:spPr/>
      <dgm:t>
        <a:bodyPr/>
        <a:lstStyle/>
        <a:p>
          <a:r>
            <a:rPr lang="es-ES" dirty="0">
              <a:solidFill>
                <a:schemeClr val="tx1"/>
              </a:solidFill>
              <a:latin typeface="Century Gothic" panose="020B0502020202020204" pitchFamily="34" charset="0"/>
            </a:rPr>
            <a:t>Diuréticos</a:t>
          </a:r>
        </a:p>
      </dgm:t>
    </dgm:pt>
    <dgm:pt modelId="{B626B346-BD60-4B9A-AD56-613C3D66228A}" type="parTrans" cxnId="{E2B00DFE-FFC2-4343-9489-DF532BCE0D17}">
      <dgm:prSet/>
      <dgm:spPr/>
      <dgm:t>
        <a:bodyPr/>
        <a:lstStyle/>
        <a:p>
          <a:endParaRPr lang="es-ES">
            <a:solidFill>
              <a:schemeClr val="tx1"/>
            </a:solidFill>
            <a:latin typeface="Century Gothic" panose="020B0502020202020204" pitchFamily="34" charset="0"/>
          </a:endParaRPr>
        </a:p>
      </dgm:t>
    </dgm:pt>
    <dgm:pt modelId="{25BFE0FC-28E9-4DE6-93A9-FFD9DD02A080}" type="sibTrans" cxnId="{E2B00DFE-FFC2-4343-9489-DF532BCE0D17}">
      <dgm:prSet/>
      <dgm:spPr/>
      <dgm:t>
        <a:bodyPr/>
        <a:lstStyle/>
        <a:p>
          <a:endParaRPr lang="es-ES">
            <a:solidFill>
              <a:schemeClr val="tx1"/>
            </a:solidFill>
            <a:latin typeface="Century Gothic" panose="020B0502020202020204" pitchFamily="34" charset="0"/>
          </a:endParaRPr>
        </a:p>
      </dgm:t>
    </dgm:pt>
    <dgm:pt modelId="{F7BEDCF8-9900-4038-87BE-E0E03E19ACCF}" type="pres">
      <dgm:prSet presAssocID="{B56640E4-4185-4DB1-BA6F-01C6765FB843}" presName="Name0" presStyleCnt="0">
        <dgm:presLayoutVars>
          <dgm:dir/>
          <dgm:resizeHandles val="exact"/>
        </dgm:presLayoutVars>
      </dgm:prSet>
      <dgm:spPr/>
      <dgm:t>
        <a:bodyPr/>
        <a:lstStyle/>
        <a:p>
          <a:endParaRPr lang="es-VE"/>
        </a:p>
      </dgm:t>
    </dgm:pt>
    <dgm:pt modelId="{2720946F-2CE8-4081-960D-9563518BDA35}" type="pres">
      <dgm:prSet presAssocID="{8DF151A9-5BFD-4BC1-B9D9-E91FF0B9EE02}" presName="node" presStyleLbl="node1" presStyleIdx="0" presStyleCnt="4">
        <dgm:presLayoutVars>
          <dgm:bulletEnabled val="1"/>
        </dgm:presLayoutVars>
      </dgm:prSet>
      <dgm:spPr/>
      <dgm:t>
        <a:bodyPr/>
        <a:lstStyle/>
        <a:p>
          <a:endParaRPr lang="es-VE"/>
        </a:p>
      </dgm:t>
    </dgm:pt>
    <dgm:pt modelId="{C6635633-C4F9-46DE-847C-2C9DCAADB723}" type="pres">
      <dgm:prSet presAssocID="{C2521AAC-15CE-4827-965B-AFFE84B02CA8}" presName="sibTrans" presStyleLbl="sibTrans2D1" presStyleIdx="0" presStyleCnt="3"/>
      <dgm:spPr/>
      <dgm:t>
        <a:bodyPr/>
        <a:lstStyle/>
        <a:p>
          <a:endParaRPr lang="es-VE"/>
        </a:p>
      </dgm:t>
    </dgm:pt>
    <dgm:pt modelId="{F50656C4-F670-4D48-8129-0C2ECD8AA958}" type="pres">
      <dgm:prSet presAssocID="{C2521AAC-15CE-4827-965B-AFFE84B02CA8}" presName="connectorText" presStyleLbl="sibTrans2D1" presStyleIdx="0" presStyleCnt="3"/>
      <dgm:spPr/>
      <dgm:t>
        <a:bodyPr/>
        <a:lstStyle/>
        <a:p>
          <a:endParaRPr lang="es-VE"/>
        </a:p>
      </dgm:t>
    </dgm:pt>
    <dgm:pt modelId="{E0173010-1932-4A28-8E19-0EA6D6309D87}" type="pres">
      <dgm:prSet presAssocID="{CC7E565E-981A-4798-9BF6-1A7421B74952}" presName="node" presStyleLbl="node1" presStyleIdx="1" presStyleCnt="4">
        <dgm:presLayoutVars>
          <dgm:bulletEnabled val="1"/>
        </dgm:presLayoutVars>
      </dgm:prSet>
      <dgm:spPr/>
      <dgm:t>
        <a:bodyPr/>
        <a:lstStyle/>
        <a:p>
          <a:endParaRPr lang="es-VE"/>
        </a:p>
      </dgm:t>
    </dgm:pt>
    <dgm:pt modelId="{8FA34378-80F9-4C68-88FB-310857B9FF90}" type="pres">
      <dgm:prSet presAssocID="{7E17A763-8E36-482D-A9DB-CB36778B5839}" presName="sibTrans" presStyleLbl="sibTrans2D1" presStyleIdx="1" presStyleCnt="3"/>
      <dgm:spPr/>
      <dgm:t>
        <a:bodyPr/>
        <a:lstStyle/>
        <a:p>
          <a:endParaRPr lang="es-VE"/>
        </a:p>
      </dgm:t>
    </dgm:pt>
    <dgm:pt modelId="{DF6BEA53-3626-4723-A228-C285F9AD1CFC}" type="pres">
      <dgm:prSet presAssocID="{7E17A763-8E36-482D-A9DB-CB36778B5839}" presName="connectorText" presStyleLbl="sibTrans2D1" presStyleIdx="1" presStyleCnt="3"/>
      <dgm:spPr/>
      <dgm:t>
        <a:bodyPr/>
        <a:lstStyle/>
        <a:p>
          <a:endParaRPr lang="es-VE"/>
        </a:p>
      </dgm:t>
    </dgm:pt>
    <dgm:pt modelId="{8C17BAB1-6F5D-4CC9-BCB9-6684912B366C}" type="pres">
      <dgm:prSet presAssocID="{8D426663-AE8B-4E69-B2CC-CB1AA69B326B}" presName="node" presStyleLbl="node1" presStyleIdx="2" presStyleCnt="4">
        <dgm:presLayoutVars>
          <dgm:bulletEnabled val="1"/>
        </dgm:presLayoutVars>
      </dgm:prSet>
      <dgm:spPr/>
      <dgm:t>
        <a:bodyPr/>
        <a:lstStyle/>
        <a:p>
          <a:endParaRPr lang="es-VE"/>
        </a:p>
      </dgm:t>
    </dgm:pt>
    <dgm:pt modelId="{F5F6A666-FD75-43FE-80FE-52A98714B766}" type="pres">
      <dgm:prSet presAssocID="{E7F72A9F-CA68-4B9D-87D8-95E8D960173A}" presName="sibTrans" presStyleLbl="sibTrans2D1" presStyleIdx="2" presStyleCnt="3"/>
      <dgm:spPr/>
      <dgm:t>
        <a:bodyPr/>
        <a:lstStyle/>
        <a:p>
          <a:endParaRPr lang="es-VE"/>
        </a:p>
      </dgm:t>
    </dgm:pt>
    <dgm:pt modelId="{6B31FEC4-0599-4703-8D88-A862094855C3}" type="pres">
      <dgm:prSet presAssocID="{E7F72A9F-CA68-4B9D-87D8-95E8D960173A}" presName="connectorText" presStyleLbl="sibTrans2D1" presStyleIdx="2" presStyleCnt="3"/>
      <dgm:spPr/>
      <dgm:t>
        <a:bodyPr/>
        <a:lstStyle/>
        <a:p>
          <a:endParaRPr lang="es-VE"/>
        </a:p>
      </dgm:t>
    </dgm:pt>
    <dgm:pt modelId="{4F4B8CDE-1842-4548-ABCC-AF29BA2B7C41}" type="pres">
      <dgm:prSet presAssocID="{B538F854-D9D4-4E7A-818E-A01491B85497}" presName="node" presStyleLbl="node1" presStyleIdx="3" presStyleCnt="4">
        <dgm:presLayoutVars>
          <dgm:bulletEnabled val="1"/>
        </dgm:presLayoutVars>
      </dgm:prSet>
      <dgm:spPr/>
      <dgm:t>
        <a:bodyPr/>
        <a:lstStyle/>
        <a:p>
          <a:endParaRPr lang="es-VE"/>
        </a:p>
      </dgm:t>
    </dgm:pt>
  </dgm:ptLst>
  <dgm:cxnLst>
    <dgm:cxn modelId="{904BD5D1-3747-4026-9EFF-907FA0A24CDA}" type="presOf" srcId="{8DF151A9-5BFD-4BC1-B9D9-E91FF0B9EE02}" destId="{2720946F-2CE8-4081-960D-9563518BDA35}" srcOrd="0" destOrd="0" presId="urn:microsoft.com/office/officeart/2005/8/layout/process1"/>
    <dgm:cxn modelId="{745E6CAF-853A-462D-9E61-CFF8AD6E4EE8}" type="presOf" srcId="{E7F72A9F-CA68-4B9D-87D8-95E8D960173A}" destId="{F5F6A666-FD75-43FE-80FE-52A98714B766}" srcOrd="0" destOrd="0" presId="urn:microsoft.com/office/officeart/2005/8/layout/process1"/>
    <dgm:cxn modelId="{BE7A3824-C66D-4031-B88F-20E4DB0C831A}" type="presOf" srcId="{C2521AAC-15CE-4827-965B-AFFE84B02CA8}" destId="{F50656C4-F670-4D48-8129-0C2ECD8AA958}" srcOrd="1" destOrd="0" presId="urn:microsoft.com/office/officeart/2005/8/layout/process1"/>
    <dgm:cxn modelId="{FC9BDB28-F1D2-4FDC-97CD-C302277DDFC4}" type="presOf" srcId="{7E17A763-8E36-482D-A9DB-CB36778B5839}" destId="{8FA34378-80F9-4C68-88FB-310857B9FF90}" srcOrd="0" destOrd="0" presId="urn:microsoft.com/office/officeart/2005/8/layout/process1"/>
    <dgm:cxn modelId="{3B24F769-09EA-4BD2-B3B4-CA71033941EA}" type="presOf" srcId="{7E17A763-8E36-482D-A9DB-CB36778B5839}" destId="{DF6BEA53-3626-4723-A228-C285F9AD1CFC}" srcOrd="1" destOrd="0" presId="urn:microsoft.com/office/officeart/2005/8/layout/process1"/>
    <dgm:cxn modelId="{DC0A76D0-F17A-421A-A8B9-946FE9C83D36}" type="presOf" srcId="{C2521AAC-15CE-4827-965B-AFFE84B02CA8}" destId="{C6635633-C4F9-46DE-847C-2C9DCAADB723}" srcOrd="0" destOrd="0" presId="urn:microsoft.com/office/officeart/2005/8/layout/process1"/>
    <dgm:cxn modelId="{FFE8A01C-483A-4BC8-BA6D-2A59671CA710}" type="presOf" srcId="{8D426663-AE8B-4E69-B2CC-CB1AA69B326B}" destId="{8C17BAB1-6F5D-4CC9-BCB9-6684912B366C}" srcOrd="0" destOrd="0" presId="urn:microsoft.com/office/officeart/2005/8/layout/process1"/>
    <dgm:cxn modelId="{898BD92D-0B8C-46B9-9692-18CF1A8A312A}" type="presOf" srcId="{B538F854-D9D4-4E7A-818E-A01491B85497}" destId="{4F4B8CDE-1842-4548-ABCC-AF29BA2B7C41}" srcOrd="0" destOrd="0" presId="urn:microsoft.com/office/officeart/2005/8/layout/process1"/>
    <dgm:cxn modelId="{B2704AC4-8890-4AF6-BD12-077B1E99F95D}" type="presOf" srcId="{B56640E4-4185-4DB1-BA6F-01C6765FB843}" destId="{F7BEDCF8-9900-4038-87BE-E0E03E19ACCF}" srcOrd="0" destOrd="0" presId="urn:microsoft.com/office/officeart/2005/8/layout/process1"/>
    <dgm:cxn modelId="{4298B587-8598-408F-9935-8F81FF44C338}" type="presOf" srcId="{CC7E565E-981A-4798-9BF6-1A7421B74952}" destId="{E0173010-1932-4A28-8E19-0EA6D6309D87}" srcOrd="0" destOrd="0" presId="urn:microsoft.com/office/officeart/2005/8/layout/process1"/>
    <dgm:cxn modelId="{50DF345C-E62A-4E04-918D-B6D868D8C04E}" type="presOf" srcId="{E7F72A9F-CA68-4B9D-87D8-95E8D960173A}" destId="{6B31FEC4-0599-4703-8D88-A862094855C3}" srcOrd="1" destOrd="0" presId="urn:microsoft.com/office/officeart/2005/8/layout/process1"/>
    <dgm:cxn modelId="{E2B00DFE-FFC2-4343-9489-DF532BCE0D17}" srcId="{B56640E4-4185-4DB1-BA6F-01C6765FB843}" destId="{B538F854-D9D4-4E7A-818E-A01491B85497}" srcOrd="3" destOrd="0" parTransId="{B626B346-BD60-4B9A-AD56-613C3D66228A}" sibTransId="{25BFE0FC-28E9-4DE6-93A9-FFD9DD02A080}"/>
    <dgm:cxn modelId="{29AA15EE-7F39-45A3-A4D9-D08DDDB94C41}" srcId="{B56640E4-4185-4DB1-BA6F-01C6765FB843}" destId="{8DF151A9-5BFD-4BC1-B9D9-E91FF0B9EE02}" srcOrd="0" destOrd="0" parTransId="{01D6A7B6-E6A3-4D15-BEA9-0689377C51D8}" sibTransId="{C2521AAC-15CE-4827-965B-AFFE84B02CA8}"/>
    <dgm:cxn modelId="{EA00B3C9-EF76-4737-9055-C796692DCC6C}" srcId="{B56640E4-4185-4DB1-BA6F-01C6765FB843}" destId="{CC7E565E-981A-4798-9BF6-1A7421B74952}" srcOrd="1" destOrd="0" parTransId="{294C8D32-54C8-412F-8ACE-077A0EE1CAC0}" sibTransId="{7E17A763-8E36-482D-A9DB-CB36778B5839}"/>
    <dgm:cxn modelId="{6D870AB1-B6F7-45F4-AD43-5BBDACEE9989}" srcId="{B56640E4-4185-4DB1-BA6F-01C6765FB843}" destId="{8D426663-AE8B-4E69-B2CC-CB1AA69B326B}" srcOrd="2" destOrd="0" parTransId="{B706761D-3BD2-4156-9EC1-823E032CCEFF}" sibTransId="{E7F72A9F-CA68-4B9D-87D8-95E8D960173A}"/>
    <dgm:cxn modelId="{9E30998F-F384-416D-81F0-2FE006999F95}" type="presParOf" srcId="{F7BEDCF8-9900-4038-87BE-E0E03E19ACCF}" destId="{2720946F-2CE8-4081-960D-9563518BDA35}" srcOrd="0" destOrd="0" presId="urn:microsoft.com/office/officeart/2005/8/layout/process1"/>
    <dgm:cxn modelId="{A7C0E30A-D0E9-4278-84E2-FC6D30885866}" type="presParOf" srcId="{F7BEDCF8-9900-4038-87BE-E0E03E19ACCF}" destId="{C6635633-C4F9-46DE-847C-2C9DCAADB723}" srcOrd="1" destOrd="0" presId="urn:microsoft.com/office/officeart/2005/8/layout/process1"/>
    <dgm:cxn modelId="{25B6C927-C7CD-47CB-85A5-E6959072D766}" type="presParOf" srcId="{C6635633-C4F9-46DE-847C-2C9DCAADB723}" destId="{F50656C4-F670-4D48-8129-0C2ECD8AA958}" srcOrd="0" destOrd="0" presId="urn:microsoft.com/office/officeart/2005/8/layout/process1"/>
    <dgm:cxn modelId="{A8F599C3-B685-432A-822E-C2D8122DBF0D}" type="presParOf" srcId="{F7BEDCF8-9900-4038-87BE-E0E03E19ACCF}" destId="{E0173010-1932-4A28-8E19-0EA6D6309D87}" srcOrd="2" destOrd="0" presId="urn:microsoft.com/office/officeart/2005/8/layout/process1"/>
    <dgm:cxn modelId="{9D577CAF-03B8-4757-BC12-E89E53ECB384}" type="presParOf" srcId="{F7BEDCF8-9900-4038-87BE-E0E03E19ACCF}" destId="{8FA34378-80F9-4C68-88FB-310857B9FF90}" srcOrd="3" destOrd="0" presId="urn:microsoft.com/office/officeart/2005/8/layout/process1"/>
    <dgm:cxn modelId="{BCD529F4-4FED-46E1-8F9C-DF04A3AE5A49}" type="presParOf" srcId="{8FA34378-80F9-4C68-88FB-310857B9FF90}" destId="{DF6BEA53-3626-4723-A228-C285F9AD1CFC}" srcOrd="0" destOrd="0" presId="urn:microsoft.com/office/officeart/2005/8/layout/process1"/>
    <dgm:cxn modelId="{0C187D8C-C400-417D-81EF-329B92FF0B58}" type="presParOf" srcId="{F7BEDCF8-9900-4038-87BE-E0E03E19ACCF}" destId="{8C17BAB1-6F5D-4CC9-BCB9-6684912B366C}" srcOrd="4" destOrd="0" presId="urn:microsoft.com/office/officeart/2005/8/layout/process1"/>
    <dgm:cxn modelId="{18B00F66-57EB-48F4-9098-3C37B2F36F26}" type="presParOf" srcId="{F7BEDCF8-9900-4038-87BE-E0E03E19ACCF}" destId="{F5F6A666-FD75-43FE-80FE-52A98714B766}" srcOrd="5" destOrd="0" presId="urn:microsoft.com/office/officeart/2005/8/layout/process1"/>
    <dgm:cxn modelId="{F3FA83D9-5EDB-4ED7-8AA9-A0EEA3B55044}" type="presParOf" srcId="{F5F6A666-FD75-43FE-80FE-52A98714B766}" destId="{6B31FEC4-0599-4703-8D88-A862094855C3}" srcOrd="0" destOrd="0" presId="urn:microsoft.com/office/officeart/2005/8/layout/process1"/>
    <dgm:cxn modelId="{C92EE4DF-BD7F-4114-801D-BE3F21FB7449}" type="presParOf" srcId="{F7BEDCF8-9900-4038-87BE-E0E03E19ACCF}" destId="{4F4B8CDE-1842-4548-ABCC-AF29BA2B7C41}"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82095C-FF87-416A-B9A3-05A1708CDFAD}"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AC658AE8-BF01-4C7F-9243-A4879DCD01A4}">
      <dgm:prSet phldrT="[Texto]"/>
      <dgm:spPr/>
      <dgm:t>
        <a:bodyPr/>
        <a:lstStyle/>
        <a:p>
          <a:r>
            <a:rPr lang="es-ES" dirty="0">
              <a:solidFill>
                <a:schemeClr val="tx1"/>
              </a:solidFill>
              <a:latin typeface="Century Gothic" panose="020B0502020202020204" pitchFamily="34" charset="0"/>
            </a:rPr>
            <a:t>La </a:t>
          </a:r>
          <a:r>
            <a:rPr lang="es-ES" dirty="0" err="1">
              <a:solidFill>
                <a:schemeClr val="tx1"/>
              </a:solidFill>
              <a:latin typeface="Century Gothic" panose="020B0502020202020204" pitchFamily="34" charset="0"/>
            </a:rPr>
            <a:t>Dapagliflozina</a:t>
          </a:r>
          <a:r>
            <a:rPr lang="es-ES" dirty="0">
              <a:solidFill>
                <a:schemeClr val="tx1"/>
              </a:solidFill>
              <a:latin typeface="Century Gothic" panose="020B0502020202020204" pitchFamily="34" charset="0"/>
            </a:rPr>
            <a:t> es eficaz para reducir los requerimientos de insulina, HbA1c, y mejorar el tiempo dentro de rango de la glucosa.</a:t>
          </a:r>
        </a:p>
      </dgm:t>
    </dgm:pt>
    <dgm:pt modelId="{6A108858-2E06-4B88-A337-E9A025D9C817}" type="parTrans" cxnId="{35ED95D4-C0FD-4352-8668-5EA4E7E1EEB4}">
      <dgm:prSet/>
      <dgm:spPr/>
      <dgm:t>
        <a:bodyPr/>
        <a:lstStyle/>
        <a:p>
          <a:endParaRPr lang="es-ES">
            <a:solidFill>
              <a:schemeClr val="tx1"/>
            </a:solidFill>
            <a:latin typeface="Century Gothic" panose="020B0502020202020204" pitchFamily="34" charset="0"/>
          </a:endParaRPr>
        </a:p>
      </dgm:t>
    </dgm:pt>
    <dgm:pt modelId="{62985D2F-C209-421E-8085-B0852FF1F309}" type="sibTrans" cxnId="{35ED95D4-C0FD-4352-8668-5EA4E7E1EEB4}">
      <dgm:prSet/>
      <dgm:spPr/>
      <dgm:t>
        <a:bodyPr/>
        <a:lstStyle/>
        <a:p>
          <a:endParaRPr lang="es-ES">
            <a:solidFill>
              <a:schemeClr val="tx1"/>
            </a:solidFill>
            <a:latin typeface="Century Gothic" panose="020B0502020202020204" pitchFamily="34" charset="0"/>
          </a:endParaRPr>
        </a:p>
      </dgm:t>
    </dgm:pt>
    <dgm:pt modelId="{7A4232A9-3B9A-4F3F-8913-F73DE769B2D2}">
      <dgm:prSet phldrT="[Texto]"/>
      <dgm:spPr/>
      <dgm:t>
        <a:bodyPr/>
        <a:lstStyle/>
        <a:p>
          <a:r>
            <a:rPr lang="es-ES" dirty="0">
              <a:solidFill>
                <a:schemeClr val="tx1"/>
              </a:solidFill>
              <a:latin typeface="Century Gothic" panose="020B0502020202020204" pitchFamily="34" charset="0"/>
            </a:rPr>
            <a:t>La </a:t>
          </a:r>
          <a:r>
            <a:rPr lang="es-ES" dirty="0" err="1">
              <a:solidFill>
                <a:schemeClr val="tx1"/>
              </a:solidFill>
              <a:latin typeface="Century Gothic" panose="020B0502020202020204" pitchFamily="34" charset="0"/>
            </a:rPr>
            <a:t>Dapagliflozina</a:t>
          </a:r>
          <a:r>
            <a:rPr lang="es-ES" dirty="0">
              <a:solidFill>
                <a:schemeClr val="tx1"/>
              </a:solidFill>
              <a:latin typeface="Century Gothic" panose="020B0502020202020204" pitchFamily="34" charset="0"/>
            </a:rPr>
            <a:t> reduce la proteinuria en una pequeña cohorte de pacientes pediátricos</a:t>
          </a:r>
        </a:p>
      </dgm:t>
    </dgm:pt>
    <dgm:pt modelId="{A1EB80FF-3FF1-4916-8F59-7120733FB99B}" type="parTrans" cxnId="{AB8DD67A-27DF-44C8-98D7-A59B65C3C7BA}">
      <dgm:prSet/>
      <dgm:spPr/>
      <dgm:t>
        <a:bodyPr/>
        <a:lstStyle/>
        <a:p>
          <a:endParaRPr lang="es-ES">
            <a:solidFill>
              <a:schemeClr val="tx1"/>
            </a:solidFill>
            <a:latin typeface="Century Gothic" panose="020B0502020202020204" pitchFamily="34" charset="0"/>
          </a:endParaRPr>
        </a:p>
      </dgm:t>
    </dgm:pt>
    <dgm:pt modelId="{326AD9AE-690E-4E32-8916-DA89807BA2DF}" type="sibTrans" cxnId="{AB8DD67A-27DF-44C8-98D7-A59B65C3C7BA}">
      <dgm:prSet/>
      <dgm:spPr/>
      <dgm:t>
        <a:bodyPr/>
        <a:lstStyle/>
        <a:p>
          <a:endParaRPr lang="es-ES">
            <a:solidFill>
              <a:schemeClr val="tx1"/>
            </a:solidFill>
            <a:latin typeface="Century Gothic" panose="020B0502020202020204" pitchFamily="34" charset="0"/>
          </a:endParaRPr>
        </a:p>
      </dgm:t>
    </dgm:pt>
    <dgm:pt modelId="{BDD6766B-285A-4E9D-82F4-D6F51EA4DD4D}">
      <dgm:prSet phldrT="[Texto]"/>
      <dgm:spPr/>
      <dgm:t>
        <a:bodyPr/>
        <a:lstStyle/>
        <a:p>
          <a:r>
            <a:rPr lang="es-ES" dirty="0">
              <a:solidFill>
                <a:schemeClr val="tx1"/>
              </a:solidFill>
              <a:latin typeface="Century Gothic" panose="020B0502020202020204" pitchFamily="34" charset="0"/>
            </a:rPr>
            <a:t>Puede ser beneficiosa para pacientes con ERC e insuficiencia cardíaca</a:t>
          </a:r>
        </a:p>
      </dgm:t>
    </dgm:pt>
    <dgm:pt modelId="{7180080C-338C-47D3-9313-6C540A12D1EF}" type="parTrans" cxnId="{27780C0F-8D3D-4EE9-A2C8-00A1CFC9BF51}">
      <dgm:prSet/>
      <dgm:spPr/>
      <dgm:t>
        <a:bodyPr/>
        <a:lstStyle/>
        <a:p>
          <a:endParaRPr lang="es-ES">
            <a:solidFill>
              <a:schemeClr val="tx1"/>
            </a:solidFill>
            <a:latin typeface="Century Gothic" panose="020B0502020202020204" pitchFamily="34" charset="0"/>
          </a:endParaRPr>
        </a:p>
      </dgm:t>
    </dgm:pt>
    <dgm:pt modelId="{DA78374F-BD28-4AB3-8147-A4642B3F27B2}" type="sibTrans" cxnId="{27780C0F-8D3D-4EE9-A2C8-00A1CFC9BF51}">
      <dgm:prSet/>
      <dgm:spPr/>
      <dgm:t>
        <a:bodyPr/>
        <a:lstStyle/>
        <a:p>
          <a:endParaRPr lang="es-ES">
            <a:solidFill>
              <a:schemeClr val="tx1"/>
            </a:solidFill>
            <a:latin typeface="Century Gothic" panose="020B0502020202020204" pitchFamily="34" charset="0"/>
          </a:endParaRPr>
        </a:p>
      </dgm:t>
    </dgm:pt>
    <dgm:pt modelId="{96783B75-A6CB-454E-AF7E-F457186254C4}">
      <dgm:prSet/>
      <dgm:spPr/>
      <dgm:t>
        <a:bodyPr/>
        <a:lstStyle/>
        <a:p>
          <a:r>
            <a:rPr lang="es-ES" dirty="0">
              <a:solidFill>
                <a:schemeClr val="tx1"/>
              </a:solidFill>
              <a:latin typeface="Century Gothic" panose="020B0502020202020204" pitchFamily="34" charset="0"/>
            </a:rPr>
            <a:t>Los efectos secundarios más comunes informados son ITU, dolor de cabeza, faringitis, vómitos e hiperglucemia</a:t>
          </a:r>
        </a:p>
      </dgm:t>
    </dgm:pt>
    <dgm:pt modelId="{2427A8E7-0158-4B6E-86F5-E01AA9D6A03A}" type="parTrans" cxnId="{8E739172-5A5F-4B3D-9CCE-5A3609BD0D98}">
      <dgm:prSet/>
      <dgm:spPr/>
      <dgm:t>
        <a:bodyPr/>
        <a:lstStyle/>
        <a:p>
          <a:endParaRPr lang="es-ES">
            <a:solidFill>
              <a:schemeClr val="tx1"/>
            </a:solidFill>
            <a:latin typeface="Century Gothic" panose="020B0502020202020204" pitchFamily="34" charset="0"/>
          </a:endParaRPr>
        </a:p>
      </dgm:t>
    </dgm:pt>
    <dgm:pt modelId="{34A95357-B935-40F0-B1CC-8D723772AC20}" type="sibTrans" cxnId="{8E739172-5A5F-4B3D-9CCE-5A3609BD0D98}">
      <dgm:prSet/>
      <dgm:spPr/>
      <dgm:t>
        <a:bodyPr/>
        <a:lstStyle/>
        <a:p>
          <a:endParaRPr lang="es-ES">
            <a:solidFill>
              <a:schemeClr val="tx1"/>
            </a:solidFill>
            <a:latin typeface="Century Gothic" panose="020B0502020202020204" pitchFamily="34" charset="0"/>
          </a:endParaRPr>
        </a:p>
      </dgm:t>
    </dgm:pt>
    <dgm:pt modelId="{57D8F4CF-F82F-4553-A11F-9032AE8FF11D}" type="pres">
      <dgm:prSet presAssocID="{9C82095C-FF87-416A-B9A3-05A1708CDFAD}" presName="Name0" presStyleCnt="0">
        <dgm:presLayoutVars>
          <dgm:chMax val="7"/>
          <dgm:chPref val="7"/>
          <dgm:dir/>
        </dgm:presLayoutVars>
      </dgm:prSet>
      <dgm:spPr/>
      <dgm:t>
        <a:bodyPr/>
        <a:lstStyle/>
        <a:p>
          <a:endParaRPr lang="es-VE"/>
        </a:p>
      </dgm:t>
    </dgm:pt>
    <dgm:pt modelId="{47FB974A-69C5-43DC-8409-3F8323FECFCF}" type="pres">
      <dgm:prSet presAssocID="{9C82095C-FF87-416A-B9A3-05A1708CDFAD}" presName="Name1" presStyleCnt="0"/>
      <dgm:spPr/>
    </dgm:pt>
    <dgm:pt modelId="{80320E59-B1EA-484D-89CF-CE1B8FBCBEE0}" type="pres">
      <dgm:prSet presAssocID="{9C82095C-FF87-416A-B9A3-05A1708CDFAD}" presName="cycle" presStyleCnt="0"/>
      <dgm:spPr/>
    </dgm:pt>
    <dgm:pt modelId="{67EFA61D-8A73-46D2-B84C-D85D213D6B19}" type="pres">
      <dgm:prSet presAssocID="{9C82095C-FF87-416A-B9A3-05A1708CDFAD}" presName="srcNode" presStyleLbl="node1" presStyleIdx="0" presStyleCnt="4"/>
      <dgm:spPr/>
    </dgm:pt>
    <dgm:pt modelId="{60E59A58-1384-42FC-B49B-4ED60FE83E39}" type="pres">
      <dgm:prSet presAssocID="{9C82095C-FF87-416A-B9A3-05A1708CDFAD}" presName="conn" presStyleLbl="parChTrans1D2" presStyleIdx="0" presStyleCnt="1"/>
      <dgm:spPr/>
      <dgm:t>
        <a:bodyPr/>
        <a:lstStyle/>
        <a:p>
          <a:endParaRPr lang="es-VE"/>
        </a:p>
      </dgm:t>
    </dgm:pt>
    <dgm:pt modelId="{B51B3619-FEEE-4909-A83F-6384A25124DC}" type="pres">
      <dgm:prSet presAssocID="{9C82095C-FF87-416A-B9A3-05A1708CDFAD}" presName="extraNode" presStyleLbl="node1" presStyleIdx="0" presStyleCnt="4"/>
      <dgm:spPr/>
    </dgm:pt>
    <dgm:pt modelId="{7F26CE33-DAD5-4901-8255-6DA296921035}" type="pres">
      <dgm:prSet presAssocID="{9C82095C-FF87-416A-B9A3-05A1708CDFAD}" presName="dstNode" presStyleLbl="node1" presStyleIdx="0" presStyleCnt="4"/>
      <dgm:spPr/>
    </dgm:pt>
    <dgm:pt modelId="{10769A23-5707-45C4-9A03-59DA6ED71231}" type="pres">
      <dgm:prSet presAssocID="{AC658AE8-BF01-4C7F-9243-A4879DCD01A4}" presName="text_1" presStyleLbl="node1" presStyleIdx="0" presStyleCnt="4">
        <dgm:presLayoutVars>
          <dgm:bulletEnabled val="1"/>
        </dgm:presLayoutVars>
      </dgm:prSet>
      <dgm:spPr/>
      <dgm:t>
        <a:bodyPr/>
        <a:lstStyle/>
        <a:p>
          <a:endParaRPr lang="es-VE"/>
        </a:p>
      </dgm:t>
    </dgm:pt>
    <dgm:pt modelId="{E6B0A270-9D5E-4443-9E5A-4C38F18F97E0}" type="pres">
      <dgm:prSet presAssocID="{AC658AE8-BF01-4C7F-9243-A4879DCD01A4}" presName="accent_1" presStyleCnt="0"/>
      <dgm:spPr/>
    </dgm:pt>
    <dgm:pt modelId="{E941AB79-F96B-41E9-8791-1F23DF0922B9}" type="pres">
      <dgm:prSet presAssocID="{AC658AE8-BF01-4C7F-9243-A4879DCD01A4}" presName="accentRepeatNode" presStyleLbl="solidFgAcc1" presStyleIdx="0" presStyleCnt="4"/>
      <dgm:spPr/>
    </dgm:pt>
    <dgm:pt modelId="{6997ABAE-265F-4082-A875-6C7FC2C9C989}" type="pres">
      <dgm:prSet presAssocID="{7A4232A9-3B9A-4F3F-8913-F73DE769B2D2}" presName="text_2" presStyleLbl="node1" presStyleIdx="1" presStyleCnt="4">
        <dgm:presLayoutVars>
          <dgm:bulletEnabled val="1"/>
        </dgm:presLayoutVars>
      </dgm:prSet>
      <dgm:spPr/>
      <dgm:t>
        <a:bodyPr/>
        <a:lstStyle/>
        <a:p>
          <a:endParaRPr lang="es-VE"/>
        </a:p>
      </dgm:t>
    </dgm:pt>
    <dgm:pt modelId="{52DCB2B3-1D3A-4A8B-9C0B-03F1F2F4FFD3}" type="pres">
      <dgm:prSet presAssocID="{7A4232A9-3B9A-4F3F-8913-F73DE769B2D2}" presName="accent_2" presStyleCnt="0"/>
      <dgm:spPr/>
    </dgm:pt>
    <dgm:pt modelId="{DC0C82AB-A996-4880-B18B-D39B864810D0}" type="pres">
      <dgm:prSet presAssocID="{7A4232A9-3B9A-4F3F-8913-F73DE769B2D2}" presName="accentRepeatNode" presStyleLbl="solidFgAcc1" presStyleIdx="1" presStyleCnt="4"/>
      <dgm:spPr/>
    </dgm:pt>
    <dgm:pt modelId="{82D8FAC9-A3B9-4066-B363-04B563B884CB}" type="pres">
      <dgm:prSet presAssocID="{BDD6766B-285A-4E9D-82F4-D6F51EA4DD4D}" presName="text_3" presStyleLbl="node1" presStyleIdx="2" presStyleCnt="4">
        <dgm:presLayoutVars>
          <dgm:bulletEnabled val="1"/>
        </dgm:presLayoutVars>
      </dgm:prSet>
      <dgm:spPr/>
      <dgm:t>
        <a:bodyPr/>
        <a:lstStyle/>
        <a:p>
          <a:endParaRPr lang="es-VE"/>
        </a:p>
      </dgm:t>
    </dgm:pt>
    <dgm:pt modelId="{B262F9AB-077C-4028-AF1B-7D22BA6B70C2}" type="pres">
      <dgm:prSet presAssocID="{BDD6766B-285A-4E9D-82F4-D6F51EA4DD4D}" presName="accent_3" presStyleCnt="0"/>
      <dgm:spPr/>
    </dgm:pt>
    <dgm:pt modelId="{857F28E6-3EA1-4F7A-8C1D-52908661A826}" type="pres">
      <dgm:prSet presAssocID="{BDD6766B-285A-4E9D-82F4-D6F51EA4DD4D}" presName="accentRepeatNode" presStyleLbl="solidFgAcc1" presStyleIdx="2" presStyleCnt="4"/>
      <dgm:spPr/>
    </dgm:pt>
    <dgm:pt modelId="{D864EE31-27C0-4B90-96EF-73BEC95653B6}" type="pres">
      <dgm:prSet presAssocID="{96783B75-A6CB-454E-AF7E-F457186254C4}" presName="text_4" presStyleLbl="node1" presStyleIdx="3" presStyleCnt="4">
        <dgm:presLayoutVars>
          <dgm:bulletEnabled val="1"/>
        </dgm:presLayoutVars>
      </dgm:prSet>
      <dgm:spPr/>
      <dgm:t>
        <a:bodyPr/>
        <a:lstStyle/>
        <a:p>
          <a:endParaRPr lang="es-VE"/>
        </a:p>
      </dgm:t>
    </dgm:pt>
    <dgm:pt modelId="{8CE7805C-A6BB-44DB-9D5D-74DFCCE7ABA5}" type="pres">
      <dgm:prSet presAssocID="{96783B75-A6CB-454E-AF7E-F457186254C4}" presName="accent_4" presStyleCnt="0"/>
      <dgm:spPr/>
    </dgm:pt>
    <dgm:pt modelId="{5CFBAE53-34BB-48BC-A4CE-3FBF590B6317}" type="pres">
      <dgm:prSet presAssocID="{96783B75-A6CB-454E-AF7E-F457186254C4}" presName="accentRepeatNode" presStyleLbl="solidFgAcc1" presStyleIdx="3" presStyleCnt="4"/>
      <dgm:spPr/>
    </dgm:pt>
  </dgm:ptLst>
  <dgm:cxnLst>
    <dgm:cxn modelId="{8E739172-5A5F-4B3D-9CCE-5A3609BD0D98}" srcId="{9C82095C-FF87-416A-B9A3-05A1708CDFAD}" destId="{96783B75-A6CB-454E-AF7E-F457186254C4}" srcOrd="3" destOrd="0" parTransId="{2427A8E7-0158-4B6E-86F5-E01AA9D6A03A}" sibTransId="{34A95357-B935-40F0-B1CC-8D723772AC20}"/>
    <dgm:cxn modelId="{AB8DD67A-27DF-44C8-98D7-A59B65C3C7BA}" srcId="{9C82095C-FF87-416A-B9A3-05A1708CDFAD}" destId="{7A4232A9-3B9A-4F3F-8913-F73DE769B2D2}" srcOrd="1" destOrd="0" parTransId="{A1EB80FF-3FF1-4916-8F59-7120733FB99B}" sibTransId="{326AD9AE-690E-4E32-8916-DA89807BA2DF}"/>
    <dgm:cxn modelId="{35ED95D4-C0FD-4352-8668-5EA4E7E1EEB4}" srcId="{9C82095C-FF87-416A-B9A3-05A1708CDFAD}" destId="{AC658AE8-BF01-4C7F-9243-A4879DCD01A4}" srcOrd="0" destOrd="0" parTransId="{6A108858-2E06-4B88-A337-E9A025D9C817}" sibTransId="{62985D2F-C209-421E-8085-B0852FF1F309}"/>
    <dgm:cxn modelId="{279B1F6E-47B1-400F-A222-1AC6B221AFF9}" type="presOf" srcId="{7A4232A9-3B9A-4F3F-8913-F73DE769B2D2}" destId="{6997ABAE-265F-4082-A875-6C7FC2C9C989}" srcOrd="0" destOrd="0" presId="urn:microsoft.com/office/officeart/2008/layout/VerticalCurvedList"/>
    <dgm:cxn modelId="{E0F58E26-AC5E-4BD4-8984-6546C63F779A}" type="presOf" srcId="{BDD6766B-285A-4E9D-82F4-D6F51EA4DD4D}" destId="{82D8FAC9-A3B9-4066-B363-04B563B884CB}" srcOrd="0" destOrd="0" presId="urn:microsoft.com/office/officeart/2008/layout/VerticalCurvedList"/>
    <dgm:cxn modelId="{0BFC7E29-5EE9-4C13-B460-84BE1DED0C0C}" type="presOf" srcId="{9C82095C-FF87-416A-B9A3-05A1708CDFAD}" destId="{57D8F4CF-F82F-4553-A11F-9032AE8FF11D}" srcOrd="0" destOrd="0" presId="urn:microsoft.com/office/officeart/2008/layout/VerticalCurvedList"/>
    <dgm:cxn modelId="{B797B658-B9F3-4848-ABB4-A4A6850EB4B0}" type="presOf" srcId="{96783B75-A6CB-454E-AF7E-F457186254C4}" destId="{D864EE31-27C0-4B90-96EF-73BEC95653B6}" srcOrd="0" destOrd="0" presId="urn:microsoft.com/office/officeart/2008/layout/VerticalCurvedList"/>
    <dgm:cxn modelId="{86BEF539-D932-431E-9C2D-469D6387E2FA}" type="presOf" srcId="{AC658AE8-BF01-4C7F-9243-A4879DCD01A4}" destId="{10769A23-5707-45C4-9A03-59DA6ED71231}" srcOrd="0" destOrd="0" presId="urn:microsoft.com/office/officeart/2008/layout/VerticalCurvedList"/>
    <dgm:cxn modelId="{27780C0F-8D3D-4EE9-A2C8-00A1CFC9BF51}" srcId="{9C82095C-FF87-416A-B9A3-05A1708CDFAD}" destId="{BDD6766B-285A-4E9D-82F4-D6F51EA4DD4D}" srcOrd="2" destOrd="0" parTransId="{7180080C-338C-47D3-9313-6C540A12D1EF}" sibTransId="{DA78374F-BD28-4AB3-8147-A4642B3F27B2}"/>
    <dgm:cxn modelId="{2E204244-FFCF-402D-B032-15E4DDA19BC4}" type="presOf" srcId="{62985D2F-C209-421E-8085-B0852FF1F309}" destId="{60E59A58-1384-42FC-B49B-4ED60FE83E39}" srcOrd="0" destOrd="0" presId="urn:microsoft.com/office/officeart/2008/layout/VerticalCurvedList"/>
    <dgm:cxn modelId="{983F8859-FA07-44A4-9EC9-79755F9035CA}" type="presParOf" srcId="{57D8F4CF-F82F-4553-A11F-9032AE8FF11D}" destId="{47FB974A-69C5-43DC-8409-3F8323FECFCF}" srcOrd="0" destOrd="0" presId="urn:microsoft.com/office/officeart/2008/layout/VerticalCurvedList"/>
    <dgm:cxn modelId="{89D37A99-039F-4E9C-8360-71EFD374792D}" type="presParOf" srcId="{47FB974A-69C5-43DC-8409-3F8323FECFCF}" destId="{80320E59-B1EA-484D-89CF-CE1B8FBCBEE0}" srcOrd="0" destOrd="0" presId="urn:microsoft.com/office/officeart/2008/layout/VerticalCurvedList"/>
    <dgm:cxn modelId="{A6F5D143-32E7-4977-A326-6CEBB996B655}" type="presParOf" srcId="{80320E59-B1EA-484D-89CF-CE1B8FBCBEE0}" destId="{67EFA61D-8A73-46D2-B84C-D85D213D6B19}" srcOrd="0" destOrd="0" presId="urn:microsoft.com/office/officeart/2008/layout/VerticalCurvedList"/>
    <dgm:cxn modelId="{8C4B89A2-1054-4EA4-B156-D0B3BE881C6A}" type="presParOf" srcId="{80320E59-B1EA-484D-89CF-CE1B8FBCBEE0}" destId="{60E59A58-1384-42FC-B49B-4ED60FE83E39}" srcOrd="1" destOrd="0" presId="urn:microsoft.com/office/officeart/2008/layout/VerticalCurvedList"/>
    <dgm:cxn modelId="{DCF157AD-6134-40D7-B41C-3E46E9CE65F3}" type="presParOf" srcId="{80320E59-B1EA-484D-89CF-CE1B8FBCBEE0}" destId="{B51B3619-FEEE-4909-A83F-6384A25124DC}" srcOrd="2" destOrd="0" presId="urn:microsoft.com/office/officeart/2008/layout/VerticalCurvedList"/>
    <dgm:cxn modelId="{52C62235-6B08-4BC8-BAA1-8C67EDC2A123}" type="presParOf" srcId="{80320E59-B1EA-484D-89CF-CE1B8FBCBEE0}" destId="{7F26CE33-DAD5-4901-8255-6DA296921035}" srcOrd="3" destOrd="0" presId="urn:microsoft.com/office/officeart/2008/layout/VerticalCurvedList"/>
    <dgm:cxn modelId="{86067E75-4E30-4ACA-B6D3-B454928CAE85}" type="presParOf" srcId="{47FB974A-69C5-43DC-8409-3F8323FECFCF}" destId="{10769A23-5707-45C4-9A03-59DA6ED71231}" srcOrd="1" destOrd="0" presId="urn:microsoft.com/office/officeart/2008/layout/VerticalCurvedList"/>
    <dgm:cxn modelId="{2950D30D-DB30-4BA6-A02A-07941D32252E}" type="presParOf" srcId="{47FB974A-69C5-43DC-8409-3F8323FECFCF}" destId="{E6B0A270-9D5E-4443-9E5A-4C38F18F97E0}" srcOrd="2" destOrd="0" presId="urn:microsoft.com/office/officeart/2008/layout/VerticalCurvedList"/>
    <dgm:cxn modelId="{5064340D-3D2D-4601-82E2-6EE26A7B7C45}" type="presParOf" srcId="{E6B0A270-9D5E-4443-9E5A-4C38F18F97E0}" destId="{E941AB79-F96B-41E9-8791-1F23DF0922B9}" srcOrd="0" destOrd="0" presId="urn:microsoft.com/office/officeart/2008/layout/VerticalCurvedList"/>
    <dgm:cxn modelId="{42C963AC-2664-454B-B781-467BE916EC69}" type="presParOf" srcId="{47FB974A-69C5-43DC-8409-3F8323FECFCF}" destId="{6997ABAE-265F-4082-A875-6C7FC2C9C989}" srcOrd="3" destOrd="0" presId="urn:microsoft.com/office/officeart/2008/layout/VerticalCurvedList"/>
    <dgm:cxn modelId="{75F3B5CE-7DCD-482A-95E8-75C1C42AA068}" type="presParOf" srcId="{47FB974A-69C5-43DC-8409-3F8323FECFCF}" destId="{52DCB2B3-1D3A-4A8B-9C0B-03F1F2F4FFD3}" srcOrd="4" destOrd="0" presId="urn:microsoft.com/office/officeart/2008/layout/VerticalCurvedList"/>
    <dgm:cxn modelId="{4394D2CC-3163-45E2-9747-B5A35C5DE83C}" type="presParOf" srcId="{52DCB2B3-1D3A-4A8B-9C0B-03F1F2F4FFD3}" destId="{DC0C82AB-A996-4880-B18B-D39B864810D0}" srcOrd="0" destOrd="0" presId="urn:microsoft.com/office/officeart/2008/layout/VerticalCurvedList"/>
    <dgm:cxn modelId="{0E8A480F-D5EC-4D5D-B74A-8AC1AEAED4C9}" type="presParOf" srcId="{47FB974A-69C5-43DC-8409-3F8323FECFCF}" destId="{82D8FAC9-A3B9-4066-B363-04B563B884CB}" srcOrd="5" destOrd="0" presId="urn:microsoft.com/office/officeart/2008/layout/VerticalCurvedList"/>
    <dgm:cxn modelId="{DD423DFC-7EA7-4B26-B470-2052743CF05C}" type="presParOf" srcId="{47FB974A-69C5-43DC-8409-3F8323FECFCF}" destId="{B262F9AB-077C-4028-AF1B-7D22BA6B70C2}" srcOrd="6" destOrd="0" presId="urn:microsoft.com/office/officeart/2008/layout/VerticalCurvedList"/>
    <dgm:cxn modelId="{D59076EC-4948-4ABB-B620-3E4B1A068191}" type="presParOf" srcId="{B262F9AB-077C-4028-AF1B-7D22BA6B70C2}" destId="{857F28E6-3EA1-4F7A-8C1D-52908661A826}" srcOrd="0" destOrd="0" presId="urn:microsoft.com/office/officeart/2008/layout/VerticalCurvedList"/>
    <dgm:cxn modelId="{FFA8674A-0726-4335-8061-61D0CE0C883B}" type="presParOf" srcId="{47FB974A-69C5-43DC-8409-3F8323FECFCF}" destId="{D864EE31-27C0-4B90-96EF-73BEC95653B6}" srcOrd="7" destOrd="0" presId="urn:microsoft.com/office/officeart/2008/layout/VerticalCurvedList"/>
    <dgm:cxn modelId="{6B341DB1-2E24-4B5C-A150-8AF51DB590CF}" type="presParOf" srcId="{47FB974A-69C5-43DC-8409-3F8323FECFCF}" destId="{8CE7805C-A6BB-44DB-9D5D-74DFCCE7ABA5}" srcOrd="8" destOrd="0" presId="urn:microsoft.com/office/officeart/2008/layout/VerticalCurvedList"/>
    <dgm:cxn modelId="{CFE97C9B-6719-40AE-8CCF-B5ADBA23CC30}" type="presParOf" srcId="{8CE7805C-A6BB-44DB-9D5D-74DFCCE7ABA5}" destId="{5CFBAE53-34BB-48BC-A4CE-3FBF590B631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2D846-66BE-4F0A-BA4F-854C23003AE1}">
      <dsp:nvSpPr>
        <dsp:cNvPr id="0" name=""/>
        <dsp:cNvSpPr/>
      </dsp:nvSpPr>
      <dsp:spPr>
        <a:xfrm>
          <a:off x="-5371729" y="-822592"/>
          <a:ext cx="6396303" cy="6396303"/>
        </a:xfrm>
        <a:prstGeom prst="blockArc">
          <a:avLst>
            <a:gd name="adj1" fmla="val 18900000"/>
            <a:gd name="adj2" fmla="val 2700000"/>
            <a:gd name="adj3" fmla="val 338"/>
          </a:avLst>
        </a:pr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DC844F-059D-4549-A691-684AEF8C54D2}">
      <dsp:nvSpPr>
        <dsp:cNvPr id="0" name=""/>
        <dsp:cNvSpPr/>
      </dsp:nvSpPr>
      <dsp:spPr>
        <a:xfrm>
          <a:off x="536403" y="365266"/>
          <a:ext cx="8287908" cy="730912"/>
        </a:xfrm>
        <a:prstGeom prst="rect">
          <a:avLst/>
        </a:prstGeom>
        <a:gradFill rotWithShape="0">
          <a:gsLst>
            <a:gs pos="0">
              <a:schemeClr val="accent4">
                <a:hueOff val="0"/>
                <a:satOff val="0"/>
                <a:lumOff val="0"/>
                <a:satMod val="103000"/>
                <a:lumMod val="102000"/>
                <a:tint val="94000"/>
                <a:alpha val="36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162" tIns="58420" rIns="58420" bIns="58420" numCol="1" spcCol="1270" anchor="ctr" anchorCtr="0">
          <a:noAutofit/>
        </a:bodyPr>
        <a:lstStyle/>
        <a:p>
          <a:pPr lvl="0" algn="l" defTabSz="1022350">
            <a:lnSpc>
              <a:spcPct val="90000"/>
            </a:lnSpc>
            <a:spcBef>
              <a:spcPct val="0"/>
            </a:spcBef>
            <a:spcAft>
              <a:spcPct val="35000"/>
            </a:spcAft>
          </a:pPr>
          <a:r>
            <a:rPr lang="es-VE" sz="2300" kern="1200" dirty="0">
              <a:solidFill>
                <a:schemeClr val="tx1"/>
              </a:solidFill>
            </a:rPr>
            <a:t>En la población pediátrica es rara, 0,34-0,87 caso por cada 100.000.</a:t>
          </a:r>
        </a:p>
      </dsp:txBody>
      <dsp:txXfrm>
        <a:off x="536403" y="365266"/>
        <a:ext cx="8287908" cy="730912"/>
      </dsp:txXfrm>
    </dsp:sp>
    <dsp:sp modelId="{727A1208-5D26-4F72-98D0-E9485A0F982B}">
      <dsp:nvSpPr>
        <dsp:cNvPr id="0" name=""/>
        <dsp:cNvSpPr/>
      </dsp:nvSpPr>
      <dsp:spPr>
        <a:xfrm>
          <a:off x="79582" y="273902"/>
          <a:ext cx="913640" cy="913640"/>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EC29CF-F54C-432A-BE3E-5E370FD9FD22}">
      <dsp:nvSpPr>
        <dsp:cNvPr id="0" name=""/>
        <dsp:cNvSpPr/>
      </dsp:nvSpPr>
      <dsp:spPr>
        <a:xfrm>
          <a:off x="955451" y="1461824"/>
          <a:ext cx="7868859" cy="730912"/>
        </a:xfrm>
        <a:prstGeom prst="rect">
          <a:avLst/>
        </a:prstGeom>
        <a:gradFill rotWithShape="0">
          <a:gsLst>
            <a:gs pos="0">
              <a:schemeClr val="accent4">
                <a:hueOff val="-6245219"/>
                <a:satOff val="-44574"/>
                <a:lumOff val="98"/>
                <a:satMod val="103000"/>
                <a:lumMod val="102000"/>
                <a:tint val="94000"/>
                <a:alpha val="36000"/>
              </a:schemeClr>
            </a:gs>
            <a:gs pos="50000">
              <a:schemeClr val="accent4">
                <a:hueOff val="-6245219"/>
                <a:satOff val="-44574"/>
                <a:lumOff val="98"/>
                <a:alphaOff val="0"/>
                <a:satMod val="110000"/>
                <a:lumMod val="100000"/>
                <a:shade val="100000"/>
              </a:schemeClr>
            </a:gs>
            <a:gs pos="100000">
              <a:schemeClr val="accent4">
                <a:hueOff val="-6245219"/>
                <a:satOff val="-44574"/>
                <a:lumOff val="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162" tIns="58420" rIns="58420" bIns="58420" numCol="1" spcCol="1270" anchor="ctr" anchorCtr="0">
          <a:noAutofit/>
        </a:bodyPr>
        <a:lstStyle/>
        <a:p>
          <a:pPr lvl="0" algn="l" defTabSz="1022350">
            <a:lnSpc>
              <a:spcPct val="90000"/>
            </a:lnSpc>
            <a:spcBef>
              <a:spcPct val="0"/>
            </a:spcBef>
            <a:spcAft>
              <a:spcPct val="35000"/>
            </a:spcAft>
          </a:pPr>
          <a:r>
            <a:rPr lang="es-VE" sz="2300" kern="1200" dirty="0">
              <a:solidFill>
                <a:schemeClr val="tx1"/>
              </a:solidFill>
            </a:rPr>
            <a:t>50% ocurre en el primer año de vida con mortalidad a los 5 años de casi el 80%.</a:t>
          </a:r>
        </a:p>
      </dsp:txBody>
      <dsp:txXfrm>
        <a:off x="955451" y="1461824"/>
        <a:ext cx="7868859" cy="730912"/>
      </dsp:txXfrm>
    </dsp:sp>
    <dsp:sp modelId="{99D73EFD-1678-4643-852F-C40EF63B4DB5}">
      <dsp:nvSpPr>
        <dsp:cNvPr id="0" name=""/>
        <dsp:cNvSpPr/>
      </dsp:nvSpPr>
      <dsp:spPr>
        <a:xfrm>
          <a:off x="498631" y="1370460"/>
          <a:ext cx="913640" cy="913640"/>
        </a:xfrm>
        <a:prstGeom prst="ellipse">
          <a:avLst/>
        </a:prstGeom>
        <a:solidFill>
          <a:schemeClr val="lt1">
            <a:hueOff val="0"/>
            <a:satOff val="0"/>
            <a:lumOff val="0"/>
            <a:alphaOff val="0"/>
          </a:schemeClr>
        </a:solidFill>
        <a:ln w="6350" cap="flat" cmpd="sng" algn="ctr">
          <a:solidFill>
            <a:schemeClr val="accent4">
              <a:hueOff val="-4163480"/>
              <a:satOff val="-29716"/>
              <a:lumOff val="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671983-A017-448F-97AE-6D3CE148EBAA}">
      <dsp:nvSpPr>
        <dsp:cNvPr id="0" name=""/>
        <dsp:cNvSpPr/>
      </dsp:nvSpPr>
      <dsp:spPr>
        <a:xfrm>
          <a:off x="955451" y="2558382"/>
          <a:ext cx="7868859" cy="730912"/>
        </a:xfrm>
        <a:prstGeom prst="rect">
          <a:avLst/>
        </a:prstGeom>
        <a:gradFill rotWithShape="0">
          <a:gsLst>
            <a:gs pos="0">
              <a:schemeClr val="accent4">
                <a:hueOff val="-12490439"/>
                <a:satOff val="-89148"/>
                <a:lumOff val="196"/>
                <a:satMod val="103000"/>
                <a:lumMod val="102000"/>
                <a:tint val="94000"/>
                <a:alpha val="36000"/>
              </a:schemeClr>
            </a:gs>
            <a:gs pos="50000">
              <a:schemeClr val="accent4">
                <a:hueOff val="-12490439"/>
                <a:satOff val="-89148"/>
                <a:lumOff val="196"/>
                <a:alphaOff val="0"/>
                <a:satMod val="110000"/>
                <a:lumMod val="100000"/>
                <a:shade val="100000"/>
              </a:schemeClr>
            </a:gs>
            <a:gs pos="100000">
              <a:schemeClr val="accent4">
                <a:hueOff val="-12490439"/>
                <a:satOff val="-89148"/>
                <a:lumOff val="1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162" tIns="58420" rIns="58420" bIns="58420" numCol="1" spcCol="1270" anchor="ctr" anchorCtr="0">
          <a:noAutofit/>
        </a:bodyPr>
        <a:lstStyle/>
        <a:p>
          <a:pPr lvl="0" algn="l" defTabSz="1022350">
            <a:lnSpc>
              <a:spcPct val="90000"/>
            </a:lnSpc>
            <a:spcBef>
              <a:spcPct val="0"/>
            </a:spcBef>
            <a:spcAft>
              <a:spcPct val="35000"/>
            </a:spcAft>
          </a:pPr>
          <a:r>
            <a:rPr lang="es-VE" sz="2300" kern="1200" dirty="0">
              <a:solidFill>
                <a:schemeClr val="tx1"/>
              </a:solidFill>
            </a:rPr>
            <a:t>20-50% de los pacientes con CC presentan IC.</a:t>
          </a:r>
        </a:p>
      </dsp:txBody>
      <dsp:txXfrm>
        <a:off x="955451" y="2558382"/>
        <a:ext cx="7868859" cy="730912"/>
      </dsp:txXfrm>
    </dsp:sp>
    <dsp:sp modelId="{145CE897-7494-45C6-9D03-17695CCFB956}">
      <dsp:nvSpPr>
        <dsp:cNvPr id="0" name=""/>
        <dsp:cNvSpPr/>
      </dsp:nvSpPr>
      <dsp:spPr>
        <a:xfrm>
          <a:off x="498631" y="2467018"/>
          <a:ext cx="913640" cy="913640"/>
        </a:xfrm>
        <a:prstGeom prst="ellipse">
          <a:avLst/>
        </a:prstGeom>
        <a:solidFill>
          <a:schemeClr val="lt1">
            <a:hueOff val="0"/>
            <a:satOff val="0"/>
            <a:lumOff val="0"/>
            <a:alphaOff val="0"/>
          </a:schemeClr>
        </a:solidFill>
        <a:ln w="6350" cap="flat" cmpd="sng" algn="ctr">
          <a:solidFill>
            <a:schemeClr val="accent4">
              <a:hueOff val="-8326959"/>
              <a:satOff val="-59432"/>
              <a:lumOff val="13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0BD323B-2DC0-468F-A331-0DF060C3E3DD}">
      <dsp:nvSpPr>
        <dsp:cNvPr id="0" name=""/>
        <dsp:cNvSpPr/>
      </dsp:nvSpPr>
      <dsp:spPr>
        <a:xfrm>
          <a:off x="536403" y="3654940"/>
          <a:ext cx="8287908" cy="730912"/>
        </a:xfrm>
        <a:prstGeom prst="rect">
          <a:avLst/>
        </a:prstGeom>
        <a:gradFill rotWithShape="0">
          <a:gsLst>
            <a:gs pos="0">
              <a:srgbClr val="A57CC3">
                <a:alpha val="36000"/>
              </a:srgbClr>
            </a:gs>
            <a:gs pos="50000">
              <a:schemeClr val="accent2">
                <a:lumMod val="60000"/>
                <a:lumOff val="40000"/>
              </a:schemeClr>
            </a:gs>
            <a:gs pos="100000">
              <a:schemeClr val="accent2">
                <a:lumMod val="40000"/>
                <a:lumOff val="6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162" tIns="58420" rIns="58420" bIns="58420" numCol="1" spcCol="1270" anchor="ctr" anchorCtr="0">
          <a:noAutofit/>
        </a:bodyPr>
        <a:lstStyle/>
        <a:p>
          <a:pPr lvl="0" algn="l" defTabSz="1022350">
            <a:lnSpc>
              <a:spcPct val="90000"/>
            </a:lnSpc>
            <a:spcBef>
              <a:spcPct val="0"/>
            </a:spcBef>
            <a:spcAft>
              <a:spcPct val="35000"/>
            </a:spcAft>
          </a:pPr>
          <a:r>
            <a:rPr lang="es-VE" sz="2300" kern="1200" dirty="0">
              <a:solidFill>
                <a:schemeClr val="tx1"/>
              </a:solidFill>
            </a:rPr>
            <a:t>Incrementa en más del 50% en adultos con CC.</a:t>
          </a:r>
        </a:p>
      </dsp:txBody>
      <dsp:txXfrm>
        <a:off x="536403" y="3654940"/>
        <a:ext cx="8287908" cy="730912"/>
      </dsp:txXfrm>
    </dsp:sp>
    <dsp:sp modelId="{92CB6076-59C4-411A-8D3E-860A5A6EE791}">
      <dsp:nvSpPr>
        <dsp:cNvPr id="0" name=""/>
        <dsp:cNvSpPr/>
      </dsp:nvSpPr>
      <dsp:spPr>
        <a:xfrm>
          <a:off x="79582" y="3563576"/>
          <a:ext cx="913640" cy="913640"/>
        </a:xfrm>
        <a:prstGeom prst="ellipse">
          <a:avLst/>
        </a:prstGeom>
        <a:solidFill>
          <a:schemeClr val="lt1">
            <a:hueOff val="0"/>
            <a:satOff val="0"/>
            <a:lumOff val="0"/>
            <a:alphaOff val="0"/>
          </a:schemeClr>
        </a:solidFill>
        <a:ln w="6350" cap="flat" cmpd="sng" algn="ctr">
          <a:solidFill>
            <a:schemeClr val="accent4">
              <a:hueOff val="-12490438"/>
              <a:satOff val="-89148"/>
              <a:lumOff val="19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ECCC3-9766-4DA5-9ACF-6FC37BA22329}">
      <dsp:nvSpPr>
        <dsp:cNvPr id="0" name=""/>
        <dsp:cNvSpPr/>
      </dsp:nvSpPr>
      <dsp:spPr>
        <a:xfrm>
          <a:off x="656" y="533148"/>
          <a:ext cx="2826937" cy="3392324"/>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s-VE" sz="1700" b="1" kern="12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Anamnesis</a:t>
          </a:r>
        </a:p>
      </dsp:txBody>
      <dsp:txXfrm rot="16200000">
        <a:off x="-1107502" y="1641307"/>
        <a:ext cx="2781706" cy="565387"/>
      </dsp:txXfrm>
    </dsp:sp>
    <dsp:sp modelId="{FAFE973A-A67F-4156-AD64-930DDDA90351}">
      <dsp:nvSpPr>
        <dsp:cNvPr id="0" name=""/>
        <dsp:cNvSpPr/>
      </dsp:nvSpPr>
      <dsp:spPr>
        <a:xfrm>
          <a:off x="566044" y="533148"/>
          <a:ext cx="2106068" cy="3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Antecedentes patológicos</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Antecedentes familiares</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Síntomas </a:t>
          </a:r>
        </a:p>
      </dsp:txBody>
      <dsp:txXfrm>
        <a:off x="566044" y="533148"/>
        <a:ext cx="2106068" cy="3392324"/>
      </dsp:txXfrm>
    </dsp:sp>
    <dsp:sp modelId="{8269ACF1-AB4F-4E9D-A909-6E0AF22A465A}">
      <dsp:nvSpPr>
        <dsp:cNvPr id="0" name=""/>
        <dsp:cNvSpPr/>
      </dsp:nvSpPr>
      <dsp:spPr>
        <a:xfrm>
          <a:off x="2926536" y="533148"/>
          <a:ext cx="2826937" cy="3392324"/>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s-VE" sz="1700" b="1" kern="12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Exploración física </a:t>
          </a:r>
        </a:p>
      </dsp:txBody>
      <dsp:txXfrm rot="16200000">
        <a:off x="1818377" y="1641307"/>
        <a:ext cx="2781706" cy="565387"/>
      </dsp:txXfrm>
    </dsp:sp>
    <dsp:sp modelId="{F9DFC66B-ABEE-4415-BD2A-AB0B1562D8B1}">
      <dsp:nvSpPr>
        <dsp:cNvPr id="0" name=""/>
        <dsp:cNvSpPr/>
      </dsp:nvSpPr>
      <dsp:spPr>
        <a:xfrm rot="5400000">
          <a:off x="2691279" y="3230707"/>
          <a:ext cx="498785" cy="424040"/>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6DECB-4C3C-4825-A507-DF9D2D54E345}">
      <dsp:nvSpPr>
        <dsp:cNvPr id="0" name=""/>
        <dsp:cNvSpPr/>
      </dsp:nvSpPr>
      <dsp:spPr>
        <a:xfrm>
          <a:off x="3491924" y="533148"/>
          <a:ext cx="2106068" cy="3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Signos de IC, especialmente taquicardia y taquipnea</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Alteración del crecimiento </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Hepatomegalia</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Edema </a:t>
          </a:r>
        </a:p>
      </dsp:txBody>
      <dsp:txXfrm>
        <a:off x="3491924" y="533148"/>
        <a:ext cx="2106068" cy="3392324"/>
      </dsp:txXfrm>
    </dsp:sp>
    <dsp:sp modelId="{DD9B659A-E8B0-4E87-8666-3440102ED8D4}">
      <dsp:nvSpPr>
        <dsp:cNvPr id="0" name=""/>
        <dsp:cNvSpPr/>
      </dsp:nvSpPr>
      <dsp:spPr>
        <a:xfrm>
          <a:off x="5852416" y="533148"/>
          <a:ext cx="2826937" cy="3392324"/>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r>
            <a:rPr lang="es-VE" sz="1700" b="1" kern="12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Pruebas complementarias</a:t>
          </a:r>
        </a:p>
      </dsp:txBody>
      <dsp:txXfrm rot="16200000">
        <a:off x="4744257" y="1641307"/>
        <a:ext cx="2781706" cy="565387"/>
      </dsp:txXfrm>
    </dsp:sp>
    <dsp:sp modelId="{89670FBD-5397-47D1-A935-949FE21A7881}">
      <dsp:nvSpPr>
        <dsp:cNvPr id="0" name=""/>
        <dsp:cNvSpPr/>
      </dsp:nvSpPr>
      <dsp:spPr>
        <a:xfrm rot="5400000">
          <a:off x="5617159" y="3230707"/>
          <a:ext cx="498785" cy="424040"/>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C7835-4365-4709-BA8D-5FCE1EF7924E}">
      <dsp:nvSpPr>
        <dsp:cNvPr id="0" name=""/>
        <dsp:cNvSpPr/>
      </dsp:nvSpPr>
      <dsp:spPr>
        <a:xfrm>
          <a:off x="6417804" y="533148"/>
          <a:ext cx="2106068" cy="3392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VE" sz="1600" b="0" kern="1200" dirty="0" err="1">
              <a:solidFill>
                <a:schemeClr val="accent2">
                  <a:lumMod val="50000"/>
                </a:schemeClr>
              </a:solidFill>
              <a:effectLst/>
              <a:latin typeface="Century Gothic" panose="020B0502020202020204" pitchFamily="34" charset="0"/>
            </a:rPr>
            <a:t>Rx</a:t>
          </a:r>
          <a:r>
            <a:rPr lang="es-VE" sz="1600" b="0" kern="1200" dirty="0">
              <a:solidFill>
                <a:schemeClr val="accent2">
                  <a:lumMod val="50000"/>
                </a:schemeClr>
              </a:solidFill>
              <a:effectLst/>
              <a:latin typeface="Century Gothic" panose="020B0502020202020204" pitchFamily="34" charset="0"/>
            </a:rPr>
            <a:t> de tórax</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Electrocardiograma</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Ecocardiograma </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Laboratorios </a:t>
          </a:r>
        </a:p>
        <a:p>
          <a:pPr lvl="0" algn="l" defTabSz="711200">
            <a:lnSpc>
              <a:spcPct val="90000"/>
            </a:lnSpc>
            <a:spcBef>
              <a:spcPct val="0"/>
            </a:spcBef>
            <a:spcAft>
              <a:spcPct val="35000"/>
            </a:spcAft>
          </a:pPr>
          <a:r>
            <a:rPr lang="es-VE" sz="1600" b="0" kern="1200" dirty="0">
              <a:solidFill>
                <a:schemeClr val="accent2">
                  <a:lumMod val="50000"/>
                </a:schemeClr>
              </a:solidFill>
              <a:effectLst/>
              <a:latin typeface="Century Gothic" panose="020B0502020202020204" pitchFamily="34" charset="0"/>
            </a:rPr>
            <a:t>Biomarcadores </a:t>
          </a:r>
        </a:p>
      </dsp:txBody>
      <dsp:txXfrm>
        <a:off x="6417804" y="533148"/>
        <a:ext cx="2106068" cy="3392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BCE2F-8528-487C-991C-C3548BFDFD80}">
      <dsp:nvSpPr>
        <dsp:cNvPr id="0" name=""/>
        <dsp:cNvSpPr/>
      </dsp:nvSpPr>
      <dsp:spPr>
        <a:xfrm>
          <a:off x="5409" y="1918657"/>
          <a:ext cx="3148979" cy="125959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r>
            <a:rPr lang="es-VE" sz="4700" kern="1200" dirty="0" smtClean="0">
              <a:solidFill>
                <a:schemeClr val="tx1"/>
              </a:solidFill>
            </a:rPr>
            <a:t>1990s</a:t>
          </a:r>
          <a:endParaRPr lang="es-VE" sz="4700" kern="1200" dirty="0">
            <a:solidFill>
              <a:schemeClr val="tx1"/>
            </a:solidFill>
          </a:endParaRPr>
        </a:p>
      </dsp:txBody>
      <dsp:txXfrm>
        <a:off x="635205" y="1918657"/>
        <a:ext cx="1889388" cy="1259591"/>
      </dsp:txXfrm>
    </dsp:sp>
    <dsp:sp modelId="{763297B5-55C4-47C4-8320-AB2149B71029}">
      <dsp:nvSpPr>
        <dsp:cNvPr id="0" name=""/>
        <dsp:cNvSpPr/>
      </dsp:nvSpPr>
      <dsp:spPr>
        <a:xfrm>
          <a:off x="2839491" y="1918657"/>
          <a:ext cx="3148979" cy="1259591"/>
        </a:xfrm>
        <a:prstGeom prst="chevron">
          <a:avLst/>
        </a:prstGeom>
        <a:solidFill>
          <a:schemeClr val="accent4">
            <a:hueOff val="-4163480"/>
            <a:satOff val="-29716"/>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r>
            <a:rPr lang="es-VE" sz="4700" kern="1200" dirty="0" smtClean="0">
              <a:solidFill>
                <a:schemeClr val="tx1"/>
              </a:solidFill>
            </a:rPr>
            <a:t>2000s</a:t>
          </a:r>
          <a:endParaRPr lang="es-VE" sz="4700" kern="1200" dirty="0">
            <a:solidFill>
              <a:schemeClr val="tx1"/>
            </a:solidFill>
          </a:endParaRPr>
        </a:p>
      </dsp:txBody>
      <dsp:txXfrm>
        <a:off x="3469287" y="1918657"/>
        <a:ext cx="1889388" cy="1259591"/>
      </dsp:txXfrm>
    </dsp:sp>
    <dsp:sp modelId="{68E18A5E-33F7-45ED-B466-7EF97950E162}">
      <dsp:nvSpPr>
        <dsp:cNvPr id="0" name=""/>
        <dsp:cNvSpPr/>
      </dsp:nvSpPr>
      <dsp:spPr>
        <a:xfrm>
          <a:off x="5673573" y="1918657"/>
          <a:ext cx="3148979" cy="1259591"/>
        </a:xfrm>
        <a:prstGeom prst="chevron">
          <a:avLst/>
        </a:prstGeom>
        <a:solidFill>
          <a:schemeClr val="accent4">
            <a:hueOff val="-8326959"/>
            <a:satOff val="-59432"/>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r>
            <a:rPr lang="es-VE" sz="4700" kern="1200" dirty="0" smtClean="0">
              <a:solidFill>
                <a:schemeClr val="tx1"/>
              </a:solidFill>
            </a:rPr>
            <a:t>2010s</a:t>
          </a:r>
          <a:endParaRPr lang="es-VE" sz="4700" kern="1200" dirty="0">
            <a:solidFill>
              <a:schemeClr val="tx1"/>
            </a:solidFill>
          </a:endParaRPr>
        </a:p>
      </dsp:txBody>
      <dsp:txXfrm>
        <a:off x="6303369" y="1918657"/>
        <a:ext cx="1889388" cy="1259591"/>
      </dsp:txXfrm>
    </dsp:sp>
    <dsp:sp modelId="{BC22F121-A3B6-4890-9127-918C1D4384E4}">
      <dsp:nvSpPr>
        <dsp:cNvPr id="0" name=""/>
        <dsp:cNvSpPr/>
      </dsp:nvSpPr>
      <dsp:spPr>
        <a:xfrm>
          <a:off x="8507654" y="1918657"/>
          <a:ext cx="3148979" cy="1259591"/>
        </a:xfrm>
        <a:prstGeom prst="chevron">
          <a:avLst/>
        </a:prstGeom>
        <a:solidFill>
          <a:schemeClr val="accent4">
            <a:hueOff val="-12490438"/>
            <a:satOff val="-8914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62675" rIns="62675" bIns="62675" numCol="1" spcCol="1270" anchor="ctr" anchorCtr="0">
          <a:noAutofit/>
        </a:bodyPr>
        <a:lstStyle/>
        <a:p>
          <a:pPr lvl="0" algn="ctr" defTabSz="2089150">
            <a:lnSpc>
              <a:spcPct val="90000"/>
            </a:lnSpc>
            <a:spcBef>
              <a:spcPct val="0"/>
            </a:spcBef>
            <a:spcAft>
              <a:spcPct val="35000"/>
            </a:spcAft>
          </a:pPr>
          <a:r>
            <a:rPr lang="es-VE" sz="4700" kern="1200" dirty="0" smtClean="0">
              <a:solidFill>
                <a:schemeClr val="tx1"/>
              </a:solidFill>
            </a:rPr>
            <a:t>2020s</a:t>
          </a:r>
          <a:endParaRPr lang="es-VE" sz="4700" kern="1200" dirty="0">
            <a:solidFill>
              <a:schemeClr val="tx1"/>
            </a:solidFill>
          </a:endParaRPr>
        </a:p>
      </dsp:txBody>
      <dsp:txXfrm>
        <a:off x="9137450" y="1918657"/>
        <a:ext cx="1889388" cy="1259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0946F-2CE8-4081-960D-9563518BDA35}">
      <dsp:nvSpPr>
        <dsp:cNvPr id="0" name=""/>
        <dsp:cNvSpPr/>
      </dsp:nvSpPr>
      <dsp:spPr>
        <a:xfrm>
          <a:off x="3571" y="598375"/>
          <a:ext cx="1561703" cy="9370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solidFill>
                <a:schemeClr val="tx1"/>
              </a:solidFill>
              <a:latin typeface="Century Gothic" panose="020B0502020202020204" pitchFamily="34" charset="0"/>
            </a:rPr>
            <a:t>IECA</a:t>
          </a:r>
        </a:p>
      </dsp:txBody>
      <dsp:txXfrm>
        <a:off x="31015" y="625819"/>
        <a:ext cx="1506815" cy="882133"/>
      </dsp:txXfrm>
    </dsp:sp>
    <dsp:sp modelId="{C6635633-C4F9-46DE-847C-2C9DCAADB723}">
      <dsp:nvSpPr>
        <dsp:cNvPr id="0" name=""/>
        <dsp:cNvSpPr/>
      </dsp:nvSpPr>
      <dsp:spPr>
        <a:xfrm>
          <a:off x="1721445" y="873234"/>
          <a:ext cx="331081" cy="3873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latin typeface="Century Gothic" panose="020B0502020202020204" pitchFamily="34" charset="0"/>
          </a:endParaRPr>
        </a:p>
      </dsp:txBody>
      <dsp:txXfrm>
        <a:off x="1721445" y="950694"/>
        <a:ext cx="231757" cy="232382"/>
      </dsp:txXfrm>
    </dsp:sp>
    <dsp:sp modelId="{E0173010-1932-4A28-8E19-0EA6D6309D87}">
      <dsp:nvSpPr>
        <dsp:cNvPr id="0" name=""/>
        <dsp:cNvSpPr/>
      </dsp:nvSpPr>
      <dsp:spPr>
        <a:xfrm>
          <a:off x="2189956" y="598375"/>
          <a:ext cx="1561703" cy="9370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solidFill>
                <a:schemeClr val="tx1"/>
              </a:solidFill>
              <a:latin typeface="Century Gothic" panose="020B0502020202020204" pitchFamily="34" charset="0"/>
            </a:rPr>
            <a:t>BRA</a:t>
          </a:r>
        </a:p>
      </dsp:txBody>
      <dsp:txXfrm>
        <a:off x="2217400" y="625819"/>
        <a:ext cx="1506815" cy="882133"/>
      </dsp:txXfrm>
    </dsp:sp>
    <dsp:sp modelId="{8FA34378-80F9-4C68-88FB-310857B9FF90}">
      <dsp:nvSpPr>
        <dsp:cNvPr id="0" name=""/>
        <dsp:cNvSpPr/>
      </dsp:nvSpPr>
      <dsp:spPr>
        <a:xfrm>
          <a:off x="3907829" y="873234"/>
          <a:ext cx="331081" cy="3873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latin typeface="Century Gothic" panose="020B0502020202020204" pitchFamily="34" charset="0"/>
          </a:endParaRPr>
        </a:p>
      </dsp:txBody>
      <dsp:txXfrm>
        <a:off x="3907829" y="950694"/>
        <a:ext cx="231757" cy="232382"/>
      </dsp:txXfrm>
    </dsp:sp>
    <dsp:sp modelId="{8C17BAB1-6F5D-4CC9-BCB9-6684912B366C}">
      <dsp:nvSpPr>
        <dsp:cNvPr id="0" name=""/>
        <dsp:cNvSpPr/>
      </dsp:nvSpPr>
      <dsp:spPr>
        <a:xfrm>
          <a:off x="4376340" y="598375"/>
          <a:ext cx="1561703" cy="9370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solidFill>
                <a:schemeClr val="tx1"/>
              </a:solidFill>
              <a:latin typeface="Century Gothic" panose="020B0502020202020204" pitchFamily="34" charset="0"/>
            </a:rPr>
            <a:t>BB</a:t>
          </a:r>
        </a:p>
      </dsp:txBody>
      <dsp:txXfrm>
        <a:off x="4403784" y="625819"/>
        <a:ext cx="1506815" cy="882133"/>
      </dsp:txXfrm>
    </dsp:sp>
    <dsp:sp modelId="{F5F6A666-FD75-43FE-80FE-52A98714B766}">
      <dsp:nvSpPr>
        <dsp:cNvPr id="0" name=""/>
        <dsp:cNvSpPr/>
      </dsp:nvSpPr>
      <dsp:spPr>
        <a:xfrm>
          <a:off x="6094214" y="873234"/>
          <a:ext cx="331081" cy="3873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latin typeface="Century Gothic" panose="020B0502020202020204" pitchFamily="34" charset="0"/>
          </a:endParaRPr>
        </a:p>
      </dsp:txBody>
      <dsp:txXfrm>
        <a:off x="6094214" y="950694"/>
        <a:ext cx="231757" cy="232382"/>
      </dsp:txXfrm>
    </dsp:sp>
    <dsp:sp modelId="{4F4B8CDE-1842-4548-ABCC-AF29BA2B7C41}">
      <dsp:nvSpPr>
        <dsp:cNvPr id="0" name=""/>
        <dsp:cNvSpPr/>
      </dsp:nvSpPr>
      <dsp:spPr>
        <a:xfrm>
          <a:off x="6562724" y="598375"/>
          <a:ext cx="1561703" cy="9370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solidFill>
                <a:schemeClr val="tx1"/>
              </a:solidFill>
              <a:latin typeface="Century Gothic" panose="020B0502020202020204" pitchFamily="34" charset="0"/>
            </a:rPr>
            <a:t>Diuréticos</a:t>
          </a:r>
        </a:p>
      </dsp:txBody>
      <dsp:txXfrm>
        <a:off x="6590168" y="625819"/>
        <a:ext cx="1506815" cy="88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59A58-1384-42FC-B49B-4ED60FE83E39}">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69A23-5707-45C4-9A03-59DA6ED71231}">
      <dsp:nvSpPr>
        <dsp:cNvPr id="0" name=""/>
        <dsp:cNvSpPr/>
      </dsp:nvSpPr>
      <dsp:spPr>
        <a:xfrm>
          <a:off x="610504" y="416587"/>
          <a:ext cx="7440913" cy="8336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a:solidFill>
                <a:schemeClr val="tx1"/>
              </a:solidFill>
              <a:latin typeface="Century Gothic" panose="020B0502020202020204" pitchFamily="34" charset="0"/>
            </a:rPr>
            <a:t>La </a:t>
          </a:r>
          <a:r>
            <a:rPr lang="es-ES" sz="1700" kern="1200" dirty="0" err="1">
              <a:solidFill>
                <a:schemeClr val="tx1"/>
              </a:solidFill>
              <a:latin typeface="Century Gothic" panose="020B0502020202020204" pitchFamily="34" charset="0"/>
            </a:rPr>
            <a:t>Dapagliflozina</a:t>
          </a:r>
          <a:r>
            <a:rPr lang="es-ES" sz="1700" kern="1200" dirty="0">
              <a:solidFill>
                <a:schemeClr val="tx1"/>
              </a:solidFill>
              <a:latin typeface="Century Gothic" panose="020B0502020202020204" pitchFamily="34" charset="0"/>
            </a:rPr>
            <a:t> es eficaz para reducir los requerimientos de insulina, HbA1c, y mejorar el tiempo dentro de rango de la glucosa.</a:t>
          </a:r>
        </a:p>
      </dsp:txBody>
      <dsp:txXfrm>
        <a:off x="610504" y="416587"/>
        <a:ext cx="7440913" cy="833607"/>
      </dsp:txXfrm>
    </dsp:sp>
    <dsp:sp modelId="{E941AB79-F96B-41E9-8791-1F23DF0922B9}">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97ABAE-265F-4082-A875-6C7FC2C9C989}">
      <dsp:nvSpPr>
        <dsp:cNvPr id="0" name=""/>
        <dsp:cNvSpPr/>
      </dsp:nvSpPr>
      <dsp:spPr>
        <a:xfrm>
          <a:off x="1088431" y="1667215"/>
          <a:ext cx="6962986" cy="833607"/>
        </a:xfrm>
        <a:prstGeom prst="rect">
          <a:avLst/>
        </a:prstGeom>
        <a:solidFill>
          <a:schemeClr val="accent2">
            <a:hueOff val="-2100927"/>
            <a:satOff val="102"/>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a:solidFill>
                <a:schemeClr val="tx1"/>
              </a:solidFill>
              <a:latin typeface="Century Gothic" panose="020B0502020202020204" pitchFamily="34" charset="0"/>
            </a:rPr>
            <a:t>La </a:t>
          </a:r>
          <a:r>
            <a:rPr lang="es-ES" sz="1700" kern="1200" dirty="0" err="1">
              <a:solidFill>
                <a:schemeClr val="tx1"/>
              </a:solidFill>
              <a:latin typeface="Century Gothic" panose="020B0502020202020204" pitchFamily="34" charset="0"/>
            </a:rPr>
            <a:t>Dapagliflozina</a:t>
          </a:r>
          <a:r>
            <a:rPr lang="es-ES" sz="1700" kern="1200" dirty="0">
              <a:solidFill>
                <a:schemeClr val="tx1"/>
              </a:solidFill>
              <a:latin typeface="Century Gothic" panose="020B0502020202020204" pitchFamily="34" charset="0"/>
            </a:rPr>
            <a:t> reduce la proteinuria en una pequeña cohorte de pacientes pediátricos</a:t>
          </a:r>
        </a:p>
      </dsp:txBody>
      <dsp:txXfrm>
        <a:off x="1088431" y="1667215"/>
        <a:ext cx="6962986" cy="833607"/>
      </dsp:txXfrm>
    </dsp:sp>
    <dsp:sp modelId="{DC0C82AB-A996-4880-B18B-D39B864810D0}">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2">
              <a:hueOff val="-2100927"/>
              <a:satOff val="102"/>
              <a:lumOff val="9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8FAC9-A3B9-4066-B363-04B563B884CB}">
      <dsp:nvSpPr>
        <dsp:cNvPr id="0" name=""/>
        <dsp:cNvSpPr/>
      </dsp:nvSpPr>
      <dsp:spPr>
        <a:xfrm>
          <a:off x="1088431" y="2917843"/>
          <a:ext cx="6962986" cy="833607"/>
        </a:xfrm>
        <a:prstGeom prst="rect">
          <a:avLst/>
        </a:prstGeom>
        <a:solidFill>
          <a:schemeClr val="accent2">
            <a:hueOff val="-4201854"/>
            <a:satOff val="204"/>
            <a:lumOff val="1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a:solidFill>
                <a:schemeClr val="tx1"/>
              </a:solidFill>
              <a:latin typeface="Century Gothic" panose="020B0502020202020204" pitchFamily="34" charset="0"/>
            </a:rPr>
            <a:t>Puede ser beneficiosa para pacientes con ERC e insuficiencia cardíaca</a:t>
          </a:r>
        </a:p>
      </dsp:txBody>
      <dsp:txXfrm>
        <a:off x="1088431" y="2917843"/>
        <a:ext cx="6962986" cy="833607"/>
      </dsp:txXfrm>
    </dsp:sp>
    <dsp:sp modelId="{857F28E6-3EA1-4F7A-8C1D-52908661A826}">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2">
              <a:hueOff val="-4201854"/>
              <a:satOff val="204"/>
              <a:lumOff val="18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64EE31-27C0-4B90-96EF-73BEC95653B6}">
      <dsp:nvSpPr>
        <dsp:cNvPr id="0" name=""/>
        <dsp:cNvSpPr/>
      </dsp:nvSpPr>
      <dsp:spPr>
        <a:xfrm>
          <a:off x="610504" y="4168472"/>
          <a:ext cx="7440913" cy="833607"/>
        </a:xfrm>
        <a:prstGeom prst="rect">
          <a:avLst/>
        </a:prstGeom>
        <a:solidFill>
          <a:schemeClr val="accent2">
            <a:hueOff val="-6302780"/>
            <a:satOff val="306"/>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a:solidFill>
                <a:schemeClr val="tx1"/>
              </a:solidFill>
              <a:latin typeface="Century Gothic" panose="020B0502020202020204" pitchFamily="34" charset="0"/>
            </a:rPr>
            <a:t>Los efectos secundarios más comunes informados son ITU, dolor de cabeza, faringitis, vómitos e hiperglucemia</a:t>
          </a:r>
        </a:p>
      </dsp:txBody>
      <dsp:txXfrm>
        <a:off x="610504" y="4168472"/>
        <a:ext cx="7440913" cy="833607"/>
      </dsp:txXfrm>
    </dsp:sp>
    <dsp:sp modelId="{5CFBAE53-34BB-48BC-A4CE-3FBF590B6317}">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2">
              <a:hueOff val="-6302780"/>
              <a:satOff val="306"/>
              <a:lumOff val="274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27BC6-2C56-4049-9D6A-E6DBAF6E8CCB}" type="datetimeFigureOut">
              <a:rPr lang="es-VE" smtClean="0"/>
              <a:t>01/04/2024</a:t>
            </a:fld>
            <a:endParaRPr lang="es-V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C00BA9-F87A-44D4-959B-8BEE4EA9A620}" type="slidenum">
              <a:rPr lang="es-VE" smtClean="0"/>
              <a:t>‹Nº›</a:t>
            </a:fld>
            <a:endParaRPr lang="es-VE"/>
          </a:p>
        </p:txBody>
      </p:sp>
    </p:spTree>
    <p:extLst>
      <p:ext uri="{BB962C8B-B14F-4D97-AF65-F5344CB8AC3E}">
        <p14:creationId xmlns:p14="http://schemas.microsoft.com/office/powerpoint/2010/main" val="2366867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A07EE-43BF-44DA-8055-A480E14FA689}"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78B23-3111-49B0-96D6-DAE6AECAD7F0}" type="slidenum">
              <a:rPr lang="en-US" smtClean="0"/>
              <a:t>‹Nº›</a:t>
            </a:fld>
            <a:endParaRPr lang="en-US"/>
          </a:p>
        </p:txBody>
      </p:sp>
    </p:spTree>
    <p:extLst>
      <p:ext uri="{BB962C8B-B14F-4D97-AF65-F5344CB8AC3E}">
        <p14:creationId xmlns:p14="http://schemas.microsoft.com/office/powerpoint/2010/main" val="183319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A lo largo del tiempo han surgido diversas definiciones de insuficiencia cardiaca, podemos nombrar alguna de ellas. </a:t>
            </a:r>
          </a:p>
          <a:p>
            <a:r>
              <a:rPr lang="es-VE" dirty="0"/>
              <a:t>Finalmente, a pesar de esto, todas las definiciones coinciden en que se trata de un síndrome clínico, complejo, que engloba alteraciones cardiovasculares y no cardiovasculares, altercaciones circulatorias, </a:t>
            </a:r>
            <a:r>
              <a:rPr lang="es-VE" dirty="0" err="1"/>
              <a:t>neurohormonales</a:t>
            </a:r>
            <a:r>
              <a:rPr lang="es-VE" dirty="0"/>
              <a:t> y </a:t>
            </a:r>
            <a:r>
              <a:rPr lang="es-VE" dirty="0" err="1"/>
              <a:t>moelculares</a:t>
            </a:r>
            <a:r>
              <a:rPr lang="es-VE" dirty="0"/>
              <a:t>.</a:t>
            </a:r>
          </a:p>
        </p:txBody>
      </p:sp>
      <p:sp>
        <p:nvSpPr>
          <p:cNvPr id="4" name="Marcador de número de diapositiva 3"/>
          <p:cNvSpPr>
            <a:spLocks noGrp="1"/>
          </p:cNvSpPr>
          <p:nvPr>
            <p:ph type="sldNum" sz="quarter" idx="10"/>
          </p:nvPr>
        </p:nvSpPr>
        <p:spPr/>
        <p:txBody>
          <a:bodyPr/>
          <a:lstStyle/>
          <a:p>
            <a:fld id="{0DB78B23-3111-49B0-96D6-DAE6AECAD7F0}" type="slidenum">
              <a:rPr lang="en-US" smtClean="0"/>
              <a:t>2</a:t>
            </a:fld>
            <a:endParaRPr lang="en-US"/>
          </a:p>
        </p:txBody>
      </p:sp>
    </p:spTree>
    <p:extLst>
      <p:ext uri="{BB962C8B-B14F-4D97-AF65-F5344CB8AC3E}">
        <p14:creationId xmlns:p14="http://schemas.microsoft.com/office/powerpoint/2010/main" val="216095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11</a:t>
            </a:fld>
            <a:endParaRPr lang="en-US"/>
          </a:p>
        </p:txBody>
      </p:sp>
    </p:spTree>
    <p:extLst>
      <p:ext uri="{BB962C8B-B14F-4D97-AF65-F5344CB8AC3E}">
        <p14:creationId xmlns:p14="http://schemas.microsoft.com/office/powerpoint/2010/main" val="8876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12</a:t>
            </a:fld>
            <a:endParaRPr lang="en-US"/>
          </a:p>
        </p:txBody>
      </p:sp>
    </p:spTree>
    <p:extLst>
      <p:ext uri="{BB962C8B-B14F-4D97-AF65-F5344CB8AC3E}">
        <p14:creationId xmlns:p14="http://schemas.microsoft.com/office/powerpoint/2010/main" val="16366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13</a:t>
            </a:fld>
            <a:endParaRPr lang="en-US"/>
          </a:p>
        </p:txBody>
      </p:sp>
    </p:spTree>
    <p:extLst>
      <p:ext uri="{BB962C8B-B14F-4D97-AF65-F5344CB8AC3E}">
        <p14:creationId xmlns:p14="http://schemas.microsoft.com/office/powerpoint/2010/main" val="265068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inhibidor oral del cotransportador sodio-glucosa 2, </a:t>
            </a:r>
            <a:r>
              <a:rPr lang="es-ES" dirty="0" err="1"/>
              <a:t>dapagliflozina</a:t>
            </a:r>
            <a:r>
              <a:rPr lang="es-ES" dirty="0"/>
              <a:t>, se usa para tratar enfermedades renales, insuficiencia cardíaca y diabetes en adultos, pero no ha sido bien estudiado en pediatría y no tiene un lugar reconocido en la terapia en las guías de práctica actuales.</a:t>
            </a:r>
          </a:p>
          <a:p>
            <a:endParaRPr lang="es-ES" dirty="0"/>
          </a:p>
          <a:p>
            <a:r>
              <a:rPr lang="es-ES" dirty="0"/>
              <a:t>Al igual que en los adultos, la </a:t>
            </a:r>
            <a:r>
              <a:rPr lang="es-ES" dirty="0" err="1"/>
              <a:t>dapagliflozina</a:t>
            </a:r>
            <a:r>
              <a:rPr lang="es-ES" dirty="0"/>
              <a:t> puede tener beneficios en las enfermedades renales y cardíacas, prolongando el tiempo hasta la enfermedad grave. La insuficiencia cardíaca en pediatría implica una variedad de síndromes clínicos que van desde cardiopatías congénitas y miocardiopatías hasta problemas estructurales. El tratamiento varía ampliamente dependiendo de la etiología subyacente, pero los tratamientos farmacológicos comunes incluyen diuréticos, antihipertensivos e inotrópicos</a:t>
            </a:r>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14</a:t>
            </a:fld>
            <a:endParaRPr lang="en-US"/>
          </a:p>
        </p:txBody>
      </p:sp>
    </p:spTree>
    <p:extLst>
      <p:ext uri="{BB962C8B-B14F-4D97-AF65-F5344CB8AC3E}">
        <p14:creationId xmlns:p14="http://schemas.microsoft.com/office/powerpoint/2010/main" val="244657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Insuficiencia cardíaca crónica en niños: estado del arte y nuevas perspectivas.. </a:t>
            </a:r>
            <a:r>
              <a:rPr lang="es-ES" dirty="0"/>
              <a:t>Unidad de Cardiología Pediátrica, Departamento de Salud de la Mujer y el Niño, Universidad de Padua, 35122 </a:t>
            </a:r>
            <a:r>
              <a:rPr lang="es-ES" b="1" dirty="0"/>
              <a:t>Padua, Italia: </a:t>
            </a:r>
            <a:r>
              <a:rPr lang="es-ES" dirty="0"/>
              <a:t>Esta revisión analiza las terapias farmacológicas y de dispositivos actuales y futuras en niños con insuficiencia cardíaca crónica</a:t>
            </a:r>
          </a:p>
          <a:p>
            <a:endParaRPr lang="es-ES" b="1" dirty="0"/>
          </a:p>
          <a:p>
            <a:r>
              <a:rPr lang="es-ES" dirty="0"/>
              <a:t>La IC pediátrica se diferencia de la IC en adultos, principalmente debido a la variedad de etiologías clasificadas en tres categorías principales: </a:t>
            </a:r>
            <a:r>
              <a:rPr lang="es-ES" b="1" dirty="0"/>
              <a:t>ENFERMEDAD CARDIACA CONGÉNITA:</a:t>
            </a:r>
            <a:r>
              <a:rPr lang="es-ES" dirty="0"/>
              <a:t> una arteria coronaria izquierda anómala de la art </a:t>
            </a:r>
            <a:r>
              <a:rPr lang="es-ES" dirty="0" err="1"/>
              <a:t>pu</a:t>
            </a:r>
            <a:r>
              <a:rPr lang="es-ES" dirty="0"/>
              <a:t> ALCAPA, estenosis </a:t>
            </a:r>
            <a:r>
              <a:rPr lang="es-ES" dirty="0" err="1"/>
              <a:t>ao</a:t>
            </a:r>
            <a:r>
              <a:rPr lang="es-ES" dirty="0"/>
              <a:t> critica, </a:t>
            </a:r>
            <a:r>
              <a:rPr lang="es-ES" dirty="0" err="1"/>
              <a:t>coao</a:t>
            </a:r>
            <a:r>
              <a:rPr lang="es-ES" dirty="0"/>
              <a:t>, y CC </a:t>
            </a:r>
            <a:r>
              <a:rPr lang="es-ES" dirty="0" err="1"/>
              <a:t>univentricular</a:t>
            </a:r>
            <a:r>
              <a:rPr lang="es-ES" dirty="0"/>
              <a:t>; </a:t>
            </a:r>
            <a:r>
              <a:rPr lang="es-ES" b="1" dirty="0"/>
              <a:t>MIOCARDIOPATIAS HEREDITARIAS: </a:t>
            </a:r>
            <a:r>
              <a:rPr lang="es-ES" dirty="0"/>
              <a:t>MCH: miocardiopatía hipertrófica; MCR: miocardiopatía restrictiva; MCD: miocardiopatía dilatada; ARVC: miocardiopatía </a:t>
            </a:r>
            <a:r>
              <a:rPr lang="es-ES" dirty="0" err="1"/>
              <a:t>arritmogénica</a:t>
            </a:r>
            <a:r>
              <a:rPr lang="es-ES" dirty="0"/>
              <a:t> del ventrículo derecho; LVNC: miocardiopatía no compactada del ventrículo izquierdo. </a:t>
            </a:r>
            <a:r>
              <a:rPr lang="es-ES" b="1" dirty="0"/>
              <a:t>CONDICIONES ADQUIRIDAS: </a:t>
            </a:r>
            <a:r>
              <a:rPr lang="es-ES" dirty="0"/>
              <a:t>Miocarditis, enfermedad de Kawasaki, arritmia, lupus eritematoso sistémico, dermatomiositis, cardiopatía reumática y quimioterapia.</a:t>
            </a:r>
          </a:p>
          <a:p>
            <a:endParaRPr lang="es-ES" dirty="0"/>
          </a:p>
          <a:p>
            <a:r>
              <a:rPr lang="es-ES" dirty="0"/>
              <a:t>Los inhibidores de SGLT2 fueron diseñados históricamente para la diabetes: el mecanismo de acción es la inhibición del </a:t>
            </a:r>
            <a:r>
              <a:rPr lang="es-ES" b="1" dirty="0"/>
              <a:t>cotransportador sodio/glucosa </a:t>
            </a:r>
            <a:r>
              <a:rPr lang="es-ES" dirty="0"/>
              <a:t>situado en el riñón, para promover la excreción de glucosa y mejorar el control glucémico. Sorprendentemente, los ensayos mostraron una reducción de los eventos relacionados con la insuficiencia cardíaca en estos pacientes. </a:t>
            </a:r>
          </a:p>
          <a:p>
            <a:pPr marL="171450" indent="-171450">
              <a:buFontTx/>
              <a:buChar char="-"/>
            </a:pPr>
            <a:r>
              <a:rPr lang="es-ES" dirty="0"/>
              <a:t>En la primera descripción del uso de inhibidores de SGLT2 en la IC pediátrica, (fue el estudio de </a:t>
            </a:r>
            <a:r>
              <a:rPr lang="es-ES" b="1" dirty="0"/>
              <a:t>NEWLAND 2022, </a:t>
            </a:r>
            <a:r>
              <a:rPr lang="es-ES" dirty="0"/>
              <a:t>Este estudio </a:t>
            </a:r>
            <a:r>
              <a:rPr lang="es-ES" dirty="0" err="1"/>
              <a:t>restrospectivo</a:t>
            </a:r>
            <a:r>
              <a:rPr lang="es-ES" dirty="0"/>
              <a:t> incluyó a 38 pacientes menores de 21 )se añadió </a:t>
            </a:r>
            <a:r>
              <a:rPr lang="es-ES" dirty="0" err="1"/>
              <a:t>dapagliflozina</a:t>
            </a:r>
            <a:r>
              <a:rPr lang="es-ES" dirty="0"/>
              <a:t> al régimen terapéutico de la IC </a:t>
            </a:r>
            <a:r>
              <a:rPr lang="es-ES" b="1" dirty="0"/>
              <a:t>en 38 pacientes (26 de ellos con </a:t>
            </a:r>
            <a:r>
              <a:rPr lang="es-ES" b="1" dirty="0" err="1"/>
              <a:t>ICFEr</a:t>
            </a:r>
            <a:r>
              <a:rPr lang="es-ES" b="1" dirty="0"/>
              <a:t>). </a:t>
            </a:r>
            <a:r>
              <a:rPr lang="es-ES" dirty="0"/>
              <a:t>La droga fue bien tolerada; ningún paciente experimentó hipovolemia o hipoglucemia sintomática, y seis pacientes experimentaron una infección sintomática del tracto urinario que requirió tratamiento con antibióticos. En </a:t>
            </a:r>
            <a:r>
              <a:rPr lang="es-ES" b="1" dirty="0"/>
              <a:t>26 pacientes con </a:t>
            </a:r>
            <a:r>
              <a:rPr lang="es-ES" b="1" dirty="0" err="1"/>
              <a:t>ICFEr</a:t>
            </a:r>
            <a:r>
              <a:rPr lang="es-ES" b="1" dirty="0"/>
              <a:t>, después de 312 </a:t>
            </a:r>
            <a:r>
              <a:rPr lang="es-ES" dirty="0"/>
              <a:t>días de tratamiento, la FEVI aumentó significativamente del 32 al 37,2%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1" dirty="0"/>
              <a:t>Los autores concluyeron que el uso de </a:t>
            </a:r>
            <a:r>
              <a:rPr lang="es-ES" b="1" dirty="0" err="1"/>
              <a:t>dapagliflozina</a:t>
            </a:r>
            <a:r>
              <a:rPr lang="es-ES" b="1" dirty="0"/>
              <a:t> en pacientes pediátricos con insuficiencia cardíaca fue bien tolerado y un complemento razonable al tratamiento médico dirigido por las directrices</a:t>
            </a:r>
          </a:p>
          <a:p>
            <a:pPr marL="171450" indent="-171450">
              <a:buFontTx/>
              <a:buChar char="-"/>
            </a:pPr>
            <a:endParaRPr lang="es-ES"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15</a:t>
            </a:fld>
            <a:endParaRPr lang="en-US"/>
          </a:p>
        </p:txBody>
      </p:sp>
    </p:spTree>
    <p:extLst>
      <p:ext uri="{BB962C8B-B14F-4D97-AF65-F5344CB8AC3E}">
        <p14:creationId xmlns:p14="http://schemas.microsoft.com/office/powerpoint/2010/main" val="54346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ESTUDIOS CLÍNICOS DE DAPAGLIFLOZINA EN PACIENTES PEDIÁTRICOS: UNA REVISIÓN RÁPIDA, SOCIEDAD DE ENDOCRINOLOGÍA PEDIÁTRICA.</a:t>
            </a:r>
          </a:p>
          <a:p>
            <a:r>
              <a:rPr lang="es-ES" dirty="0"/>
              <a:t>Se utilizaron y realizaron búsquedas en las siguientes bases de datos desde el inicio: PubMed (MEDLINE), Google </a:t>
            </a:r>
            <a:r>
              <a:rPr lang="es-ES" dirty="0" err="1"/>
              <a:t>Scholar</a:t>
            </a:r>
            <a:r>
              <a:rPr lang="es-ES" dirty="0"/>
              <a:t>, </a:t>
            </a:r>
            <a:r>
              <a:rPr lang="es-ES" dirty="0" err="1"/>
              <a:t>Scopus</a:t>
            </a:r>
            <a:r>
              <a:rPr lang="es-ES" dirty="0"/>
              <a:t>, Web </a:t>
            </a:r>
            <a:r>
              <a:rPr lang="es-ES" dirty="0" err="1"/>
              <a:t>of</a:t>
            </a:r>
            <a:r>
              <a:rPr lang="es-ES" dirty="0"/>
              <a:t> </a:t>
            </a:r>
            <a:r>
              <a:rPr lang="es-ES" dirty="0" err="1"/>
              <a:t>Science</a:t>
            </a:r>
            <a:r>
              <a:rPr lang="es-ES" dirty="0"/>
              <a:t> y </a:t>
            </a:r>
            <a:r>
              <a:rPr lang="es-ES" dirty="0" err="1"/>
              <a:t>Embase</a:t>
            </a:r>
            <a:r>
              <a:rPr lang="es-ES" dirty="0"/>
              <a:t>. Se realizaron búsquedas manuales en revistas clave, incluidas </a:t>
            </a:r>
            <a:r>
              <a:rPr lang="es-ES" dirty="0" err="1"/>
              <a:t>Clinical</a:t>
            </a:r>
            <a:r>
              <a:rPr lang="es-ES" dirty="0"/>
              <a:t> </a:t>
            </a:r>
            <a:r>
              <a:rPr lang="es-ES" dirty="0" err="1"/>
              <a:t>Pediatrics</a:t>
            </a:r>
            <a:r>
              <a:rPr lang="es-ES" dirty="0"/>
              <a:t>, JAMA </a:t>
            </a:r>
            <a:r>
              <a:rPr lang="es-ES" dirty="0" err="1"/>
              <a:t>Pediatrics</a:t>
            </a:r>
            <a:r>
              <a:rPr lang="es-ES" dirty="0"/>
              <a:t>, </a:t>
            </a:r>
            <a:r>
              <a:rPr lang="es-ES" dirty="0" err="1"/>
              <a:t>The</a:t>
            </a:r>
            <a:r>
              <a:rPr lang="es-ES" dirty="0"/>
              <a:t> </a:t>
            </a:r>
            <a:r>
              <a:rPr lang="es-ES" dirty="0" err="1"/>
              <a:t>Journal</a:t>
            </a:r>
            <a:r>
              <a:rPr lang="es-ES" dirty="0"/>
              <a:t> </a:t>
            </a:r>
            <a:r>
              <a:rPr lang="es-ES" dirty="0" err="1"/>
              <a:t>of</a:t>
            </a:r>
            <a:r>
              <a:rPr lang="es-ES" dirty="0"/>
              <a:t> </a:t>
            </a:r>
            <a:r>
              <a:rPr lang="es-ES" dirty="0" err="1"/>
              <a:t>Pediatrics</a:t>
            </a:r>
            <a:r>
              <a:rPr lang="es-ES" dirty="0"/>
              <a:t>, </a:t>
            </a:r>
            <a:r>
              <a:rPr lang="es-ES" dirty="0" err="1"/>
              <a:t>Pediatrics</a:t>
            </a:r>
            <a:r>
              <a:rPr lang="es-ES" dirty="0"/>
              <a:t> y American Diabetes </a:t>
            </a:r>
            <a:r>
              <a:rPr lang="es-ES" dirty="0" err="1"/>
              <a:t>Association</a:t>
            </a:r>
            <a:r>
              <a:rPr lang="es-ES" dirty="0"/>
              <a:t>.</a:t>
            </a:r>
          </a:p>
          <a:p>
            <a:r>
              <a:rPr lang="es-ES" dirty="0"/>
              <a:t>-</a:t>
            </a:r>
            <a:r>
              <a:rPr lang="es-ES" b="1" dirty="0"/>
              <a:t>TABLA 1: CARACTERISTICAS DE LOS ESTUDIOS INCLUIDOS EN LA REVISION</a:t>
            </a:r>
            <a:r>
              <a:rPr lang="es-ES" dirty="0"/>
              <a:t>: Se incluyeron 5 estudios, </a:t>
            </a:r>
            <a:r>
              <a:rPr lang="es-ES" b="1" dirty="0"/>
              <a:t>Las indicaciones para el uso de </a:t>
            </a:r>
            <a:r>
              <a:rPr lang="es-ES" b="1" dirty="0" err="1"/>
              <a:t>dapagliflozina</a:t>
            </a:r>
            <a:r>
              <a:rPr lang="es-ES" b="1" dirty="0"/>
              <a:t> incluyeron diabetes tipo 2 (n=1), diabetes tipo 1 (n=2), enfermedad renal crónica (n=1) e insuficiencia cardíaca (n=1). </a:t>
            </a:r>
          </a:p>
          <a:p>
            <a:r>
              <a:rPr lang="es-ES" b="1" dirty="0"/>
              <a:t>NEWLAND 2022, </a:t>
            </a:r>
            <a:r>
              <a:rPr lang="es-ES" dirty="0"/>
              <a:t>Este estudio </a:t>
            </a:r>
            <a:r>
              <a:rPr lang="es-ES" dirty="0" err="1"/>
              <a:t>restrospectivo</a:t>
            </a:r>
            <a:r>
              <a:rPr lang="es-ES" dirty="0"/>
              <a:t> incluyó a 38 pacientes menores de 21 años que comenzaron a tomar </a:t>
            </a:r>
            <a:r>
              <a:rPr lang="es-ES" dirty="0" err="1"/>
              <a:t>dapagliflozina</a:t>
            </a:r>
            <a:r>
              <a:rPr lang="es-ES" dirty="0"/>
              <a:t> desde enero de 2020 hasta diciembre de 2021 durante al menos 30 días. El diagnóstico más frecuente fue la miocardiopatía dilatada (68,4%), seguida de la fisiología del ventrículo único (18,5%) </a:t>
            </a:r>
          </a:p>
          <a:p>
            <a:endParaRPr lang="es-ES" dirty="0"/>
          </a:p>
          <a:p>
            <a:r>
              <a:rPr lang="es-ES" u="sng" dirty="0" err="1"/>
              <a:t>Poblacion</a:t>
            </a:r>
            <a:r>
              <a:rPr lang="es-ES" u="sng" dirty="0"/>
              <a:t> de pacientes: </a:t>
            </a:r>
            <a:r>
              <a:rPr lang="es-ES" dirty="0"/>
              <a:t>Edad menor a 21  años,  FEVI inferior al 55% o llenado ventricular alterado (La fracción de eyección (FE) aumentó de una mediana del 32% al inicio al 37,2%), síntomas de bajo gasto cardíaco y/o congestión, </a:t>
            </a:r>
          </a:p>
          <a:p>
            <a:r>
              <a:rPr lang="es-ES" u="sng" dirty="0" err="1"/>
              <a:t>Intervencion</a:t>
            </a:r>
            <a:r>
              <a:rPr lang="es-ES" u="sng" dirty="0"/>
              <a:t>: </a:t>
            </a:r>
            <a:r>
              <a:rPr lang="es-ES" dirty="0" err="1"/>
              <a:t>dapagliflozina</a:t>
            </a:r>
            <a:r>
              <a:rPr lang="es-ES" dirty="0"/>
              <a:t>… control: no disponible. </a:t>
            </a:r>
          </a:p>
          <a:p>
            <a:r>
              <a:rPr lang="es-ES" u="sng" dirty="0"/>
              <a:t>RESULTADOS: </a:t>
            </a:r>
            <a:r>
              <a:rPr lang="es-ES" dirty="0"/>
              <a:t>El péptido natriurético tipo B (</a:t>
            </a:r>
            <a:r>
              <a:rPr lang="es-ES" dirty="0" err="1"/>
              <a:t>pg</a:t>
            </a:r>
            <a:r>
              <a:rPr lang="es-ES" dirty="0"/>
              <a:t>/ml) se redujo de 222 a 166 </a:t>
            </a:r>
            <a:r>
              <a:rPr lang="es-ES" dirty="0" err="1"/>
              <a:t>pg</a:t>
            </a:r>
            <a:r>
              <a:rPr lang="es-ES" dirty="0"/>
              <a:t>/ml desde el inicio hasta el seguimiento </a:t>
            </a:r>
            <a:r>
              <a:rPr lang="es-ES" b="1" dirty="0"/>
              <a:t>(P=0,04), </a:t>
            </a:r>
            <a:r>
              <a:rPr lang="es-ES" i="1" dirty="0"/>
              <a:t>aunque esto probablemente se debe a que el 63,2 % de los pacientes iniciaron el tratamiento con </a:t>
            </a:r>
            <a:r>
              <a:rPr lang="es-ES" i="1" dirty="0" err="1"/>
              <a:t>dapagliflozina</a:t>
            </a:r>
            <a:r>
              <a:rPr lang="es-ES" i="1" dirty="0"/>
              <a:t> durante un ingreso hospitalario y estaban experimentando una exacerbación aguda en ese momento</a:t>
            </a:r>
            <a:r>
              <a:rPr lang="es-ES" dirty="0"/>
              <a:t>. Hubo una disminución de la TFG media de 118 ml/ </a:t>
            </a:r>
            <a:r>
              <a:rPr lang="es-ES" dirty="0" err="1"/>
              <a:t>mín</a:t>
            </a:r>
            <a:r>
              <a:rPr lang="es-ES" dirty="0"/>
              <a:t>/1,73 m2 a 100 ml/min/1,73 m2 desde el inicio del estudio hasta el seguimiento </a:t>
            </a:r>
            <a:r>
              <a:rPr lang="es-ES" b="1" dirty="0"/>
              <a:t>(P =0,09). </a:t>
            </a:r>
          </a:p>
          <a:p>
            <a:pPr marL="171450" indent="-171450">
              <a:buFontTx/>
              <a:buChar char="-"/>
            </a:pPr>
            <a:r>
              <a:rPr lang="es-ES" dirty="0"/>
              <a:t>4 pacientes experimentaron un evento de lesión renal aguda. Además, 6 pacientes experimentaron ITU sintomática mientras tomaban </a:t>
            </a:r>
            <a:r>
              <a:rPr lang="es-ES" dirty="0" err="1"/>
              <a:t>dapagliflozina</a:t>
            </a:r>
            <a:r>
              <a:rPr lang="es-ES" dirty="0"/>
              <a:t>. Los signos vitales, la química </a:t>
            </a:r>
            <a:r>
              <a:rPr lang="es-ES" dirty="0" err="1"/>
              <a:t>sanguinea</a:t>
            </a:r>
            <a:r>
              <a:rPr lang="es-ES" dirty="0"/>
              <a:t> y el tratamiento farmacológico concomitante no cambiaron significativamente después del tratamiento con </a:t>
            </a:r>
            <a:r>
              <a:rPr lang="es-ES" dirty="0" err="1"/>
              <a:t>dapagliflozina</a:t>
            </a:r>
            <a:r>
              <a:rPr lang="es-ES" dirty="0"/>
              <a:t>, aunque no se abordaron las dosis ni los ajustes de otros medicamentos.</a:t>
            </a:r>
          </a:p>
          <a:p>
            <a:pPr marL="171450" indent="-171450">
              <a:buFontTx/>
              <a:buChar char="-"/>
            </a:pPr>
            <a:r>
              <a:rPr lang="es-ES" b="1" dirty="0"/>
              <a:t>Los autores concluyeron que el uso de </a:t>
            </a:r>
            <a:r>
              <a:rPr lang="es-ES" b="1" dirty="0" err="1"/>
              <a:t>dapagliflozina</a:t>
            </a:r>
            <a:r>
              <a:rPr lang="es-ES" b="1" dirty="0"/>
              <a:t> en pacientes pediátricos con insuficiencia cardíaca fue bien tolerado y un complemento razonable al tratamiento médico dirigido por las directrices</a:t>
            </a:r>
          </a:p>
          <a:p>
            <a:pPr marL="171450" indent="-171450">
              <a:buFontTx/>
              <a:buChar char="-"/>
            </a:pPr>
            <a:r>
              <a:rPr lang="es-ES" b="1" dirty="0"/>
              <a:t>SIN EMBARGO: </a:t>
            </a:r>
            <a:r>
              <a:rPr lang="es-ES" b="0" dirty="0"/>
              <a:t>Este estudio tuvo varias limitantes </a:t>
            </a:r>
            <a:r>
              <a:rPr lang="es-ES" dirty="0"/>
              <a:t>entre las que destaca la falta de un grupo de control. Tampoco tuvo objetivos claramente definidos ni criterios de exclusión/inclusión, Otra limitación fue la utilización de terapias farmacológicas concomitantes y el ajuste de estas terapias durante el período de estudio, lo que dificultó determinar qué beneficios o efectos secundarios se debieron a la </a:t>
            </a:r>
            <a:r>
              <a:rPr lang="es-ES" dirty="0" err="1"/>
              <a:t>dapagliflozina</a:t>
            </a:r>
            <a:r>
              <a:rPr lang="es-ES" dirty="0"/>
              <a:t>.</a:t>
            </a:r>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16</a:t>
            </a:fld>
            <a:endParaRPr lang="en-US"/>
          </a:p>
        </p:txBody>
      </p:sp>
    </p:spTree>
    <p:extLst>
      <p:ext uri="{BB962C8B-B14F-4D97-AF65-F5344CB8AC3E}">
        <p14:creationId xmlns:p14="http://schemas.microsoft.com/office/powerpoint/2010/main" val="125374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S" dirty="0"/>
              <a:t>Se necesitan ensayos más amplios y de alta calidad para detectar diferencias clínicamente significativas en los resultados de los pacientes pediátricos que reciben </a:t>
            </a:r>
            <a:r>
              <a:rPr lang="es-ES" dirty="0" err="1"/>
              <a:t>dapagliflozina</a:t>
            </a:r>
            <a:r>
              <a:rPr lang="es-ES" dirty="0"/>
              <a:t> a fin de proporcionar recomendaciones consistentes.</a:t>
            </a:r>
            <a:endParaRPr lang="es-VE" b="1" dirty="0"/>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17</a:t>
            </a:fld>
            <a:endParaRPr lang="en-US"/>
          </a:p>
        </p:txBody>
      </p:sp>
    </p:spTree>
    <p:extLst>
      <p:ext uri="{BB962C8B-B14F-4D97-AF65-F5344CB8AC3E}">
        <p14:creationId xmlns:p14="http://schemas.microsoft.com/office/powerpoint/2010/main" val="1895018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18</a:t>
            </a:fld>
            <a:endParaRPr lang="en-US"/>
          </a:p>
        </p:txBody>
      </p:sp>
    </p:spTree>
    <p:extLst>
      <p:ext uri="{BB962C8B-B14F-4D97-AF65-F5344CB8AC3E}">
        <p14:creationId xmlns:p14="http://schemas.microsoft.com/office/powerpoint/2010/main" val="258240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19</a:t>
            </a:fld>
            <a:endParaRPr lang="en-US"/>
          </a:p>
        </p:txBody>
      </p:sp>
    </p:spTree>
    <p:extLst>
      <p:ext uri="{BB962C8B-B14F-4D97-AF65-F5344CB8AC3E}">
        <p14:creationId xmlns:p14="http://schemas.microsoft.com/office/powerpoint/2010/main" val="82434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La incidencia es baja en la edad pediátrica, pero la mortalidad muy alta. </a:t>
            </a:r>
          </a:p>
          <a:p>
            <a:r>
              <a:rPr lang="es-VE" dirty="0"/>
              <a:t>En adultos con cardiopatía congénita, con el advenimiento de nuevas terapias y la corrección temprana de algunas anomalías, la sobrevida ha aumentado, sin embargo en aquellos pacientes con </a:t>
            </a:r>
            <a:r>
              <a:rPr lang="es-VE" dirty="0" err="1"/>
              <a:t>cirugia</a:t>
            </a:r>
            <a:r>
              <a:rPr lang="es-VE" dirty="0"/>
              <a:t> de </a:t>
            </a:r>
            <a:r>
              <a:rPr lang="es-VE" dirty="0" err="1"/>
              <a:t>fontan</a:t>
            </a:r>
            <a:r>
              <a:rPr lang="es-VE" dirty="0"/>
              <a:t> la incidencia supera el 50% y en el caso de ventrículo derecho sistémico alcanza 25-35%. </a:t>
            </a:r>
          </a:p>
        </p:txBody>
      </p:sp>
      <p:sp>
        <p:nvSpPr>
          <p:cNvPr id="4" name="Marcador de número de diapositiva 3"/>
          <p:cNvSpPr>
            <a:spLocks noGrp="1"/>
          </p:cNvSpPr>
          <p:nvPr>
            <p:ph type="sldNum" sz="quarter" idx="10"/>
          </p:nvPr>
        </p:nvSpPr>
        <p:spPr/>
        <p:txBody>
          <a:bodyPr/>
          <a:lstStyle/>
          <a:p>
            <a:fld id="{0DB78B23-3111-49B0-96D6-DAE6AECAD7F0}" type="slidenum">
              <a:rPr lang="en-US" smtClean="0"/>
              <a:t>3</a:t>
            </a:fld>
            <a:endParaRPr lang="en-US"/>
          </a:p>
        </p:txBody>
      </p:sp>
    </p:spTree>
    <p:extLst>
      <p:ext uri="{BB962C8B-B14F-4D97-AF65-F5344CB8AC3E}">
        <p14:creationId xmlns:p14="http://schemas.microsoft.com/office/powerpoint/2010/main" val="33737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A diferencia del adulto donde la principal causa esta dado por la cardiopatía isquémica, en el paciente </a:t>
            </a:r>
            <a:r>
              <a:rPr lang="es-VE" dirty="0" err="1"/>
              <a:t>pediatrico</a:t>
            </a:r>
            <a:r>
              <a:rPr lang="es-VE" dirty="0"/>
              <a:t> la etiología se puede clasificar según el tipo alteración estructural y según el grupo etario. </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4</a:t>
            </a:fld>
            <a:endParaRPr lang="en-US"/>
          </a:p>
        </p:txBody>
      </p:sp>
    </p:spTree>
    <p:extLst>
      <p:ext uri="{BB962C8B-B14F-4D97-AF65-F5344CB8AC3E}">
        <p14:creationId xmlns:p14="http://schemas.microsoft.com/office/powerpoint/2010/main" val="378366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Si bien, las </a:t>
            </a:r>
            <a:r>
              <a:rPr lang="es-VE" dirty="0" err="1"/>
              <a:t>guias</a:t>
            </a:r>
            <a:r>
              <a:rPr lang="es-VE" dirty="0"/>
              <a:t> de IC actualmente usadas para la población adulta nos muestras distintas formas de clasificar la IC, entre las cuales esta según su clase funcional, según la fracción de eyección del VI, según la etiología o según el estadio clínico de progresión entre otras, en la población pediátrica, la principal clasificación propuesta es la de los estadios clínicos de progresión donde:</a:t>
            </a:r>
          </a:p>
          <a:p>
            <a:r>
              <a:rPr lang="es-VE" dirty="0"/>
              <a:t>A: riesgo de presentar IC, corazón estructuralmente normal pero con factores de riesgo (Ej. Paciente que recibe QT)</a:t>
            </a:r>
          </a:p>
          <a:p>
            <a:r>
              <a:rPr lang="es-VE" dirty="0"/>
              <a:t>B: paciente con </a:t>
            </a:r>
            <a:r>
              <a:rPr lang="es-VE" dirty="0" err="1"/>
              <a:t>altreaciones</a:t>
            </a:r>
            <a:r>
              <a:rPr lang="es-VE" dirty="0"/>
              <a:t> estructurales y/o funcionales sin síntomas (CC, insuficiencias valvulares con dilatación de cavidades, depresión de la función </a:t>
            </a:r>
            <a:r>
              <a:rPr lang="es-VE" dirty="0" err="1"/>
              <a:t>sistolica</a:t>
            </a:r>
            <a:r>
              <a:rPr lang="es-VE" dirty="0"/>
              <a:t>)</a:t>
            </a:r>
          </a:p>
          <a:p>
            <a:r>
              <a:rPr lang="es-VE" dirty="0"/>
              <a:t>C: pacientes con anomalías estructurales y/o funcionales con  síntomas (miocardiopatía dilatada con IC)</a:t>
            </a:r>
          </a:p>
          <a:p>
            <a:r>
              <a:rPr lang="es-VE" dirty="0"/>
              <a:t>D: pacientes con IC refractaria, usualmente descompensada que requieren apoyo inotrópico (IC descompensada por miocarditis viral)</a:t>
            </a:r>
          </a:p>
          <a:p>
            <a:endParaRPr lang="es-VE" dirty="0"/>
          </a:p>
          <a:p>
            <a:r>
              <a:rPr lang="es-VE" dirty="0"/>
              <a:t>También puede ser clasificada según la clase funcional, usando la escala NYHA que usualmente conocemos, o en pacientes lactantes se utiliza la escala modificada de ROSS.  </a:t>
            </a:r>
          </a:p>
        </p:txBody>
      </p:sp>
      <p:sp>
        <p:nvSpPr>
          <p:cNvPr id="4" name="Marcador de número de diapositiva 3"/>
          <p:cNvSpPr>
            <a:spLocks noGrp="1"/>
          </p:cNvSpPr>
          <p:nvPr>
            <p:ph type="sldNum" sz="quarter" idx="10"/>
          </p:nvPr>
        </p:nvSpPr>
        <p:spPr/>
        <p:txBody>
          <a:bodyPr/>
          <a:lstStyle/>
          <a:p>
            <a:fld id="{0DB78B23-3111-49B0-96D6-DAE6AECAD7F0}" type="slidenum">
              <a:rPr lang="en-US" smtClean="0"/>
              <a:t>5</a:t>
            </a:fld>
            <a:endParaRPr lang="en-US"/>
          </a:p>
        </p:txBody>
      </p:sp>
    </p:spTree>
    <p:extLst>
      <p:ext uri="{BB962C8B-B14F-4D97-AF65-F5344CB8AC3E}">
        <p14:creationId xmlns:p14="http://schemas.microsoft.com/office/powerpoint/2010/main" val="162435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Existe una incapacidad del corazón para satisfacer las demandas metabólicas del organismo, por la falla de bomba del corazón. </a:t>
            </a:r>
          </a:p>
          <a:p>
            <a:r>
              <a:rPr lang="es-VE" dirty="0"/>
              <a:t>Esto va a desencadenar una cascada de eventos fisiopatológicos que incluyen, sobrecarga de volumen o </a:t>
            </a:r>
            <a:r>
              <a:rPr lang="es-VE" dirty="0" err="1"/>
              <a:t>presion</a:t>
            </a:r>
            <a:r>
              <a:rPr lang="es-VE" dirty="0"/>
              <a:t>, congestión sistémica, puesta en marcha de mecanismos compensadores como la activación de sistema </a:t>
            </a:r>
            <a:r>
              <a:rPr lang="es-VE" dirty="0" err="1"/>
              <a:t>neurohormonal</a:t>
            </a:r>
            <a:r>
              <a:rPr lang="es-VE" dirty="0"/>
              <a:t>, daño inflamatorio y remodelado cardiaco patológico.</a:t>
            </a:r>
          </a:p>
          <a:p>
            <a:endParaRPr lang="es-VE" dirty="0"/>
          </a:p>
          <a:p>
            <a:r>
              <a:rPr lang="es-VE" dirty="0"/>
              <a:t>Si lo vemos de una forma más detallada, la alteración estructural o funcional que causa sobrecarga ya sea de </a:t>
            </a:r>
            <a:r>
              <a:rPr lang="es-VE" dirty="0" err="1"/>
              <a:t>presion</a:t>
            </a:r>
            <a:r>
              <a:rPr lang="es-VE" dirty="0"/>
              <a:t> o volumen y perdida de miocitos, condiciona a un remodelado cardiaco, que es el que pondrá en marcha los mecanismos compensadores para intentar mantener el gasto cardiaco, principalmente la activación </a:t>
            </a:r>
            <a:r>
              <a:rPr lang="es-VE" dirty="0" err="1"/>
              <a:t>neurohormonal</a:t>
            </a:r>
            <a:r>
              <a:rPr lang="es-VE" dirty="0"/>
              <a:t>, que engloba la activación del SNS, RAAS, liberación de péptidos natriuréticos y activa la cascada inflamatoria (básicamente sustancias vasodilatadoras y constrictoras), que aumentan la retención de líquidos y promueven la vasoconstricción, para aumentar a su vez la precarga, </a:t>
            </a:r>
            <a:r>
              <a:rPr lang="es-VE" dirty="0" err="1"/>
              <a:t>postcarga</a:t>
            </a:r>
            <a:r>
              <a:rPr lang="es-VE" dirty="0"/>
              <a:t> y contractilidad. </a:t>
            </a:r>
            <a:r>
              <a:rPr lang="es-VE" dirty="0" err="1"/>
              <a:t>Asi</a:t>
            </a:r>
            <a:r>
              <a:rPr lang="es-VE" dirty="0"/>
              <a:t> mismo, causa aumento de las resistencias vasculares </a:t>
            </a:r>
            <a:r>
              <a:rPr lang="es-VE" dirty="0" err="1"/>
              <a:t>sistemicas</a:t>
            </a:r>
            <a:r>
              <a:rPr lang="es-VE" dirty="0"/>
              <a:t>, con el propósito de mantener PA, redistribuir el gasto cardiaco, que junto con el aumento de la precarga alterando el metabolismo, la </a:t>
            </a:r>
            <a:r>
              <a:rPr lang="es-VE" dirty="0" err="1"/>
              <a:t>presion</a:t>
            </a:r>
            <a:r>
              <a:rPr lang="es-VE" dirty="0"/>
              <a:t> </a:t>
            </a:r>
            <a:r>
              <a:rPr lang="es-VE" dirty="0" err="1"/>
              <a:t>hidrostatica</a:t>
            </a:r>
            <a:r>
              <a:rPr lang="es-VE" dirty="0"/>
              <a:t> y el flujo musculo </a:t>
            </a:r>
            <a:r>
              <a:rPr lang="es-VE" dirty="0" err="1"/>
              <a:t>esuqeletico</a:t>
            </a:r>
            <a:r>
              <a:rPr lang="es-VE" dirty="0"/>
              <a:t>, </a:t>
            </a:r>
            <a:r>
              <a:rPr lang="es-VE" dirty="0" err="1"/>
              <a:t>producioendo</a:t>
            </a:r>
            <a:r>
              <a:rPr lang="es-VE" dirty="0"/>
              <a:t> los síntomas típicos. </a:t>
            </a:r>
          </a:p>
          <a:p>
            <a:endParaRPr lang="es-VE" dirty="0"/>
          </a:p>
          <a:p>
            <a:r>
              <a:rPr lang="es-VE" dirty="0"/>
              <a:t>Finalmente se vuelve un círculo vicioso de daño cardiaco, englobando el modelo mecánico, </a:t>
            </a:r>
            <a:r>
              <a:rPr lang="es-VE" dirty="0" err="1"/>
              <a:t>neurohormonal</a:t>
            </a:r>
            <a:r>
              <a:rPr lang="es-VE" dirty="0"/>
              <a:t> y molecular de la IC. </a:t>
            </a:r>
          </a:p>
        </p:txBody>
      </p:sp>
      <p:sp>
        <p:nvSpPr>
          <p:cNvPr id="4" name="Marcador de número de diapositiva 3"/>
          <p:cNvSpPr>
            <a:spLocks noGrp="1"/>
          </p:cNvSpPr>
          <p:nvPr>
            <p:ph type="sldNum" sz="quarter" idx="10"/>
          </p:nvPr>
        </p:nvSpPr>
        <p:spPr/>
        <p:txBody>
          <a:bodyPr/>
          <a:lstStyle/>
          <a:p>
            <a:fld id="{0DB78B23-3111-49B0-96D6-DAE6AECAD7F0}" type="slidenum">
              <a:rPr lang="en-US" smtClean="0"/>
              <a:t>6</a:t>
            </a:fld>
            <a:endParaRPr lang="en-US"/>
          </a:p>
        </p:txBody>
      </p:sp>
    </p:spTree>
    <p:extLst>
      <p:ext uri="{BB962C8B-B14F-4D97-AF65-F5344CB8AC3E}">
        <p14:creationId xmlns:p14="http://schemas.microsoft.com/office/powerpoint/2010/main" val="188631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Peptido</a:t>
            </a:r>
            <a:r>
              <a:rPr lang="es-VE" dirty="0"/>
              <a:t> </a:t>
            </a:r>
            <a:r>
              <a:rPr lang="es-VE" dirty="0" err="1"/>
              <a:t>natriuretico</a:t>
            </a:r>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7</a:t>
            </a:fld>
            <a:endParaRPr lang="en-US"/>
          </a:p>
        </p:txBody>
      </p:sp>
    </p:spTree>
    <p:extLst>
      <p:ext uri="{BB962C8B-B14F-4D97-AF65-F5344CB8AC3E}">
        <p14:creationId xmlns:p14="http://schemas.microsoft.com/office/powerpoint/2010/main" val="54346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El tratamiento en el paciente pediátrico se basa en los estadios clínicos, LA TERAPIA FARMACOLOGICA BUSCA INTERVENIR EN PUNTOS ESPECIFICOS DE LA CASCADA FISIOPATOLOGICA</a:t>
            </a:r>
          </a:p>
          <a:p>
            <a:endParaRPr lang="es-VE" dirty="0"/>
          </a:p>
          <a:p>
            <a:r>
              <a:rPr lang="es-VE" dirty="0"/>
              <a:t>En los pacientes adultos con cardiopatía congénita, el tratamiento es un reto, debido a la heterogeneidad de las anomalías estructurales y a las diferentes formas de presentación dados por la cardiopatía congénita o la forma de reparación. Este grupo de pacientes, ha quedado en una zona gris, debido a que las </a:t>
            </a:r>
            <a:r>
              <a:rPr lang="es-VE" dirty="0" err="1"/>
              <a:t>guias</a:t>
            </a:r>
            <a:r>
              <a:rPr lang="es-VE" dirty="0"/>
              <a:t> de practica clínica no hacen referencia al tratamiento en estos, las recomendaciones se basas en pequeños estudios y ECA con poblaciones pequeñas, extrapolando lo observado en el paciente adulto sin CC.</a:t>
            </a:r>
          </a:p>
          <a:p>
            <a:r>
              <a:rPr lang="es-VE" dirty="0"/>
              <a:t>En una publicación de la revista internacional del </a:t>
            </a:r>
            <a:r>
              <a:rPr lang="es-VE" dirty="0" err="1"/>
              <a:t>cardiologia</a:t>
            </a:r>
            <a:r>
              <a:rPr lang="es-VE" dirty="0"/>
              <a:t> sobre el tratamiento de la IC en adultos con CC del 2022, nos muestran una ilustración donde resumen las recomendaciones para estos pacientes, observando que ya en este punto el tratamiento es mas parecido a lo que se usa actualmente en las </a:t>
            </a:r>
            <a:r>
              <a:rPr lang="es-VE" dirty="0" err="1"/>
              <a:t>guias</a:t>
            </a:r>
            <a:r>
              <a:rPr lang="es-VE" dirty="0"/>
              <a:t> clínicas, siendo individualizado según cada caso. </a:t>
            </a:r>
          </a:p>
          <a:p>
            <a:endParaRPr lang="es-VE" dirty="0"/>
          </a:p>
          <a:p>
            <a:r>
              <a:rPr lang="es-VE" dirty="0"/>
              <a:t>ESTO ES UNA VISION MUY GENERAL DE LO QUE HASTA AHORA ES EL TRATAMIENTO DE LA IC EN NIÑOS Y ADULTOS CON CC,  sin embargo a continuación les mostraremos como ha sido la evolución del mismo en el tiempo, que ha permitido llegar a estas recomendaciones. </a:t>
            </a:r>
          </a:p>
        </p:txBody>
      </p:sp>
      <p:sp>
        <p:nvSpPr>
          <p:cNvPr id="4" name="Marcador de número de diapositiva 3"/>
          <p:cNvSpPr>
            <a:spLocks noGrp="1"/>
          </p:cNvSpPr>
          <p:nvPr>
            <p:ph type="sldNum" sz="quarter" idx="10"/>
          </p:nvPr>
        </p:nvSpPr>
        <p:spPr/>
        <p:txBody>
          <a:bodyPr/>
          <a:lstStyle/>
          <a:p>
            <a:fld id="{0DB78B23-3111-49B0-96D6-DAE6AECAD7F0}" type="slidenum">
              <a:rPr lang="en-US" smtClean="0"/>
              <a:t>8</a:t>
            </a:fld>
            <a:endParaRPr lang="en-US"/>
          </a:p>
        </p:txBody>
      </p:sp>
    </p:spTree>
    <p:extLst>
      <p:ext uri="{BB962C8B-B14F-4D97-AF65-F5344CB8AC3E}">
        <p14:creationId xmlns:p14="http://schemas.microsoft.com/office/powerpoint/2010/main" val="55155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9</a:t>
            </a:fld>
            <a:endParaRPr lang="en-US"/>
          </a:p>
        </p:txBody>
      </p:sp>
    </p:spTree>
    <p:extLst>
      <p:ext uri="{BB962C8B-B14F-4D97-AF65-F5344CB8AC3E}">
        <p14:creationId xmlns:p14="http://schemas.microsoft.com/office/powerpoint/2010/main" val="362522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err="1"/>
              <a:t>Sintomas</a:t>
            </a:r>
            <a:r>
              <a:rPr lang="es-VE" dirty="0"/>
              <a:t>:</a:t>
            </a:r>
          </a:p>
          <a:p>
            <a:endParaRPr lang="es-VE" dirty="0"/>
          </a:p>
          <a:p>
            <a:r>
              <a:rPr lang="es-VE" dirty="0"/>
              <a:t>Signos:</a:t>
            </a:r>
          </a:p>
          <a:p>
            <a:endParaRPr lang="es-VE" dirty="0"/>
          </a:p>
          <a:p>
            <a:r>
              <a:rPr lang="es-VE" dirty="0"/>
              <a:t>Tratamiento:</a:t>
            </a:r>
          </a:p>
          <a:p>
            <a:r>
              <a:rPr lang="es-VE" dirty="0"/>
              <a:t>Medico:</a:t>
            </a:r>
          </a:p>
          <a:p>
            <a:endParaRPr lang="es-VE" dirty="0"/>
          </a:p>
          <a:p>
            <a:r>
              <a:rPr lang="es-VE" dirty="0" err="1"/>
              <a:t>Quirurgico</a:t>
            </a:r>
            <a:r>
              <a:rPr lang="es-VE" dirty="0"/>
              <a:t>:</a:t>
            </a:r>
          </a:p>
          <a:p>
            <a:endParaRPr lang="es-VE" dirty="0"/>
          </a:p>
        </p:txBody>
      </p:sp>
      <p:sp>
        <p:nvSpPr>
          <p:cNvPr id="4" name="Marcador de número de diapositiva 3"/>
          <p:cNvSpPr>
            <a:spLocks noGrp="1"/>
          </p:cNvSpPr>
          <p:nvPr>
            <p:ph type="sldNum" sz="quarter" idx="10"/>
          </p:nvPr>
        </p:nvSpPr>
        <p:spPr/>
        <p:txBody>
          <a:bodyPr/>
          <a:lstStyle/>
          <a:p>
            <a:fld id="{0DB78B23-3111-49B0-96D6-DAE6AECAD7F0}" type="slidenum">
              <a:rPr lang="en-US" smtClean="0"/>
              <a:t>10</a:t>
            </a:fld>
            <a:endParaRPr lang="en-US"/>
          </a:p>
        </p:txBody>
      </p:sp>
    </p:spTree>
    <p:extLst>
      <p:ext uri="{BB962C8B-B14F-4D97-AF65-F5344CB8AC3E}">
        <p14:creationId xmlns:p14="http://schemas.microsoft.com/office/powerpoint/2010/main" val="1178190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9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96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3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68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0FB930-1080-425B-8CDE-C5A775527A24}"/>
              </a:ext>
            </a:extLst>
          </p:cNvPr>
          <p:cNvSpPr/>
          <p:nvPr userDrawn="1"/>
        </p:nvSpPr>
        <p:spPr>
          <a:xfrm>
            <a:off x="0" y="1960266"/>
            <a:ext cx="12192000" cy="1950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그림 개체 틀 2">
            <a:extLst>
              <a:ext uri="{FF2B5EF4-FFF2-40B4-BE49-F238E27FC236}">
                <a16:creationId xmlns:a16="http://schemas.microsoft.com/office/drawing/2014/main" xmlns="" id="{1E4E4DA0-CD84-4506-90B1-BAF7A0E288D1}"/>
              </a:ext>
            </a:extLst>
          </p:cNvPr>
          <p:cNvSpPr>
            <a:spLocks noGrp="1"/>
          </p:cNvSpPr>
          <p:nvPr>
            <p:ph type="pic" sz="quarter" idx="14" hasCustomPrompt="1"/>
          </p:nvPr>
        </p:nvSpPr>
        <p:spPr>
          <a:xfrm>
            <a:off x="295236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9A7E43EA-C434-4089-AF36-4004A4D9804F}"/>
              </a:ext>
            </a:extLst>
          </p:cNvPr>
          <p:cNvSpPr>
            <a:spLocks noGrp="1"/>
          </p:cNvSpPr>
          <p:nvPr>
            <p:ph type="pic" sz="quarter" idx="41" hasCustomPrompt="1"/>
          </p:nvPr>
        </p:nvSpPr>
        <p:spPr>
          <a:xfrm>
            <a:off x="6024704"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59DC951A-06C4-434B-82FD-031F37DA386E}"/>
              </a:ext>
            </a:extLst>
          </p:cNvPr>
          <p:cNvSpPr>
            <a:spLocks noGrp="1"/>
          </p:cNvSpPr>
          <p:nvPr>
            <p:ph type="pic" sz="quarter" idx="45" hasCustomPrompt="1"/>
          </p:nvPr>
        </p:nvSpPr>
        <p:spPr>
          <a:xfrm>
            <a:off x="9127527" y="1816249"/>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Text Placeholder 9">
            <a:extLst>
              <a:ext uri="{FF2B5EF4-FFF2-40B4-BE49-F238E27FC236}">
                <a16:creationId xmlns:a16="http://schemas.microsoft.com/office/drawing/2014/main" xmlns="" id="{EA6C2B5D-AE75-4D63-8D1A-342A7FBE8F0E}"/>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4" name="막힌 원호 14">
            <a:extLst>
              <a:ext uri="{FF2B5EF4-FFF2-40B4-BE49-F238E27FC236}">
                <a16:creationId xmlns:a16="http://schemas.microsoft.com/office/drawing/2014/main" xmlns="" id="{D7BCB0A8-8618-4E66-8CB8-4FC21BE6DC67}"/>
              </a:ext>
            </a:extLst>
          </p:cNvPr>
          <p:cNvSpPr/>
          <p:nvPr userDrawn="1"/>
        </p:nvSpPr>
        <p:spPr>
          <a:xfrm>
            <a:off x="4093892" y="1932823"/>
            <a:ext cx="3960000" cy="3960000"/>
          </a:xfrm>
          <a:prstGeom prst="blockArc">
            <a:avLst>
              <a:gd name="adj1" fmla="val 13812800"/>
              <a:gd name="adj2" fmla="val 7644143"/>
              <a:gd name="adj3" fmla="val 13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3" name="Graphic 14">
            <a:extLst>
              <a:ext uri="{FF2B5EF4-FFF2-40B4-BE49-F238E27FC236}">
                <a16:creationId xmlns:a16="http://schemas.microsoft.com/office/drawing/2014/main" xmlns="" id="{59A60798-7811-4104-B561-927E95919118}"/>
              </a:ext>
            </a:extLst>
          </p:cNvPr>
          <p:cNvGrpSpPr/>
          <p:nvPr userDrawn="1"/>
        </p:nvGrpSpPr>
        <p:grpSpPr>
          <a:xfrm>
            <a:off x="684657" y="2405971"/>
            <a:ext cx="4655267" cy="3661447"/>
            <a:chOff x="2444748" y="555045"/>
            <a:chExt cx="7282048" cy="5727454"/>
          </a:xfrm>
        </p:grpSpPr>
        <p:sp>
          <p:nvSpPr>
            <p:cNvPr id="4" name="Freeform: Shape 3">
              <a:extLst>
                <a:ext uri="{FF2B5EF4-FFF2-40B4-BE49-F238E27FC236}">
                  <a16:creationId xmlns:a16="http://schemas.microsoft.com/office/drawing/2014/main" xmlns="" id="{A9863B60-A55D-45D6-ABC1-346BF39F68F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800723A6-C393-4286-971F-DFD663DC24B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xmlns="" id="{88852ECA-C78A-407A-94D9-0A2BA3644DD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F90D5455-E00C-4EAA-9896-92DA2CEFCC4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6060EBF1-2C15-47D9-BAE4-C2BAA0CAC54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xmlns="" id="{7D957FE0-0F09-4B4F-872F-D5687C14F17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7EA1570-3DC4-4244-8BAB-4AC99A9D4F2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B033291-30B7-4367-879C-D98055C9E68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Text Placeholder 9">
            <a:extLst>
              <a:ext uri="{FF2B5EF4-FFF2-40B4-BE49-F238E27FC236}">
                <a16:creationId xmlns:a16="http://schemas.microsoft.com/office/drawing/2014/main" xmlns="" id="{D4D613F9-CEA3-40E0-9080-53B142B7C4DE}"/>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
        <p:nvSpPr>
          <p:cNvPr id="13" name="그림 개체 틀 2">
            <a:extLst>
              <a:ext uri="{FF2B5EF4-FFF2-40B4-BE49-F238E27FC236}">
                <a16:creationId xmlns:a16="http://schemas.microsoft.com/office/drawing/2014/main" xmlns="" id="{581C2816-FF94-43C0-A598-DBC9D9CDD4B2}"/>
              </a:ext>
            </a:extLst>
          </p:cNvPr>
          <p:cNvSpPr>
            <a:spLocks noGrp="1"/>
          </p:cNvSpPr>
          <p:nvPr>
            <p:ph type="pic" sz="quarter" idx="42" hasCustomPrompt="1"/>
          </p:nvPr>
        </p:nvSpPr>
        <p:spPr>
          <a:xfrm>
            <a:off x="828038" y="2533650"/>
            <a:ext cx="4410712" cy="2564421"/>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406883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CBA6ABDF-B783-4370-B519-F4A9A2492413}"/>
              </a:ext>
            </a:extLst>
          </p:cNvPr>
          <p:cNvSpPr>
            <a:spLocks noGrp="1"/>
          </p:cNvSpPr>
          <p:nvPr>
            <p:ph type="pic" sz="quarter" idx="14" hasCustomPrompt="1"/>
          </p:nvPr>
        </p:nvSpPr>
        <p:spPr>
          <a:xfrm>
            <a:off x="4600567" y="4663440"/>
            <a:ext cx="6261296" cy="219456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Picture Placeholder 10">
            <a:extLst>
              <a:ext uri="{FF2B5EF4-FFF2-40B4-BE49-F238E27FC236}">
                <a16:creationId xmlns:a16="http://schemas.microsoft.com/office/drawing/2014/main" xmlns="" id="{5DC12723-4012-4D36-BE4E-D59695E46D0E}"/>
              </a:ext>
            </a:extLst>
          </p:cNvPr>
          <p:cNvSpPr>
            <a:spLocks noGrp="1"/>
          </p:cNvSpPr>
          <p:nvPr>
            <p:ph type="pic" sz="quarter" idx="15" hasCustomPrompt="1"/>
          </p:nvPr>
        </p:nvSpPr>
        <p:spPr>
          <a:xfrm>
            <a:off x="2965352" y="2331720"/>
            <a:ext cx="6261296" cy="219456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Picture Placeholder 9">
            <a:extLst>
              <a:ext uri="{FF2B5EF4-FFF2-40B4-BE49-F238E27FC236}">
                <a16:creationId xmlns:a16="http://schemas.microsoft.com/office/drawing/2014/main" xmlns="" id="{CF1D70DE-B78A-41EC-BA18-B6E2A6D3116D}"/>
              </a:ext>
            </a:extLst>
          </p:cNvPr>
          <p:cNvSpPr>
            <a:spLocks noGrp="1"/>
          </p:cNvSpPr>
          <p:nvPr>
            <p:ph type="pic" sz="quarter" idx="16" hasCustomPrompt="1"/>
          </p:nvPr>
        </p:nvSpPr>
        <p:spPr>
          <a:xfrm>
            <a:off x="1282504" y="0"/>
            <a:ext cx="6261296" cy="2194560"/>
          </a:xfrm>
          <a:custGeom>
            <a:avLst/>
            <a:gdLst>
              <a:gd name="connsiteX0" fmla="*/ 0 w 6261296"/>
              <a:gd name="connsiteY0" fmla="*/ 0 h 2194560"/>
              <a:gd name="connsiteX1" fmla="*/ 4708798 w 6261296"/>
              <a:gd name="connsiteY1" fmla="*/ 0 h 2194560"/>
              <a:gd name="connsiteX2" fmla="*/ 6261296 w 6261296"/>
              <a:gd name="connsiteY2" fmla="*/ 2194560 h 2194560"/>
              <a:gd name="connsiteX3" fmla="*/ 1552498 w 6261296"/>
              <a:gd name="connsiteY3" fmla="*/ 2194560 h 2194560"/>
            </a:gdLst>
            <a:ahLst/>
            <a:cxnLst>
              <a:cxn ang="0">
                <a:pos x="connsiteX0" y="connsiteY0"/>
              </a:cxn>
              <a:cxn ang="0">
                <a:pos x="connsiteX1" y="connsiteY1"/>
              </a:cxn>
              <a:cxn ang="0">
                <a:pos x="connsiteX2" y="connsiteY2"/>
              </a:cxn>
              <a:cxn ang="0">
                <a:pos x="connsiteX3" y="connsiteY3"/>
              </a:cxn>
            </a:cxnLst>
            <a:rect l="l" t="t" r="r" b="b"/>
            <a:pathLst>
              <a:path w="6261296" h="2194560">
                <a:moveTo>
                  <a:pt x="0" y="0"/>
                </a:moveTo>
                <a:lnTo>
                  <a:pt x="4708798" y="0"/>
                </a:lnTo>
                <a:lnTo>
                  <a:pt x="6261296" y="2194560"/>
                </a:lnTo>
                <a:lnTo>
                  <a:pt x="1552498" y="219456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8634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60006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VE"/>
          </a:p>
        </p:txBody>
      </p:sp>
      <p:sp>
        <p:nvSpPr>
          <p:cNvPr id="4" name="Marcador de fecha 3"/>
          <p:cNvSpPr>
            <a:spLocks noGrp="1"/>
          </p:cNvSpPr>
          <p:nvPr>
            <p:ph type="dt" sz="half" idx="10"/>
          </p:nvPr>
        </p:nvSpPr>
        <p:spPr/>
        <p:txBody>
          <a:bodyPr/>
          <a:lstStyle/>
          <a:p>
            <a:fld id="{86542076-6F73-43B8-89DC-8AE0663E88F4}" type="datetimeFigureOut">
              <a:rPr lang="es-VE" smtClean="0"/>
              <a:t>01/04/2024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83467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86542076-6F73-43B8-89DC-8AE0663E88F4}" type="datetimeFigureOut">
              <a:rPr lang="es-VE" smtClean="0"/>
              <a:t>01/04/2024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6458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6542076-6F73-43B8-89DC-8AE0663E88F4}" type="datetimeFigureOut">
              <a:rPr lang="es-VE" smtClean="0"/>
              <a:t>01/04/2024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287696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p:cNvSpPr>
            <a:spLocks noGrp="1"/>
          </p:cNvSpPr>
          <p:nvPr>
            <p:ph type="dt" sz="half" idx="10"/>
          </p:nvPr>
        </p:nvSpPr>
        <p:spPr/>
        <p:txBody>
          <a:bodyPr/>
          <a:lstStyle/>
          <a:p>
            <a:fld id="{86542076-6F73-43B8-89DC-8AE0663E88F4}" type="datetimeFigureOut">
              <a:rPr lang="es-VE" smtClean="0"/>
              <a:t>01/04/2024</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619180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p:cNvSpPr>
            <a:spLocks noGrp="1"/>
          </p:cNvSpPr>
          <p:nvPr>
            <p:ph type="dt" sz="half" idx="10"/>
          </p:nvPr>
        </p:nvSpPr>
        <p:spPr/>
        <p:txBody>
          <a:bodyPr/>
          <a:lstStyle/>
          <a:p>
            <a:fld id="{86542076-6F73-43B8-89DC-8AE0663E88F4}" type="datetimeFigureOut">
              <a:rPr lang="es-VE" smtClean="0"/>
              <a:t>01/04/2024</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199665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fecha 2"/>
          <p:cNvSpPr>
            <a:spLocks noGrp="1"/>
          </p:cNvSpPr>
          <p:nvPr>
            <p:ph type="dt" sz="half" idx="10"/>
          </p:nvPr>
        </p:nvSpPr>
        <p:spPr/>
        <p:txBody>
          <a:bodyPr/>
          <a:lstStyle/>
          <a:p>
            <a:fld id="{86542076-6F73-43B8-89DC-8AE0663E88F4}" type="datetimeFigureOut">
              <a:rPr lang="es-VE" smtClean="0"/>
              <a:t>01/04/2024</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3632218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6542076-6F73-43B8-89DC-8AE0663E88F4}" type="datetimeFigureOut">
              <a:rPr lang="es-VE" smtClean="0"/>
              <a:t>01/04/2024</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1531017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6542076-6F73-43B8-89DC-8AE0663E88F4}" type="datetimeFigureOut">
              <a:rPr lang="es-VE" smtClean="0"/>
              <a:t>01/04/2024</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171184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6542076-6F73-43B8-89DC-8AE0663E88F4}" type="datetimeFigureOut">
              <a:rPr lang="es-VE" smtClean="0"/>
              <a:t>01/04/2024</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526345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86542076-6F73-43B8-89DC-8AE0663E88F4}" type="datetimeFigureOut">
              <a:rPr lang="es-VE" smtClean="0"/>
              <a:t>01/04/2024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464955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86542076-6F73-43B8-89DC-8AE0663E88F4}" type="datetimeFigureOut">
              <a:rPr lang="es-VE" smtClean="0"/>
              <a:t>01/04/2024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D1E8E3B7-5E34-46B9-975A-89658D75D631}" type="slidenum">
              <a:rPr lang="es-VE" smtClean="0"/>
              <a:t>‹Nº›</a:t>
            </a:fld>
            <a:endParaRPr lang="es-VE"/>
          </a:p>
        </p:txBody>
      </p:sp>
    </p:spTree>
    <p:extLst>
      <p:ext uri="{BB962C8B-B14F-4D97-AF65-F5344CB8AC3E}">
        <p14:creationId xmlns:p14="http://schemas.microsoft.com/office/powerpoint/2010/main" val="289996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281518"/>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xmlns="" id="{3109693F-8F45-4338-AA57-19235FBC64F1}"/>
              </a:ext>
            </a:extLst>
          </p:cNvPr>
          <p:cNvSpPr>
            <a:spLocks noGrp="1"/>
          </p:cNvSpPr>
          <p:nvPr>
            <p:ph type="body" sz="quarter" idx="10" hasCustomPrompt="1"/>
          </p:nvPr>
        </p:nvSpPr>
        <p:spPr>
          <a:xfrm>
            <a:off x="706170" y="281518"/>
            <a:ext cx="11190556" cy="840230"/>
          </a:xfrm>
          <a:prstGeom prst="rect">
            <a:avLst/>
          </a:prstGeom>
          <a:noFill/>
          <a:effectLst/>
        </p:spPr>
        <p:txBody>
          <a:bodyPr wrap="square" rtlCol="0" anchor="ctr">
            <a:spAutoFit/>
          </a:bodyPr>
          <a:lstStyle>
            <a:lvl1pPr marL="0" indent="0" algn="l">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92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5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56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74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5"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42076-6F73-43B8-89DC-8AE0663E88F4}" type="datetimeFigureOut">
              <a:rPr lang="es-VE" smtClean="0"/>
              <a:t>01/04/2024</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8E3B7-5E34-46B9-975A-89658D75D631}" type="slidenum">
              <a:rPr lang="es-VE" smtClean="0"/>
              <a:t>‹Nº›</a:t>
            </a:fld>
            <a:endParaRPr lang="es-VE"/>
          </a:p>
        </p:txBody>
      </p:sp>
    </p:spTree>
    <p:extLst>
      <p:ext uri="{BB962C8B-B14F-4D97-AF65-F5344CB8AC3E}">
        <p14:creationId xmlns:p14="http://schemas.microsoft.com/office/powerpoint/2010/main" val="28716415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30.tm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3.png"/><Relationship Id="rId7" Type="http://schemas.openxmlformats.org/officeDocument/2006/relationships/diagramData" Target="../diagrams/data4.xml"/><Relationship Id="rId12"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8.png"/><Relationship Id="rId11" Type="http://schemas.microsoft.com/office/2007/relationships/diagramDrawing" Target="../diagrams/drawing4.xml"/><Relationship Id="rId5" Type="http://schemas.openxmlformats.org/officeDocument/2006/relationships/image" Target="../media/image37.png"/><Relationship Id="rId10" Type="http://schemas.openxmlformats.org/officeDocument/2006/relationships/diagramColors" Target="../diagrams/colors4.xml"/><Relationship Id="rId4" Type="http://schemas.openxmlformats.org/officeDocument/2006/relationships/image" Target="../media/image14.png"/><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3.png"/><Relationship Id="rId7" Type="http://schemas.openxmlformats.org/officeDocument/2006/relationships/diagramLayout" Target="../diagrams/layout5.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Data" Target="../diagrams/data5.xml"/><Relationship Id="rId5" Type="http://schemas.openxmlformats.org/officeDocument/2006/relationships/image" Target="../media/image42.png"/><Relationship Id="rId10" Type="http://schemas.microsoft.com/office/2007/relationships/diagramDrawing" Target="../diagrams/drawing5.xml"/><Relationship Id="rId4" Type="http://schemas.openxmlformats.org/officeDocument/2006/relationships/image" Target="../media/image14.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11" Type="http://schemas.microsoft.com/office/2007/relationships/hdphoto" Target="../media/hdphoto2.wdp"/><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1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3.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9.png"/><Relationship Id="rId4" Type="http://schemas.openxmlformats.org/officeDocument/2006/relationships/image" Target="../media/image14.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artistic 3D model of a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88" y="774751"/>
            <a:ext cx="6445555" cy="644555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61387" y="0"/>
            <a:ext cx="13042900" cy="838261"/>
          </a:xfrm>
          <a:prstGeom prst="rect">
            <a:avLst/>
          </a:prstGeom>
          <a:solidFill>
            <a:srgbClr val="56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a:effectLst>
                  <a:outerShdw blurRad="38100" dist="38100" dir="2700000" algn="tl">
                    <a:srgbClr val="000000">
                      <a:alpha val="43137"/>
                    </a:srgbClr>
                  </a:outerShdw>
                </a:effectLst>
                <a:latin typeface="Century Gothic" panose="020B0502020202020204" pitchFamily="34" charset="0"/>
              </a:rPr>
              <a:t>CENTRO CARDIOVASCULAR REGIONAL CENTROCCIDENTAL ASCARDIO</a:t>
            </a:r>
          </a:p>
          <a:p>
            <a:pPr algn="ctr"/>
            <a:r>
              <a:rPr lang="es-VE" b="1" dirty="0">
                <a:effectLst>
                  <a:outerShdw blurRad="38100" dist="38100" dir="2700000" algn="tl">
                    <a:srgbClr val="000000">
                      <a:alpha val="43137"/>
                    </a:srgbClr>
                  </a:outerShdw>
                </a:effectLst>
                <a:latin typeface="Century Gothic" panose="020B0502020202020204" pitchFamily="34" charset="0"/>
              </a:rPr>
              <a:t>MEDICINA BASADA EN LA EVIDENCIA</a:t>
            </a:r>
          </a:p>
        </p:txBody>
      </p:sp>
      <p:sp>
        <p:nvSpPr>
          <p:cNvPr id="17" name="TextBox 19">
            <a:extLst>
              <a:ext uri="{FF2B5EF4-FFF2-40B4-BE49-F238E27FC236}">
                <a16:creationId xmlns:a16="http://schemas.microsoft.com/office/drawing/2014/main" xmlns="" id="{484666EB-5F46-4814-930E-22C02D5AA5AC}"/>
              </a:ext>
            </a:extLst>
          </p:cNvPr>
          <p:cNvSpPr txBox="1"/>
          <p:nvPr/>
        </p:nvSpPr>
        <p:spPr>
          <a:xfrm>
            <a:off x="6084168" y="2151278"/>
            <a:ext cx="6107832" cy="3077766"/>
          </a:xfrm>
          <a:prstGeom prst="rect">
            <a:avLst/>
          </a:prstGeom>
          <a:noFill/>
        </p:spPr>
        <p:txBody>
          <a:bodyPr wrap="square" rtlCol="0" anchor="ctr">
            <a:spAutoFit/>
          </a:bodyPr>
          <a:lstStyle/>
          <a:p>
            <a:r>
              <a:rPr lang="en-US" altLang="ko-KR" sz="5400" b="1" dirty="0">
                <a:solidFill>
                  <a:srgbClr val="9261B7"/>
                </a:solidFill>
                <a:effectLst>
                  <a:outerShdw blurRad="38100" dist="38100" dir="2700000" algn="tl">
                    <a:srgbClr val="000000">
                      <a:alpha val="43137"/>
                    </a:srgbClr>
                  </a:outerShdw>
                </a:effectLst>
                <a:latin typeface="Century Gothic" panose="020B0502020202020204" pitchFamily="34" charset="0"/>
                <a:cs typeface="Arial" pitchFamily="34" charset="0"/>
              </a:rPr>
              <a:t>CICLO DE EVIDENCIA CIENTIFICA 2024</a:t>
            </a:r>
          </a:p>
          <a:p>
            <a:r>
              <a:rPr lang="en-US" altLang="ko-KR" sz="3200" b="1" dirty="0" smtClean="0">
                <a:solidFill>
                  <a:srgbClr val="EF072E"/>
                </a:solidFill>
                <a:effectLst>
                  <a:outerShdw blurRad="38100" dist="38100" dir="2700000" algn="tl">
                    <a:srgbClr val="000000">
                      <a:alpha val="43137"/>
                    </a:srgbClr>
                  </a:outerShdw>
                </a:effectLst>
                <a:latin typeface="Century Gothic" panose="020B0502020202020204" pitchFamily="34" charset="0"/>
                <a:cs typeface="Arial" pitchFamily="34" charset="0"/>
              </a:rPr>
              <a:t>CARDIOLOGÍA PEDIÁTRICA </a:t>
            </a:r>
            <a:endParaRPr lang="ko-KR" altLang="en-US" sz="3200" b="1" dirty="0">
              <a:solidFill>
                <a:srgbClr val="EF072E"/>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4" name="Elipse 3"/>
          <p:cNvSpPr/>
          <p:nvPr/>
        </p:nvSpPr>
        <p:spPr>
          <a:xfrm>
            <a:off x="-663747" y="-425958"/>
            <a:ext cx="2155630" cy="1985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 name="Imagen 9">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237288" y="-260784"/>
            <a:ext cx="1782853" cy="1985402"/>
          </a:xfrm>
          <a:prstGeom prst="rect">
            <a:avLst/>
          </a:prstGeom>
        </p:spPr>
      </p:pic>
      <p:sp>
        <p:nvSpPr>
          <p:cNvPr id="7" name="Elipse 6">
            <a:extLst>
              <a:ext uri="{FF2B5EF4-FFF2-40B4-BE49-F238E27FC236}">
                <a16:creationId xmlns:a16="http://schemas.microsoft.com/office/drawing/2014/main" xmlns="" id="{68FE35A1-A7FC-EEE0-D2A6-5F552BFE0B59}"/>
              </a:ext>
            </a:extLst>
          </p:cNvPr>
          <p:cNvSpPr/>
          <p:nvPr/>
        </p:nvSpPr>
        <p:spPr>
          <a:xfrm>
            <a:off x="10637519" y="-234494"/>
            <a:ext cx="2151357" cy="1745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 name="Picture 3">
            <a:extLst>
              <a:ext uri="{FF2B5EF4-FFF2-40B4-BE49-F238E27FC236}">
                <a16:creationId xmlns:a16="http://schemas.microsoft.com/office/drawing/2014/main" xmlns="" id="{0FBC4192-F08B-110C-3106-D33833DD3A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7840" y="129536"/>
            <a:ext cx="952272" cy="1060459"/>
          </a:xfrm>
          <a:prstGeom prst="rect">
            <a:avLst/>
          </a:prstGeom>
          <a:noFill/>
          <a:ln>
            <a:noFill/>
          </a:ln>
          <a:effectLst/>
        </p:spPr>
      </p:pic>
      <p:sp>
        <p:nvSpPr>
          <p:cNvPr id="6" name="CuadroTexto 5">
            <a:extLst>
              <a:ext uri="{FF2B5EF4-FFF2-40B4-BE49-F238E27FC236}">
                <a16:creationId xmlns:a16="http://schemas.microsoft.com/office/drawing/2014/main" xmlns="" id="{C194482B-21D5-979E-B110-4F713C04D758}"/>
              </a:ext>
            </a:extLst>
          </p:cNvPr>
          <p:cNvSpPr txBox="1"/>
          <p:nvPr/>
        </p:nvSpPr>
        <p:spPr>
          <a:xfrm>
            <a:off x="5463654" y="5990674"/>
            <a:ext cx="6728346" cy="738664"/>
          </a:xfrm>
          <a:prstGeom prst="rect">
            <a:avLst/>
          </a:prstGeom>
          <a:noFill/>
        </p:spPr>
        <p:txBody>
          <a:bodyPr wrap="square">
            <a:spAutoFit/>
          </a:bodyPr>
          <a:lstStyle/>
          <a:p>
            <a:pPr algn="r"/>
            <a:r>
              <a:rPr lang="es-VE" sz="1400" b="1" dirty="0">
                <a:effectLst>
                  <a:outerShdw blurRad="38100" dist="38100" dir="2700000" algn="tl">
                    <a:srgbClr val="000000">
                      <a:alpha val="43137"/>
                    </a:srgbClr>
                  </a:outerShdw>
                </a:effectLst>
                <a:latin typeface="Century Gothic" panose="020B0502020202020204" pitchFamily="34" charset="0"/>
              </a:rPr>
              <a:t>Ana Apóstol (cardiología pediátrica)</a:t>
            </a:r>
          </a:p>
          <a:p>
            <a:pPr algn="r"/>
            <a:r>
              <a:rPr lang="es-VE" sz="1400" b="1" dirty="0">
                <a:effectLst>
                  <a:outerShdw blurRad="38100" dist="38100" dir="2700000" algn="tl">
                    <a:srgbClr val="000000">
                      <a:alpha val="43137"/>
                    </a:srgbClr>
                  </a:outerShdw>
                </a:effectLst>
                <a:latin typeface="Century Gothic" panose="020B0502020202020204" pitchFamily="34" charset="0"/>
              </a:rPr>
              <a:t>Berenice Figueredo (cardiología pediátrica)</a:t>
            </a:r>
          </a:p>
          <a:p>
            <a:pPr algn="r"/>
            <a:r>
              <a:rPr lang="es-VE" sz="1400" b="1" dirty="0">
                <a:effectLst>
                  <a:outerShdw blurRad="38100" dist="38100" dir="2700000" algn="tl">
                    <a:srgbClr val="000000">
                      <a:alpha val="43137"/>
                    </a:srgbClr>
                  </a:outerShdw>
                </a:effectLst>
                <a:latin typeface="Century Gothic" panose="020B0502020202020204" pitchFamily="34" charset="0"/>
              </a:rPr>
              <a:t>Esneider Villegas (Cardiología Clínica) </a:t>
            </a:r>
          </a:p>
        </p:txBody>
      </p:sp>
    </p:spTree>
    <p:extLst>
      <p:ext uri="{BB962C8B-B14F-4D97-AF65-F5344CB8AC3E}">
        <p14:creationId xmlns:p14="http://schemas.microsoft.com/office/powerpoint/2010/main" val="2674425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r>
              <a:rPr lang="es-VE" sz="1050" dirty="0">
                <a:solidFill>
                  <a:prstClr val="white"/>
                </a:solidFill>
                <a:effectLst>
                  <a:outerShdw blurRad="38100" dist="38100" dir="2700000" algn="tl">
                    <a:srgbClr val="000000">
                      <a:alpha val="43137"/>
                    </a:srgbClr>
                  </a:outerShdw>
                </a:effectLst>
                <a:latin typeface="Calibri" panose="020F0502020204030204"/>
              </a:rPr>
              <a:t>Price J. </a:t>
            </a:r>
            <a:r>
              <a:rPr lang="en-US" sz="1050" dirty="0">
                <a:solidFill>
                  <a:prstClr val="white"/>
                </a:solidFill>
                <a:effectLst>
                  <a:outerShdw blurRad="38100" dist="38100" dir="2700000" algn="tl">
                    <a:srgbClr val="000000">
                      <a:alpha val="43137"/>
                    </a:srgbClr>
                  </a:outerShdw>
                </a:effectLst>
                <a:latin typeface="Calibri" panose="020F0502020204030204"/>
              </a:rPr>
              <a:t>Congestive Heart Failure in Children. Pediatrics in Review. Vol. 40 No. 2 FEBRUARY 2019</a:t>
            </a: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Evolución de Tratamiento en IC  </a:t>
            </a:r>
          </a:p>
        </p:txBody>
      </p:sp>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803189" y="1804086"/>
            <a:ext cx="8031892" cy="3608173"/>
          </a:xfrm>
          <a:prstGeom prst="rect">
            <a:avLst/>
          </a:prstGeom>
        </p:spPr>
      </p:pic>
      <p:sp>
        <p:nvSpPr>
          <p:cNvPr id="4" name="Rectángulo 3"/>
          <p:cNvSpPr/>
          <p:nvPr/>
        </p:nvSpPr>
        <p:spPr>
          <a:xfrm>
            <a:off x="8984905" y="2254929"/>
            <a:ext cx="3207093" cy="2862322"/>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VE" dirty="0">
                <a:latin typeface="Calibri" panose="020F0502020204030204" pitchFamily="34" charset="0"/>
                <a:ea typeface="Calibri" panose="020F0502020204030204" pitchFamily="34" charset="0"/>
                <a:cs typeface="Times New Roman" panose="02020603050405020304" pitchFamily="18" charset="0"/>
              </a:rPr>
              <a:t>EMPA-REG (2021)</a:t>
            </a:r>
          </a:p>
          <a:p>
            <a:pPr marL="342900" lvl="0" indent="-342900">
              <a:lnSpc>
                <a:spcPct val="200000"/>
              </a:lnSpc>
              <a:spcAft>
                <a:spcPts val="0"/>
              </a:spcAft>
              <a:buFont typeface="Symbol" panose="05050102010706020507" pitchFamily="18" charset="2"/>
              <a:buChar char=""/>
            </a:pPr>
            <a:r>
              <a:rPr lang="es-VE" dirty="0">
                <a:latin typeface="Calibri" panose="020F0502020204030204" pitchFamily="34" charset="0"/>
                <a:ea typeface="Calibri" panose="020F0502020204030204" pitchFamily="34" charset="0"/>
                <a:cs typeface="Times New Roman" panose="02020603050405020304" pitchFamily="18" charset="0"/>
              </a:rPr>
              <a:t>EMPA-REG PRESERVE (2021)</a:t>
            </a:r>
          </a:p>
          <a:p>
            <a:pPr marL="800100" lvl="1" indent="-342900">
              <a:lnSpc>
                <a:spcPct val="200000"/>
              </a:lnSpc>
              <a:buFont typeface="Symbol" panose="05050102010706020507" pitchFamily="18" charset="2"/>
              <a:buChar char=""/>
            </a:pPr>
            <a:r>
              <a:rPr lang="es-VE" dirty="0">
                <a:latin typeface="Calibri" panose="020F0502020204030204" pitchFamily="34" charset="0"/>
                <a:ea typeface="Calibri" panose="020F0502020204030204" pitchFamily="34" charset="0"/>
                <a:cs typeface="Times New Roman" panose="02020603050405020304" pitchFamily="18" charset="0"/>
              </a:rPr>
              <a:t>21% Mortalidad.</a:t>
            </a:r>
          </a:p>
          <a:p>
            <a:pPr marL="800100" lvl="1" indent="-342900">
              <a:lnSpc>
                <a:spcPct val="200000"/>
              </a:lnSpc>
              <a:buFont typeface="Symbol" panose="05050102010706020507" pitchFamily="18" charset="2"/>
              <a:buChar char=""/>
            </a:pPr>
            <a:r>
              <a:rPr lang="es-VE" dirty="0">
                <a:latin typeface="Calibri" panose="020F0502020204030204" pitchFamily="34" charset="0"/>
                <a:ea typeface="Calibri" panose="020F0502020204030204" pitchFamily="34" charset="0"/>
                <a:cs typeface="Times New Roman" panose="02020603050405020304" pitchFamily="18" charset="0"/>
              </a:rPr>
              <a:t>27% re hospitalización.</a:t>
            </a:r>
          </a:p>
          <a:p>
            <a:pPr marL="342900" lvl="0" indent="-342900">
              <a:lnSpc>
                <a:spcPct val="200000"/>
              </a:lnSpc>
              <a:spcAft>
                <a:spcPts val="0"/>
              </a:spcAft>
              <a:buFont typeface="Symbol" panose="05050102010706020507" pitchFamily="18" charset="2"/>
              <a:buChar char=""/>
            </a:pPr>
            <a:r>
              <a:rPr lang="es-VE" dirty="0">
                <a:latin typeface="Calibri" panose="020F0502020204030204" pitchFamily="34" charset="0"/>
                <a:ea typeface="Calibri" panose="020F0502020204030204" pitchFamily="34" charset="0"/>
                <a:cs typeface="Times New Roman" panose="02020603050405020304" pitchFamily="18" charset="0"/>
              </a:rPr>
              <a:t>DELIVER (2022).</a:t>
            </a:r>
          </a:p>
        </p:txBody>
      </p:sp>
    </p:spTree>
    <p:extLst>
      <p:ext uri="{BB962C8B-B14F-4D97-AF65-F5344CB8AC3E}">
        <p14:creationId xmlns:p14="http://schemas.microsoft.com/office/powerpoint/2010/main" val="139678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r>
              <a:rPr lang="es-VE" sz="1050" dirty="0">
                <a:solidFill>
                  <a:schemeClr val="bg1"/>
                </a:solidFill>
              </a:rPr>
              <a:t> Montoya M. ISGLT-2: El Nuevo Pilar Del Tratamiento De La Falla Cardiaca, Articulo de revisión, articulo de medicina Vol.19.1:1578, 2023, DOI:10.36648/1698-9465.23.19.1578  </a:t>
            </a:r>
            <a:endParaRPr lang="es-VE" sz="1050" dirty="0">
              <a:solidFill>
                <a:schemeClr val="bg1"/>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Mecanismo de acción de iSGLT2  </a:t>
            </a:r>
          </a:p>
        </p:txBody>
      </p:sp>
      <p:pic>
        <p:nvPicPr>
          <p:cNvPr id="4" name="Imagen 3"/>
          <p:cNvPicPr>
            <a:picLocks noChangeAspect="1"/>
          </p:cNvPicPr>
          <p:nvPr/>
        </p:nvPicPr>
        <p:blipFill rotWithShape="1">
          <a:blip r:embed="rId5"/>
          <a:srcRect l="6892" t="24346" r="8277" b="30933"/>
          <a:stretch/>
        </p:blipFill>
        <p:spPr>
          <a:xfrm>
            <a:off x="369404" y="1556544"/>
            <a:ext cx="10342607" cy="4361936"/>
          </a:xfrm>
          <a:prstGeom prst="rect">
            <a:avLst/>
          </a:prstGeom>
        </p:spPr>
      </p:pic>
    </p:spTree>
    <p:extLst>
      <p:ext uri="{BB962C8B-B14F-4D97-AF65-F5344CB8AC3E}">
        <p14:creationId xmlns:p14="http://schemas.microsoft.com/office/powerpoint/2010/main" val="1277448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r>
              <a:rPr lang="es-VE" sz="1050" dirty="0">
                <a:solidFill>
                  <a:schemeClr val="bg1"/>
                </a:solidFill>
              </a:rPr>
              <a:t> Montoya M. ISGLT-2: El Nuevo Pilar Del Tratamiento De La Falla Cardiaca, Articulo de revisión, articulo de medicina Vol.19.1:1578, 2023, DOI:10.36648/1698-9465.23.19.1578  </a:t>
            </a:r>
            <a:endParaRPr lang="es-VE" sz="1050" dirty="0">
              <a:solidFill>
                <a:schemeClr val="bg1"/>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Mecanismo de acción de iSGLT2  </a:t>
            </a:r>
          </a:p>
        </p:txBody>
      </p:sp>
      <p:sp>
        <p:nvSpPr>
          <p:cNvPr id="5" name="Rectángulo 4"/>
          <p:cNvSpPr/>
          <p:nvPr/>
        </p:nvSpPr>
        <p:spPr>
          <a:xfrm>
            <a:off x="6452554" y="1055117"/>
            <a:ext cx="5294964" cy="3206006"/>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Inhibición de </a:t>
            </a:r>
            <a:r>
              <a:rPr lang="es-VE" dirty="0" err="1">
                <a:latin typeface="Century Gothic" panose="020B0502020202020204" pitchFamily="34" charset="0"/>
                <a:ea typeface="Calibri" panose="020F0502020204030204" pitchFamily="34" charset="0"/>
                <a:cs typeface="Times New Roman" panose="02020603050405020304" pitchFamily="18" charset="0"/>
              </a:rPr>
              <a:t>hidroxilasa</a:t>
            </a:r>
            <a:r>
              <a:rPr lang="es-VE" dirty="0">
                <a:latin typeface="Century Gothic" panose="020B0502020202020204" pitchFamily="34" charset="0"/>
                <a:ea typeface="Calibri" panose="020F0502020204030204" pitchFamily="34" charset="0"/>
                <a:cs typeface="Times New Roman" panose="02020603050405020304" pitchFamily="18" charset="0"/>
              </a:rPr>
              <a:t> de tirosina renal: </a:t>
            </a:r>
          </a:p>
          <a:p>
            <a:pPr marL="800100" lvl="1" indent="-342900">
              <a:lnSpc>
                <a:spcPct val="150000"/>
              </a:lnSpc>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Noradrenalina.</a:t>
            </a:r>
          </a:p>
          <a:p>
            <a:pPr marL="800100" lvl="1" indent="-342900">
              <a:lnSpc>
                <a:spcPct val="150000"/>
              </a:lnSpc>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Tono simpático.</a:t>
            </a:r>
          </a:p>
          <a:p>
            <a:pPr marL="342900" lvl="0" indent="-342900">
              <a:lnSpc>
                <a:spcPct val="150000"/>
              </a:lnSpc>
              <a:spcAft>
                <a:spcPts val="0"/>
              </a:spcAft>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Disminuye estrés oxidativo.</a:t>
            </a:r>
          </a:p>
          <a:p>
            <a:pPr marL="342900" indent="-342900">
              <a:lnSpc>
                <a:spcPct val="150000"/>
              </a:lnSpc>
              <a:spcAft>
                <a:spcPts val="800"/>
              </a:spcAft>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Bloqueo de receptor NHE1</a:t>
            </a:r>
          </a:p>
          <a:p>
            <a:pPr marL="342900" indent="-342900">
              <a:lnSpc>
                <a:spcPct val="150000"/>
              </a:lnSpc>
              <a:spcAft>
                <a:spcPts val="800"/>
              </a:spcAft>
              <a:buFont typeface="Symbol" panose="05050102010706020507" pitchFamily="18" charset="2"/>
              <a:buChar char=""/>
            </a:pPr>
            <a:r>
              <a:rPr lang="es-VE" dirty="0" err="1">
                <a:latin typeface="Century Gothic" panose="020B0502020202020204" pitchFamily="34" charset="0"/>
                <a:ea typeface="Calibri" panose="020F0502020204030204" pitchFamily="34" charset="0"/>
                <a:cs typeface="Times New Roman" panose="02020603050405020304" pitchFamily="18" charset="0"/>
              </a:rPr>
              <a:t>Hipercetonemia</a:t>
            </a:r>
            <a:r>
              <a:rPr lang="es-VE"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Symbol" panose="05050102010706020507" pitchFamily="18" charset="2"/>
              <a:buChar char=""/>
            </a:pPr>
            <a:endParaRPr lang="es-VE"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5"/>
          <a:srcRect b="12390"/>
          <a:stretch/>
        </p:blipFill>
        <p:spPr>
          <a:xfrm>
            <a:off x="168035" y="1775984"/>
            <a:ext cx="2257943" cy="1549841"/>
          </a:xfrm>
          <a:prstGeom prst="rect">
            <a:avLst/>
          </a:prstGeom>
        </p:spPr>
      </p:pic>
      <p:sp>
        <p:nvSpPr>
          <p:cNvPr id="11" name="Rectángulo 10"/>
          <p:cNvSpPr/>
          <p:nvPr/>
        </p:nvSpPr>
        <p:spPr>
          <a:xfrm>
            <a:off x="168035" y="4251889"/>
            <a:ext cx="5602570" cy="1754326"/>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Precarga y </a:t>
            </a:r>
            <a:r>
              <a:rPr lang="es-VE" dirty="0" err="1">
                <a:latin typeface="Century Gothic" panose="020B0502020202020204" pitchFamily="34" charset="0"/>
                <a:ea typeface="Calibri" panose="020F0502020204030204" pitchFamily="34" charset="0"/>
                <a:cs typeface="Times New Roman" panose="02020603050405020304" pitchFamily="18" charset="0"/>
              </a:rPr>
              <a:t>postcarga</a:t>
            </a:r>
            <a:r>
              <a:rPr lang="es-VE"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0"/>
              </a:spcAft>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Edema intersticial (Hipertrofia ventricular).</a:t>
            </a:r>
          </a:p>
          <a:p>
            <a:pPr marL="342900" lvl="0" indent="-342900">
              <a:lnSpc>
                <a:spcPct val="150000"/>
              </a:lnSpc>
              <a:spcAft>
                <a:spcPts val="0"/>
              </a:spcAft>
              <a:buFont typeface="Symbol" panose="05050102010706020507" pitchFamily="18" charset="2"/>
              <a:buChar char=""/>
            </a:pPr>
            <a:r>
              <a:rPr lang="es-VE" dirty="0">
                <a:latin typeface="Century Gothic" panose="020B0502020202020204" pitchFamily="34" charset="0"/>
                <a:ea typeface="Calibri" panose="020F0502020204030204" pitchFamily="34" charset="0"/>
                <a:cs typeface="Times New Roman" panose="02020603050405020304" pitchFamily="18" charset="0"/>
              </a:rPr>
              <a:t>Disminución de presión arterial. </a:t>
            </a:r>
          </a:p>
          <a:p>
            <a:pPr marL="342900" lvl="0" indent="-342900">
              <a:lnSpc>
                <a:spcPct val="150000"/>
              </a:lnSpc>
              <a:spcAft>
                <a:spcPts val="0"/>
              </a:spcAft>
              <a:buFont typeface="Symbol" panose="05050102010706020507" pitchFamily="18" charset="2"/>
              <a:buChar char=""/>
            </a:pPr>
            <a:r>
              <a:rPr lang="es-VE" dirty="0">
                <a:latin typeface="Century Gothic" panose="020B0502020202020204" pitchFamily="34" charset="0"/>
              </a:rPr>
              <a:t>Incremento de producción de eritropoyetina</a:t>
            </a:r>
          </a:p>
        </p:txBody>
      </p:sp>
      <p:pic>
        <p:nvPicPr>
          <p:cNvPr id="7" name="Imagen 6"/>
          <p:cNvPicPr>
            <a:picLocks noChangeAspect="1"/>
          </p:cNvPicPr>
          <p:nvPr/>
        </p:nvPicPr>
        <p:blipFill>
          <a:blip r:embed="rId6"/>
          <a:stretch>
            <a:fillRect/>
          </a:stretch>
        </p:blipFill>
        <p:spPr>
          <a:xfrm>
            <a:off x="2432296" y="2140029"/>
            <a:ext cx="2571750" cy="1781175"/>
          </a:xfrm>
          <a:prstGeom prst="rect">
            <a:avLst/>
          </a:prstGeom>
        </p:spPr>
      </p:pic>
      <p:pic>
        <p:nvPicPr>
          <p:cNvPr id="8" name="Imagen 7"/>
          <p:cNvPicPr>
            <a:picLocks noChangeAspect="1"/>
          </p:cNvPicPr>
          <p:nvPr/>
        </p:nvPicPr>
        <p:blipFill>
          <a:blip r:embed="rId7"/>
          <a:stretch>
            <a:fillRect/>
          </a:stretch>
        </p:blipFill>
        <p:spPr>
          <a:xfrm>
            <a:off x="6783075" y="3797905"/>
            <a:ext cx="4992326" cy="2950011"/>
          </a:xfrm>
          <a:prstGeom prst="rect">
            <a:avLst/>
          </a:prstGeom>
        </p:spPr>
      </p:pic>
    </p:spTree>
    <p:extLst>
      <p:ext uri="{BB962C8B-B14F-4D97-AF65-F5344CB8AC3E}">
        <p14:creationId xmlns:p14="http://schemas.microsoft.com/office/powerpoint/2010/main" val="3028325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r>
              <a:rPr lang="es-VE" sz="1050" dirty="0">
                <a:solidFill>
                  <a:schemeClr val="bg1"/>
                </a:solidFill>
              </a:rPr>
              <a:t> </a:t>
            </a:r>
            <a:endParaRPr lang="es-VE" sz="1050" dirty="0">
              <a:solidFill>
                <a:schemeClr val="bg1"/>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iSGLT2 en IC   </a:t>
            </a:r>
          </a:p>
        </p:txBody>
      </p:sp>
      <p:sp>
        <p:nvSpPr>
          <p:cNvPr id="4" name="AutoShape 2" descr="https://www.siacardio.com/wp-content/uploads/2021/04/sglt.jpg"/>
          <p:cNvSpPr>
            <a:spLocks noChangeAspect="1" noChangeArrowheads="1"/>
          </p:cNvSpPr>
          <p:nvPr/>
        </p:nvSpPr>
        <p:spPr bwMode="auto">
          <a:xfrm>
            <a:off x="155574" y="-144463"/>
            <a:ext cx="3922155" cy="39221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9" name="Imagen 8"/>
          <p:cNvPicPr>
            <a:picLocks noChangeAspect="1"/>
          </p:cNvPicPr>
          <p:nvPr/>
        </p:nvPicPr>
        <p:blipFill>
          <a:blip r:embed="rId5"/>
          <a:stretch>
            <a:fillRect/>
          </a:stretch>
        </p:blipFill>
        <p:spPr>
          <a:xfrm>
            <a:off x="2409566" y="1637832"/>
            <a:ext cx="7642397" cy="4859276"/>
          </a:xfrm>
          <a:prstGeom prst="rect">
            <a:avLst/>
          </a:prstGeom>
        </p:spPr>
      </p:pic>
    </p:spTree>
    <p:extLst>
      <p:ext uri="{BB962C8B-B14F-4D97-AF65-F5344CB8AC3E}">
        <p14:creationId xmlns:p14="http://schemas.microsoft.com/office/powerpoint/2010/main" val="2529050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pic>
        <p:nvPicPr>
          <p:cNvPr id="6" name="Imagen 5">
            <a:extLst>
              <a:ext uri="{FF2B5EF4-FFF2-40B4-BE49-F238E27FC236}">
                <a16:creationId xmlns:a16="http://schemas.microsoft.com/office/drawing/2014/main" xmlns="" id="{BAAB6C90-DEEC-4FF9-84E5-BFD8FC47ADC6}"/>
              </a:ext>
            </a:extLst>
          </p:cNvPr>
          <p:cNvPicPr>
            <a:picLocks noChangeAspect="1"/>
          </p:cNvPicPr>
          <p:nvPr/>
        </p:nvPicPr>
        <p:blipFill>
          <a:blip r:embed="rId5"/>
          <a:stretch>
            <a:fillRect/>
          </a:stretch>
        </p:blipFill>
        <p:spPr>
          <a:xfrm>
            <a:off x="1192533" y="1046230"/>
            <a:ext cx="9893198" cy="4890113"/>
          </a:xfrm>
          <a:prstGeom prst="rect">
            <a:avLst/>
          </a:prstGeom>
        </p:spPr>
      </p:pic>
      <p:sp>
        <p:nvSpPr>
          <p:cNvPr id="12" name="Rectángulo 11">
            <a:extLst>
              <a:ext uri="{FF2B5EF4-FFF2-40B4-BE49-F238E27FC236}">
                <a16:creationId xmlns:a16="http://schemas.microsoft.com/office/drawing/2014/main" xmlns="" id="{2BAF3427-E594-4164-B0AA-F301DF70DF6B}"/>
              </a:ext>
            </a:extLst>
          </p:cNvPr>
          <p:cNvSpPr/>
          <p:nvPr/>
        </p:nvSpPr>
        <p:spPr>
          <a:xfrm>
            <a:off x="3910428" y="4068532"/>
            <a:ext cx="7175303" cy="18678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sz="2800" b="1" dirty="0">
                <a:solidFill>
                  <a:schemeClr val="tx1">
                    <a:lumMod val="95000"/>
                    <a:lumOff val="5000"/>
                  </a:schemeClr>
                </a:solidFill>
                <a:latin typeface="Century Gothic" panose="020B0502020202020204" pitchFamily="34" charset="0"/>
              </a:rPr>
              <a:t>¿Qué sabemos hasta ahora del uso de ISGL2 en pacientes Pediátricos?</a:t>
            </a:r>
          </a:p>
        </p:txBody>
      </p:sp>
    </p:spTree>
    <p:extLst>
      <p:ext uri="{BB962C8B-B14F-4D97-AF65-F5344CB8AC3E}">
        <p14:creationId xmlns:p14="http://schemas.microsoft.com/office/powerpoint/2010/main" val="2263157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pic>
        <p:nvPicPr>
          <p:cNvPr id="6" name="Imagen 5">
            <a:extLst>
              <a:ext uri="{FF2B5EF4-FFF2-40B4-BE49-F238E27FC236}">
                <a16:creationId xmlns:a16="http://schemas.microsoft.com/office/drawing/2014/main" xmlns="" id="{96EBC922-676C-4E1A-8EAE-ADB6B6C43816}"/>
              </a:ext>
            </a:extLst>
          </p:cNvPr>
          <p:cNvPicPr>
            <a:picLocks noChangeAspect="1"/>
          </p:cNvPicPr>
          <p:nvPr/>
        </p:nvPicPr>
        <p:blipFill>
          <a:blip r:embed="rId5"/>
          <a:stretch>
            <a:fillRect/>
          </a:stretch>
        </p:blipFill>
        <p:spPr>
          <a:xfrm>
            <a:off x="270901" y="829513"/>
            <a:ext cx="6449325" cy="2991267"/>
          </a:xfrm>
          <a:prstGeom prst="rect">
            <a:avLst/>
          </a:prstGeom>
        </p:spPr>
      </p:pic>
      <p:pic>
        <p:nvPicPr>
          <p:cNvPr id="8" name="Imagen 7">
            <a:extLst>
              <a:ext uri="{FF2B5EF4-FFF2-40B4-BE49-F238E27FC236}">
                <a16:creationId xmlns:a16="http://schemas.microsoft.com/office/drawing/2014/main" xmlns="" id="{29F19227-CF98-495A-9501-E19153BEDA3A}"/>
              </a:ext>
            </a:extLst>
          </p:cNvPr>
          <p:cNvPicPr>
            <a:picLocks noChangeAspect="1"/>
          </p:cNvPicPr>
          <p:nvPr/>
        </p:nvPicPr>
        <p:blipFill>
          <a:blip r:embed="rId6"/>
          <a:stretch>
            <a:fillRect/>
          </a:stretch>
        </p:blipFill>
        <p:spPr>
          <a:xfrm>
            <a:off x="6427900" y="1690170"/>
            <a:ext cx="5344271" cy="2143424"/>
          </a:xfrm>
          <a:prstGeom prst="rect">
            <a:avLst/>
          </a:prstGeom>
        </p:spPr>
      </p:pic>
      <p:sp>
        <p:nvSpPr>
          <p:cNvPr id="9" name="CuadroTexto 8">
            <a:extLst>
              <a:ext uri="{FF2B5EF4-FFF2-40B4-BE49-F238E27FC236}">
                <a16:creationId xmlns:a16="http://schemas.microsoft.com/office/drawing/2014/main" xmlns="" id="{D307BAC4-1C9A-4B4D-A3E5-B9CFBC120A55}"/>
              </a:ext>
            </a:extLst>
          </p:cNvPr>
          <p:cNvSpPr txBox="1"/>
          <p:nvPr/>
        </p:nvSpPr>
        <p:spPr>
          <a:xfrm>
            <a:off x="6653719" y="2240685"/>
            <a:ext cx="1128409" cy="369332"/>
          </a:xfrm>
          <a:prstGeom prst="rect">
            <a:avLst/>
          </a:prstGeom>
          <a:solidFill>
            <a:srgbClr val="FDBBF4">
              <a:alpha val="49000"/>
            </a:srgb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ES" dirty="0"/>
          </a:p>
        </p:txBody>
      </p:sp>
      <p:sp>
        <p:nvSpPr>
          <p:cNvPr id="14" name="CuadroTexto 13">
            <a:extLst>
              <a:ext uri="{FF2B5EF4-FFF2-40B4-BE49-F238E27FC236}">
                <a16:creationId xmlns:a16="http://schemas.microsoft.com/office/drawing/2014/main" xmlns="" id="{201A0705-EED6-4225-9DDF-8454D9126745}"/>
              </a:ext>
            </a:extLst>
          </p:cNvPr>
          <p:cNvSpPr txBox="1"/>
          <p:nvPr/>
        </p:nvSpPr>
        <p:spPr>
          <a:xfrm>
            <a:off x="6653718" y="2745431"/>
            <a:ext cx="1128409" cy="369332"/>
          </a:xfrm>
          <a:prstGeom prst="rect">
            <a:avLst/>
          </a:prstGeom>
          <a:solidFill>
            <a:srgbClr val="FDBBF4">
              <a:alpha val="49000"/>
            </a:srgb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ES" dirty="0"/>
          </a:p>
        </p:txBody>
      </p:sp>
      <p:sp>
        <p:nvSpPr>
          <p:cNvPr id="16" name="CuadroTexto 15">
            <a:extLst>
              <a:ext uri="{FF2B5EF4-FFF2-40B4-BE49-F238E27FC236}">
                <a16:creationId xmlns:a16="http://schemas.microsoft.com/office/drawing/2014/main" xmlns="" id="{F43CC54D-277B-42E2-B986-27872457F71E}"/>
              </a:ext>
            </a:extLst>
          </p:cNvPr>
          <p:cNvSpPr txBox="1"/>
          <p:nvPr/>
        </p:nvSpPr>
        <p:spPr>
          <a:xfrm>
            <a:off x="6653717" y="3158850"/>
            <a:ext cx="1128409" cy="369332"/>
          </a:xfrm>
          <a:prstGeom prst="rect">
            <a:avLst/>
          </a:prstGeom>
          <a:solidFill>
            <a:srgbClr val="FDBBF4">
              <a:alpha val="49000"/>
            </a:srgb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ES" dirty="0"/>
          </a:p>
        </p:txBody>
      </p:sp>
      <p:graphicFrame>
        <p:nvGraphicFramePr>
          <p:cNvPr id="11" name="Diagrama 10">
            <a:extLst>
              <a:ext uri="{FF2B5EF4-FFF2-40B4-BE49-F238E27FC236}">
                <a16:creationId xmlns:a16="http://schemas.microsoft.com/office/drawing/2014/main" xmlns="" id="{C4E51605-A444-46AA-A9A3-4547A24AF1D0}"/>
              </a:ext>
            </a:extLst>
          </p:cNvPr>
          <p:cNvGraphicFramePr/>
          <p:nvPr/>
        </p:nvGraphicFramePr>
        <p:xfrm>
          <a:off x="588119" y="3242521"/>
          <a:ext cx="8128000" cy="2133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uadroTexto 11">
            <a:extLst>
              <a:ext uri="{FF2B5EF4-FFF2-40B4-BE49-F238E27FC236}">
                <a16:creationId xmlns:a16="http://schemas.microsoft.com/office/drawing/2014/main" xmlns="" id="{B1B0E7C4-D73D-4632-9D8C-48BF1F3D1AC5}"/>
              </a:ext>
            </a:extLst>
          </p:cNvPr>
          <p:cNvSpPr txBox="1"/>
          <p:nvPr/>
        </p:nvSpPr>
        <p:spPr>
          <a:xfrm>
            <a:off x="3495563" y="5116749"/>
            <a:ext cx="274959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dirty="0">
                <a:latin typeface="Century Gothic" panose="020B0502020202020204" pitchFamily="34" charset="0"/>
              </a:rPr>
              <a:t>¿Nuevos Medicamentos?</a:t>
            </a:r>
          </a:p>
          <a:p>
            <a:pPr algn="ctr"/>
            <a:r>
              <a:rPr lang="es-ES" b="1" dirty="0">
                <a:latin typeface="Century Gothic" panose="020B0502020202020204" pitchFamily="34" charset="0"/>
              </a:rPr>
              <a:t>Inhibidores de la SGLT2</a:t>
            </a:r>
          </a:p>
        </p:txBody>
      </p:sp>
      <p:pic>
        <p:nvPicPr>
          <p:cNvPr id="18" name="Imagen 17">
            <a:extLst>
              <a:ext uri="{FF2B5EF4-FFF2-40B4-BE49-F238E27FC236}">
                <a16:creationId xmlns:a16="http://schemas.microsoft.com/office/drawing/2014/main" xmlns="" id="{60DD0F7C-65D8-4FA6-9EDA-930D7C39ED8C}"/>
              </a:ext>
            </a:extLst>
          </p:cNvPr>
          <p:cNvPicPr>
            <a:picLocks noChangeAspect="1"/>
          </p:cNvPicPr>
          <p:nvPr/>
        </p:nvPicPr>
        <p:blipFill>
          <a:blip r:embed="rId12"/>
          <a:stretch>
            <a:fillRect/>
          </a:stretch>
        </p:blipFill>
        <p:spPr>
          <a:xfrm>
            <a:off x="426843" y="2533646"/>
            <a:ext cx="11345328" cy="3675298"/>
          </a:xfrm>
          <a:prstGeom prst="rect">
            <a:avLst/>
          </a:prstGeom>
        </p:spPr>
      </p:pic>
      <p:sp>
        <p:nvSpPr>
          <p:cNvPr id="19" name="CuadroTexto 18">
            <a:extLst>
              <a:ext uri="{FF2B5EF4-FFF2-40B4-BE49-F238E27FC236}">
                <a16:creationId xmlns:a16="http://schemas.microsoft.com/office/drawing/2014/main" xmlns="" id="{05BF5E74-44D5-4B3D-9DC9-2921AA79A135}"/>
              </a:ext>
            </a:extLst>
          </p:cNvPr>
          <p:cNvSpPr txBox="1"/>
          <p:nvPr/>
        </p:nvSpPr>
        <p:spPr>
          <a:xfrm>
            <a:off x="1908050" y="5235575"/>
            <a:ext cx="9850093" cy="1044436"/>
          </a:xfrm>
          <a:prstGeom prst="rect">
            <a:avLst/>
          </a:prstGeom>
          <a:solidFill>
            <a:srgbClr val="FB7DE9">
              <a:alpha val="26000"/>
            </a:srgbClr>
          </a:solidFill>
          <a:ln>
            <a:solidFill>
              <a:srgbClr val="FF6699"/>
            </a:solidFill>
          </a:ln>
        </p:spPr>
        <p:txBody>
          <a:bodyPr wrap="square" rtlCol="0">
            <a:spAutoFit/>
          </a:bodyPr>
          <a:lstStyle/>
          <a:p>
            <a:endParaRPr lang="es-ES" dirty="0"/>
          </a:p>
        </p:txBody>
      </p:sp>
    </p:spTree>
    <p:extLst>
      <p:ext uri="{BB962C8B-B14F-4D97-AF65-F5344CB8AC3E}">
        <p14:creationId xmlns:p14="http://schemas.microsoft.com/office/powerpoint/2010/main" val="414560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Graphic spid="11" grpId="0">
        <p:bldAsOne/>
      </p:bldGraphic>
      <p:bldP spid="12"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pic>
        <p:nvPicPr>
          <p:cNvPr id="5" name="Imagen 4">
            <a:extLst>
              <a:ext uri="{FF2B5EF4-FFF2-40B4-BE49-F238E27FC236}">
                <a16:creationId xmlns:a16="http://schemas.microsoft.com/office/drawing/2014/main" xmlns="" id="{399C0DE2-A6C4-4FA8-B058-9AB2D11813A1}"/>
              </a:ext>
            </a:extLst>
          </p:cNvPr>
          <p:cNvPicPr>
            <a:picLocks noChangeAspect="1"/>
          </p:cNvPicPr>
          <p:nvPr/>
        </p:nvPicPr>
        <p:blipFill>
          <a:blip r:embed="rId5"/>
          <a:stretch>
            <a:fillRect/>
          </a:stretch>
        </p:blipFill>
        <p:spPr>
          <a:xfrm>
            <a:off x="190651" y="906701"/>
            <a:ext cx="6830378" cy="2048161"/>
          </a:xfrm>
          <a:prstGeom prst="rect">
            <a:avLst/>
          </a:prstGeom>
        </p:spPr>
      </p:pic>
      <p:pic>
        <p:nvPicPr>
          <p:cNvPr id="7" name="Imagen 6">
            <a:extLst>
              <a:ext uri="{FF2B5EF4-FFF2-40B4-BE49-F238E27FC236}">
                <a16:creationId xmlns:a16="http://schemas.microsoft.com/office/drawing/2014/main" xmlns="" id="{2A042559-9BD4-4761-BE09-27DD11127631}"/>
              </a:ext>
            </a:extLst>
          </p:cNvPr>
          <p:cNvPicPr>
            <a:picLocks noChangeAspect="1"/>
          </p:cNvPicPr>
          <p:nvPr/>
        </p:nvPicPr>
        <p:blipFill>
          <a:blip r:embed="rId6"/>
          <a:stretch>
            <a:fillRect/>
          </a:stretch>
        </p:blipFill>
        <p:spPr>
          <a:xfrm>
            <a:off x="190652" y="0"/>
            <a:ext cx="11628816" cy="6620958"/>
          </a:xfrm>
          <a:prstGeom prst="rect">
            <a:avLst/>
          </a:prstGeom>
        </p:spPr>
      </p:pic>
      <p:cxnSp>
        <p:nvCxnSpPr>
          <p:cNvPr id="9" name="Conector recto 8">
            <a:extLst>
              <a:ext uri="{FF2B5EF4-FFF2-40B4-BE49-F238E27FC236}">
                <a16:creationId xmlns:a16="http://schemas.microsoft.com/office/drawing/2014/main" xmlns="" id="{4CE247C1-9748-4634-B365-BDADB79508F9}"/>
              </a:ext>
            </a:extLst>
          </p:cNvPr>
          <p:cNvCxnSpPr/>
          <p:nvPr/>
        </p:nvCxnSpPr>
        <p:spPr>
          <a:xfrm>
            <a:off x="2827868" y="1761067"/>
            <a:ext cx="84666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Conector recto 13">
            <a:extLst>
              <a:ext uri="{FF2B5EF4-FFF2-40B4-BE49-F238E27FC236}">
                <a16:creationId xmlns:a16="http://schemas.microsoft.com/office/drawing/2014/main" xmlns="" id="{E8485E9C-D10C-41FB-B60A-AAA08ECFB145}"/>
              </a:ext>
            </a:extLst>
          </p:cNvPr>
          <p:cNvCxnSpPr>
            <a:cxnSpLocks/>
          </p:cNvCxnSpPr>
          <p:nvPr/>
        </p:nvCxnSpPr>
        <p:spPr>
          <a:xfrm>
            <a:off x="4402668" y="2269067"/>
            <a:ext cx="18457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Conector recto 15">
            <a:extLst>
              <a:ext uri="{FF2B5EF4-FFF2-40B4-BE49-F238E27FC236}">
                <a16:creationId xmlns:a16="http://schemas.microsoft.com/office/drawing/2014/main" xmlns="" id="{30E5A24B-5A55-4C12-A3F8-E16F5BE49818}"/>
              </a:ext>
            </a:extLst>
          </p:cNvPr>
          <p:cNvCxnSpPr>
            <a:cxnSpLocks/>
          </p:cNvCxnSpPr>
          <p:nvPr/>
        </p:nvCxnSpPr>
        <p:spPr>
          <a:xfrm>
            <a:off x="6366935" y="1981200"/>
            <a:ext cx="157479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885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pic>
        <p:nvPicPr>
          <p:cNvPr id="4" name="Imagen 3">
            <a:extLst>
              <a:ext uri="{FF2B5EF4-FFF2-40B4-BE49-F238E27FC236}">
                <a16:creationId xmlns:a16="http://schemas.microsoft.com/office/drawing/2014/main" xmlns="" id="{7DB8073F-7DA6-4E6E-B308-66950D20AD5C}"/>
              </a:ext>
            </a:extLst>
          </p:cNvPr>
          <p:cNvPicPr>
            <a:picLocks noChangeAspect="1"/>
          </p:cNvPicPr>
          <p:nvPr/>
        </p:nvPicPr>
        <p:blipFill>
          <a:blip r:embed="rId5"/>
          <a:stretch>
            <a:fillRect/>
          </a:stretch>
        </p:blipFill>
        <p:spPr>
          <a:xfrm>
            <a:off x="221637" y="2766920"/>
            <a:ext cx="4250758" cy="1066526"/>
          </a:xfrm>
          <a:prstGeom prst="rect">
            <a:avLst/>
          </a:prstGeom>
        </p:spPr>
      </p:pic>
      <p:graphicFrame>
        <p:nvGraphicFramePr>
          <p:cNvPr id="5" name="Diagrama 4">
            <a:extLst>
              <a:ext uri="{FF2B5EF4-FFF2-40B4-BE49-F238E27FC236}">
                <a16:creationId xmlns:a16="http://schemas.microsoft.com/office/drawing/2014/main" xmlns="" id="{A5689AE5-1CCB-4D25-BBA3-FE123880AADA}"/>
              </a:ext>
            </a:extLst>
          </p:cNvPr>
          <p:cNvGraphicFramePr/>
          <p:nvPr/>
        </p:nvGraphicFramePr>
        <p:xfrm>
          <a:off x="3842364" y="1001405"/>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CuadroTexto 9">
            <a:extLst>
              <a:ext uri="{FF2B5EF4-FFF2-40B4-BE49-F238E27FC236}">
                <a16:creationId xmlns:a16="http://schemas.microsoft.com/office/drawing/2014/main" xmlns="" id="{2B709741-C234-4D7E-BC77-253C39D9CF60}"/>
              </a:ext>
            </a:extLst>
          </p:cNvPr>
          <p:cNvSpPr txBox="1"/>
          <p:nvPr/>
        </p:nvSpPr>
        <p:spPr>
          <a:xfrm>
            <a:off x="0" y="6586879"/>
            <a:ext cx="12191999" cy="276999"/>
          </a:xfrm>
          <a:prstGeom prst="rect">
            <a:avLst/>
          </a:prstGeom>
          <a:solidFill>
            <a:srgbClr val="9261B7"/>
          </a:solidFill>
        </p:spPr>
        <p:txBody>
          <a:bodyPr wrap="square" rtlCol="0">
            <a:spAutoFit/>
          </a:bodyPr>
          <a:lstStyle/>
          <a:p>
            <a:pPr lvl="0" algn="ctr">
              <a:defRPr/>
            </a:pPr>
            <a:endParaRPr lang="es-VE" sz="1200" dirty="0">
              <a:solidFill>
                <a:prstClr val="white"/>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40440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60E59A58-1384-42FC-B49B-4ED60FE83E39}"/>
                                            </p:graphicEl>
                                          </p:spTgt>
                                        </p:tgtEl>
                                        <p:attrNameLst>
                                          <p:attrName>style.visibility</p:attrName>
                                        </p:attrNameLst>
                                      </p:cBhvr>
                                      <p:to>
                                        <p:strVal val="visible"/>
                                      </p:to>
                                    </p:set>
                                    <p:animEffect transition="in" filter="wipe(left)">
                                      <p:cBhvr>
                                        <p:cTn id="7" dur="500"/>
                                        <p:tgtEl>
                                          <p:spTgt spid="5">
                                            <p:graphicEl>
                                              <a:dgm id="{60E59A58-1384-42FC-B49B-4ED60FE83E39}"/>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E941AB79-F96B-41E9-8791-1F23DF0922B9}"/>
                                            </p:graphicEl>
                                          </p:spTgt>
                                        </p:tgtEl>
                                        <p:attrNameLst>
                                          <p:attrName>style.visibility</p:attrName>
                                        </p:attrNameLst>
                                      </p:cBhvr>
                                      <p:to>
                                        <p:strVal val="visible"/>
                                      </p:to>
                                    </p:set>
                                    <p:animEffect transition="in" filter="wipe(left)">
                                      <p:cBhvr>
                                        <p:cTn id="10" dur="500"/>
                                        <p:tgtEl>
                                          <p:spTgt spid="5">
                                            <p:graphicEl>
                                              <a:dgm id="{E941AB79-F96B-41E9-8791-1F23DF0922B9}"/>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dgm id="{10769A23-5707-45C4-9A03-59DA6ED71231}"/>
                                            </p:graphicEl>
                                          </p:spTgt>
                                        </p:tgtEl>
                                        <p:attrNameLst>
                                          <p:attrName>style.visibility</p:attrName>
                                        </p:attrNameLst>
                                      </p:cBhvr>
                                      <p:to>
                                        <p:strVal val="visible"/>
                                      </p:to>
                                    </p:set>
                                    <p:animEffect transition="in" filter="wipe(left)">
                                      <p:cBhvr>
                                        <p:cTn id="13" dur="500"/>
                                        <p:tgtEl>
                                          <p:spTgt spid="5">
                                            <p:graphicEl>
                                              <a:dgm id="{10769A23-5707-45C4-9A03-59DA6ED7123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graphicEl>
                                              <a:dgm id="{DC0C82AB-A996-4880-B18B-D39B864810D0}"/>
                                            </p:graphicEl>
                                          </p:spTgt>
                                        </p:tgtEl>
                                        <p:attrNameLst>
                                          <p:attrName>style.visibility</p:attrName>
                                        </p:attrNameLst>
                                      </p:cBhvr>
                                      <p:to>
                                        <p:strVal val="visible"/>
                                      </p:to>
                                    </p:set>
                                    <p:animEffect transition="in" filter="wipe(left)">
                                      <p:cBhvr>
                                        <p:cTn id="18" dur="500"/>
                                        <p:tgtEl>
                                          <p:spTgt spid="5">
                                            <p:graphicEl>
                                              <a:dgm id="{DC0C82AB-A996-4880-B18B-D39B864810D0}"/>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graphicEl>
                                              <a:dgm id="{6997ABAE-265F-4082-A875-6C7FC2C9C989}"/>
                                            </p:graphicEl>
                                          </p:spTgt>
                                        </p:tgtEl>
                                        <p:attrNameLst>
                                          <p:attrName>style.visibility</p:attrName>
                                        </p:attrNameLst>
                                      </p:cBhvr>
                                      <p:to>
                                        <p:strVal val="visible"/>
                                      </p:to>
                                    </p:set>
                                    <p:animEffect transition="in" filter="wipe(left)">
                                      <p:cBhvr>
                                        <p:cTn id="21" dur="500"/>
                                        <p:tgtEl>
                                          <p:spTgt spid="5">
                                            <p:graphicEl>
                                              <a:dgm id="{6997ABAE-265F-4082-A875-6C7FC2C9C98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graphicEl>
                                              <a:dgm id="{857F28E6-3EA1-4F7A-8C1D-52908661A826}"/>
                                            </p:graphicEl>
                                          </p:spTgt>
                                        </p:tgtEl>
                                        <p:attrNameLst>
                                          <p:attrName>style.visibility</p:attrName>
                                        </p:attrNameLst>
                                      </p:cBhvr>
                                      <p:to>
                                        <p:strVal val="visible"/>
                                      </p:to>
                                    </p:set>
                                    <p:animEffect transition="in" filter="wipe(left)">
                                      <p:cBhvr>
                                        <p:cTn id="26" dur="500"/>
                                        <p:tgtEl>
                                          <p:spTgt spid="5">
                                            <p:graphicEl>
                                              <a:dgm id="{857F28E6-3EA1-4F7A-8C1D-52908661A826}"/>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graphicEl>
                                              <a:dgm id="{82D8FAC9-A3B9-4066-B363-04B563B884CB}"/>
                                            </p:graphicEl>
                                          </p:spTgt>
                                        </p:tgtEl>
                                        <p:attrNameLst>
                                          <p:attrName>style.visibility</p:attrName>
                                        </p:attrNameLst>
                                      </p:cBhvr>
                                      <p:to>
                                        <p:strVal val="visible"/>
                                      </p:to>
                                    </p:set>
                                    <p:animEffect transition="in" filter="wipe(left)">
                                      <p:cBhvr>
                                        <p:cTn id="29" dur="500"/>
                                        <p:tgtEl>
                                          <p:spTgt spid="5">
                                            <p:graphicEl>
                                              <a:dgm id="{82D8FAC9-A3B9-4066-B363-04B563B884C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graphicEl>
                                              <a:dgm id="{5CFBAE53-34BB-48BC-A4CE-3FBF590B6317}"/>
                                            </p:graphicEl>
                                          </p:spTgt>
                                        </p:tgtEl>
                                        <p:attrNameLst>
                                          <p:attrName>style.visibility</p:attrName>
                                        </p:attrNameLst>
                                      </p:cBhvr>
                                      <p:to>
                                        <p:strVal val="visible"/>
                                      </p:to>
                                    </p:set>
                                    <p:animEffect transition="in" filter="wipe(left)">
                                      <p:cBhvr>
                                        <p:cTn id="34" dur="500"/>
                                        <p:tgtEl>
                                          <p:spTgt spid="5">
                                            <p:graphicEl>
                                              <a:dgm id="{5CFBAE53-34BB-48BC-A4CE-3FBF590B6317}"/>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graphicEl>
                                              <a:dgm id="{D864EE31-27C0-4B90-96EF-73BEC95653B6}"/>
                                            </p:graphicEl>
                                          </p:spTgt>
                                        </p:tgtEl>
                                        <p:attrNameLst>
                                          <p:attrName>style.visibility</p:attrName>
                                        </p:attrNameLst>
                                      </p:cBhvr>
                                      <p:to>
                                        <p:strVal val="visible"/>
                                      </p:to>
                                    </p:set>
                                    <p:animEffect transition="in" filter="wipe(left)">
                                      <p:cBhvr>
                                        <p:cTn id="37" dur="500"/>
                                        <p:tgtEl>
                                          <p:spTgt spid="5">
                                            <p:graphicEl>
                                              <a:dgm id="{D864EE31-27C0-4B90-96EF-73BEC95653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4" name="TextBox 19">
            <a:extLst>
              <a:ext uri="{FF2B5EF4-FFF2-40B4-BE49-F238E27FC236}">
                <a16:creationId xmlns:a16="http://schemas.microsoft.com/office/drawing/2014/main" xmlns="" id="{484666EB-5F46-4814-930E-22C02D5AA5AC}"/>
              </a:ext>
            </a:extLst>
          </p:cNvPr>
          <p:cNvSpPr txBox="1"/>
          <p:nvPr/>
        </p:nvSpPr>
        <p:spPr>
          <a:xfrm>
            <a:off x="1082221" y="910874"/>
            <a:ext cx="10027556" cy="646331"/>
          </a:xfrm>
          <a:prstGeom prst="rect">
            <a:avLst/>
          </a:prstGeom>
          <a:noFill/>
        </p:spPr>
        <p:txBody>
          <a:bodyPr wrap="square" rtlCol="0" anchor="ctr">
            <a:spAutoFit/>
          </a:bodyPr>
          <a:lstStyle/>
          <a:p>
            <a:pPr algn="ctr"/>
            <a:r>
              <a:rPr lang="es-VE" altLang="ko-KR" sz="3600" b="1" dirty="0" smtClean="0">
                <a:solidFill>
                  <a:srgbClr val="9261B7"/>
                </a:solidFill>
                <a:latin typeface="Century Gothic" panose="020B0502020202020204" pitchFamily="34" charset="0"/>
                <a:cs typeface="Arial" pitchFamily="34" charset="0"/>
              </a:rPr>
              <a:t>INTERROGANTE</a:t>
            </a:r>
            <a:endParaRPr lang="es-VE" altLang="ko-KR" sz="3600" b="1" dirty="0">
              <a:solidFill>
                <a:srgbClr val="9261B7"/>
              </a:solidFill>
              <a:latin typeface="Century Gothic" panose="020B0502020202020204" pitchFamily="34" charset="0"/>
              <a:cs typeface="Arial"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586879"/>
            <a:ext cx="12191999" cy="276999"/>
          </a:xfrm>
          <a:prstGeom prst="rect">
            <a:avLst/>
          </a:prstGeom>
          <a:solidFill>
            <a:srgbClr val="9261B7"/>
          </a:solidFill>
        </p:spPr>
        <p:txBody>
          <a:bodyPr wrap="square" rtlCol="0">
            <a:spAutoFit/>
          </a:bodyPr>
          <a:lstStyle/>
          <a:p>
            <a:pPr lvl="0" algn="ctr">
              <a:defRPr/>
            </a:pPr>
            <a:endParaRPr lang="es-VE" sz="1200" dirty="0">
              <a:solidFill>
                <a:prstClr val="white"/>
              </a:solidFill>
              <a:effectLst>
                <a:outerShdw blurRad="38100" dist="38100" dir="2700000" algn="tl">
                  <a:srgbClr val="000000">
                    <a:alpha val="43137"/>
                  </a:srgbClr>
                </a:outerShdw>
              </a:effectLst>
              <a:latin typeface="Calibri" panose="020F0502020204030204"/>
            </a:endParaRPr>
          </a:p>
        </p:txBody>
      </p:sp>
      <p:sp>
        <p:nvSpPr>
          <p:cNvPr id="9" name="TextBox 19">
            <a:extLst>
              <a:ext uri="{FF2B5EF4-FFF2-40B4-BE49-F238E27FC236}">
                <a16:creationId xmlns:a16="http://schemas.microsoft.com/office/drawing/2014/main" xmlns="" id="{484666EB-5F46-4814-930E-22C02D5AA5AC}"/>
              </a:ext>
            </a:extLst>
          </p:cNvPr>
          <p:cNvSpPr txBox="1"/>
          <p:nvPr/>
        </p:nvSpPr>
        <p:spPr>
          <a:xfrm>
            <a:off x="205738" y="2383953"/>
            <a:ext cx="11780521" cy="1938992"/>
          </a:xfrm>
          <a:prstGeom prst="rect">
            <a:avLst/>
          </a:prstGeom>
          <a:solidFill>
            <a:srgbClr val="56CBC9"/>
          </a:solidFill>
        </p:spPr>
        <p:txBody>
          <a:bodyPr wrap="square" rtlCol="0" anchor="ctr">
            <a:spAutoFit/>
          </a:bodyPr>
          <a:lstStyle/>
          <a:p>
            <a:pPr algn="ctr"/>
            <a:r>
              <a:rPr lang="es-VE" altLang="ko-KR" sz="3000" b="1" dirty="0">
                <a:solidFill>
                  <a:schemeClr val="bg1"/>
                </a:solidFill>
                <a:latin typeface="Century Gothic" panose="020B0502020202020204" pitchFamily="34" charset="0"/>
                <a:cs typeface="Arial" pitchFamily="34" charset="0"/>
              </a:rPr>
              <a:t>En pacientes con insuficiencia cardiaca por enfermedades cardiacas congénitas o adquiridas desde la infancia, </a:t>
            </a:r>
            <a:r>
              <a:rPr lang="es-VE" altLang="ko-KR" sz="3000" b="1" dirty="0" smtClean="0">
                <a:solidFill>
                  <a:schemeClr val="bg1"/>
                </a:solidFill>
                <a:latin typeface="Century Gothic" panose="020B0502020202020204" pitchFamily="34" charset="0"/>
                <a:cs typeface="Arial" pitchFamily="34" charset="0"/>
              </a:rPr>
              <a:t>que reciben tratamiento convencional y se le adiciona </a:t>
            </a:r>
            <a:r>
              <a:rPr lang="es-VE" altLang="ko-KR" sz="3000" b="1" dirty="0" smtClean="0">
                <a:solidFill>
                  <a:schemeClr val="bg1"/>
                </a:solidFill>
                <a:latin typeface="Century Gothic" panose="020B0502020202020204" pitchFamily="34" charset="0"/>
                <a:cs typeface="Arial" pitchFamily="34" charset="0"/>
              </a:rPr>
              <a:t>inhibidores </a:t>
            </a:r>
            <a:r>
              <a:rPr lang="es-VE" altLang="ko-KR" sz="3000" b="1" dirty="0">
                <a:solidFill>
                  <a:schemeClr val="bg1"/>
                </a:solidFill>
                <a:latin typeface="Century Gothic" panose="020B0502020202020204" pitchFamily="34" charset="0"/>
                <a:cs typeface="Arial" pitchFamily="34" charset="0"/>
              </a:rPr>
              <a:t>de la SGLT2</a:t>
            </a:r>
            <a:r>
              <a:rPr lang="es-VE" altLang="ko-KR" sz="3000" b="1" dirty="0" smtClean="0">
                <a:solidFill>
                  <a:schemeClr val="bg1"/>
                </a:solidFill>
                <a:latin typeface="Century Gothic" panose="020B0502020202020204" pitchFamily="34" charset="0"/>
                <a:cs typeface="Arial" pitchFamily="34" charset="0"/>
              </a:rPr>
              <a:t>, ¿Cómo se comportan </a:t>
            </a:r>
            <a:r>
              <a:rPr lang="es-VE" altLang="ko-KR" sz="3000" b="1" dirty="0">
                <a:solidFill>
                  <a:schemeClr val="bg1"/>
                </a:solidFill>
                <a:latin typeface="Century Gothic" panose="020B0502020202020204" pitchFamily="34" charset="0"/>
                <a:cs typeface="Arial" pitchFamily="34" charset="0"/>
              </a:rPr>
              <a:t>los predictores </a:t>
            </a:r>
            <a:r>
              <a:rPr lang="es-VE" altLang="ko-KR" sz="3000" b="1" dirty="0" err="1" smtClean="0">
                <a:solidFill>
                  <a:schemeClr val="bg1"/>
                </a:solidFill>
                <a:latin typeface="Century Gothic" panose="020B0502020202020204" pitchFamily="34" charset="0"/>
                <a:cs typeface="Arial" pitchFamily="34" charset="0"/>
              </a:rPr>
              <a:t>pronosticos</a:t>
            </a:r>
            <a:r>
              <a:rPr lang="es-VE" altLang="ko-KR" sz="3000" b="1" dirty="0" smtClean="0">
                <a:solidFill>
                  <a:schemeClr val="bg1"/>
                </a:solidFill>
                <a:latin typeface="Century Gothic" panose="020B0502020202020204" pitchFamily="34" charset="0"/>
                <a:cs typeface="Arial" pitchFamily="34" charset="0"/>
              </a:rPr>
              <a:t>?</a:t>
            </a:r>
            <a:endParaRPr lang="es-VE" altLang="ko-KR" sz="3000" b="1" dirty="0">
              <a:solidFill>
                <a:schemeClr val="bg1"/>
              </a:solidFill>
              <a:latin typeface="Century Gothic" panose="020B0502020202020204" pitchFamily="34" charset="0"/>
              <a:cs typeface="Arial" pitchFamily="34" charset="0"/>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19538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82F952D6-A621-81E9-DDDF-F7E494CAD8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Tree>
    <p:extLst>
      <p:ext uri="{BB962C8B-B14F-4D97-AF65-F5344CB8AC3E}">
        <p14:creationId xmlns:p14="http://schemas.microsoft.com/office/powerpoint/2010/main" val="42599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586879"/>
            <a:ext cx="12191999" cy="276999"/>
          </a:xfrm>
          <a:prstGeom prst="rect">
            <a:avLst/>
          </a:prstGeom>
          <a:solidFill>
            <a:srgbClr val="9261B7"/>
          </a:solidFill>
        </p:spPr>
        <p:txBody>
          <a:bodyPr wrap="square" rtlCol="0">
            <a:spAutoFit/>
          </a:bodyPr>
          <a:lstStyle/>
          <a:p>
            <a:pPr lvl="0" algn="ctr">
              <a:defRPr/>
            </a:pPr>
            <a:endParaRPr lang="es-VE" sz="120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195382"/>
            <a:ext cx="1479989" cy="1562788"/>
          </a:xfrm>
          <a:prstGeom prst="rect">
            <a:avLst/>
          </a:prstGeom>
        </p:spPr>
      </p:pic>
      <p:pic>
        <p:nvPicPr>
          <p:cNvPr id="3" name="Imagen 2"/>
          <p:cNvPicPr>
            <a:picLocks noChangeAspect="1"/>
          </p:cNvPicPr>
          <p:nvPr/>
        </p:nvPicPr>
        <p:blipFill rotWithShape="1">
          <a:blip r:embed="rId4"/>
          <a:srcRect l="23868" t="15194" r="24999" b="24892"/>
          <a:stretch/>
        </p:blipFill>
        <p:spPr>
          <a:xfrm>
            <a:off x="1218284" y="2013616"/>
            <a:ext cx="3778622" cy="2489235"/>
          </a:xfrm>
          <a:prstGeom prst="rect">
            <a:avLst/>
          </a:prstGeom>
        </p:spPr>
      </p:pic>
      <p:grpSp>
        <p:nvGrpSpPr>
          <p:cNvPr id="12" name="Grupo 11"/>
          <p:cNvGrpSpPr/>
          <p:nvPr/>
        </p:nvGrpSpPr>
        <p:grpSpPr>
          <a:xfrm>
            <a:off x="392220" y="2085244"/>
            <a:ext cx="774428" cy="1583720"/>
            <a:chOff x="723301" y="1195"/>
            <a:chExt cx="2163316" cy="575205"/>
          </a:xfrm>
        </p:grpSpPr>
        <p:sp>
          <p:nvSpPr>
            <p:cNvPr id="15" name="Rectángulo redondeado 14"/>
            <p:cNvSpPr/>
            <p:nvPr/>
          </p:nvSpPr>
          <p:spPr>
            <a:xfrm>
              <a:off x="723301" y="1195"/>
              <a:ext cx="2163316" cy="57520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VE"/>
            </a:p>
          </p:txBody>
        </p:sp>
        <p:sp>
          <p:nvSpPr>
            <p:cNvPr id="16" name="Rectángulo 15"/>
            <p:cNvSpPr/>
            <p:nvPr/>
          </p:nvSpPr>
          <p:spPr>
            <a:xfrm>
              <a:off x="751380" y="29274"/>
              <a:ext cx="2107158" cy="519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5400" b="1" kern="1200" dirty="0">
                  <a:latin typeface="Century Gothic" panose="020B0502020202020204" pitchFamily="34" charset="0"/>
                </a:rPr>
                <a:t>1</a:t>
              </a:r>
            </a:p>
          </p:txBody>
        </p:sp>
      </p:grpSp>
      <p:grpSp>
        <p:nvGrpSpPr>
          <p:cNvPr id="18" name="Grupo 17"/>
          <p:cNvGrpSpPr/>
          <p:nvPr/>
        </p:nvGrpSpPr>
        <p:grpSpPr>
          <a:xfrm>
            <a:off x="402272" y="4417095"/>
            <a:ext cx="774428" cy="1583720"/>
            <a:chOff x="723301" y="1195"/>
            <a:chExt cx="2163316" cy="575205"/>
          </a:xfrm>
        </p:grpSpPr>
        <p:sp>
          <p:nvSpPr>
            <p:cNvPr id="19" name="Rectángulo redondeado 18"/>
            <p:cNvSpPr/>
            <p:nvPr/>
          </p:nvSpPr>
          <p:spPr>
            <a:xfrm>
              <a:off x="723301" y="1195"/>
              <a:ext cx="2163316" cy="575205"/>
            </a:xfrm>
            <a:prstGeom prst="roundRect">
              <a:avLst/>
            </a:prstGeom>
            <a:solidFill>
              <a:srgbClr val="56CBC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VE"/>
            </a:p>
          </p:txBody>
        </p:sp>
        <p:sp>
          <p:nvSpPr>
            <p:cNvPr id="20" name="Rectángulo 19"/>
            <p:cNvSpPr/>
            <p:nvPr/>
          </p:nvSpPr>
          <p:spPr>
            <a:xfrm>
              <a:off x="751380" y="29274"/>
              <a:ext cx="2107158" cy="519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5400" b="1" dirty="0">
                  <a:latin typeface="Century Gothic" panose="020B0502020202020204" pitchFamily="34" charset="0"/>
                </a:rPr>
                <a:t>2</a:t>
              </a:r>
              <a:endParaRPr lang="es-VE" sz="5400" b="1" kern="1200" dirty="0">
                <a:latin typeface="Century Gothic" panose="020B0502020202020204" pitchFamily="34" charset="0"/>
              </a:endParaRPr>
            </a:p>
          </p:txBody>
        </p:sp>
      </p:grpSp>
      <p:pic>
        <p:nvPicPr>
          <p:cNvPr id="6" name="Imagen 5"/>
          <p:cNvPicPr>
            <a:picLocks noChangeAspect="1"/>
          </p:cNvPicPr>
          <p:nvPr/>
        </p:nvPicPr>
        <p:blipFill rotWithShape="1">
          <a:blip r:embed="rId5"/>
          <a:srcRect l="24594" t="15194" r="25241" b="49677"/>
          <a:stretch/>
        </p:blipFill>
        <p:spPr>
          <a:xfrm>
            <a:off x="1227328" y="4432204"/>
            <a:ext cx="4530972" cy="1783934"/>
          </a:xfrm>
          <a:prstGeom prst="rect">
            <a:avLst/>
          </a:prstGeom>
        </p:spPr>
      </p:pic>
      <p:grpSp>
        <p:nvGrpSpPr>
          <p:cNvPr id="21" name="Grupo 20"/>
          <p:cNvGrpSpPr/>
          <p:nvPr/>
        </p:nvGrpSpPr>
        <p:grpSpPr>
          <a:xfrm>
            <a:off x="5823384" y="2115537"/>
            <a:ext cx="774428" cy="1583720"/>
            <a:chOff x="723301" y="1195"/>
            <a:chExt cx="2163316" cy="575205"/>
          </a:xfrm>
          <a:solidFill>
            <a:srgbClr val="FB7DE9"/>
          </a:solidFill>
        </p:grpSpPr>
        <p:sp>
          <p:nvSpPr>
            <p:cNvPr id="22" name="Rectángulo redondeado 21"/>
            <p:cNvSpPr/>
            <p:nvPr/>
          </p:nvSpPr>
          <p:spPr>
            <a:xfrm>
              <a:off x="723301" y="1195"/>
              <a:ext cx="2163316" cy="575205"/>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VE"/>
            </a:p>
          </p:txBody>
        </p:sp>
        <p:sp>
          <p:nvSpPr>
            <p:cNvPr id="23" name="Rectángulo 22"/>
            <p:cNvSpPr/>
            <p:nvPr/>
          </p:nvSpPr>
          <p:spPr>
            <a:xfrm>
              <a:off x="751380" y="29274"/>
              <a:ext cx="2107158" cy="519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5400" b="1" dirty="0">
                  <a:latin typeface="Century Gothic" panose="020B0502020202020204" pitchFamily="34" charset="0"/>
                </a:rPr>
                <a:t>3</a:t>
              </a:r>
              <a:endParaRPr lang="es-VE" sz="5400" b="1" kern="1200" dirty="0">
                <a:latin typeface="Century Gothic" panose="020B0502020202020204" pitchFamily="34" charset="0"/>
              </a:endParaRPr>
            </a:p>
          </p:txBody>
        </p:sp>
      </p:grpSp>
      <p:grpSp>
        <p:nvGrpSpPr>
          <p:cNvPr id="25" name="Grupo 24"/>
          <p:cNvGrpSpPr/>
          <p:nvPr/>
        </p:nvGrpSpPr>
        <p:grpSpPr>
          <a:xfrm>
            <a:off x="5862741" y="4504937"/>
            <a:ext cx="774428" cy="1583720"/>
            <a:chOff x="723301" y="1195"/>
            <a:chExt cx="2163316" cy="575205"/>
          </a:xfrm>
          <a:solidFill>
            <a:schemeClr val="accent4">
              <a:lumMod val="75000"/>
            </a:schemeClr>
          </a:solidFill>
        </p:grpSpPr>
        <p:sp>
          <p:nvSpPr>
            <p:cNvPr id="26" name="Rectángulo redondeado 25"/>
            <p:cNvSpPr/>
            <p:nvPr/>
          </p:nvSpPr>
          <p:spPr>
            <a:xfrm>
              <a:off x="723301" y="1195"/>
              <a:ext cx="2163316" cy="575205"/>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VE"/>
            </a:p>
          </p:txBody>
        </p:sp>
        <p:sp>
          <p:nvSpPr>
            <p:cNvPr id="27" name="Rectángulo 26"/>
            <p:cNvSpPr/>
            <p:nvPr/>
          </p:nvSpPr>
          <p:spPr>
            <a:xfrm>
              <a:off x="751380" y="29274"/>
              <a:ext cx="2107158" cy="5190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5400" b="1" dirty="0">
                  <a:latin typeface="Century Gothic" panose="020B0502020202020204" pitchFamily="34" charset="0"/>
                </a:rPr>
                <a:t>4</a:t>
              </a:r>
              <a:endParaRPr lang="es-VE" sz="5400" b="1" kern="1200" dirty="0">
                <a:latin typeface="Century Gothic" panose="020B0502020202020204" pitchFamily="34" charset="0"/>
              </a:endParaRPr>
            </a:p>
          </p:txBody>
        </p:sp>
      </p:grpSp>
      <p:sp>
        <p:nvSpPr>
          <p:cNvPr id="8" name="Rectángulo 7"/>
          <p:cNvSpPr/>
          <p:nvPr/>
        </p:nvSpPr>
        <p:spPr>
          <a:xfrm>
            <a:off x="6734156" y="4417450"/>
            <a:ext cx="602523" cy="1341257"/>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CuadroTexto 28"/>
          <p:cNvSpPr txBox="1"/>
          <p:nvPr/>
        </p:nvSpPr>
        <p:spPr>
          <a:xfrm>
            <a:off x="133421" y="153171"/>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4" name="Imagen 3"/>
          <p:cNvPicPr>
            <a:picLocks noChangeAspect="1"/>
          </p:cNvPicPr>
          <p:nvPr/>
        </p:nvPicPr>
        <p:blipFill rotWithShape="1">
          <a:blip r:embed="rId6"/>
          <a:srcRect l="24110" t="14978" r="24757" b="50323"/>
          <a:stretch/>
        </p:blipFill>
        <p:spPr>
          <a:xfrm>
            <a:off x="6703676" y="4490676"/>
            <a:ext cx="4500289" cy="1716935"/>
          </a:xfrm>
          <a:prstGeom prst="rect">
            <a:avLst/>
          </a:prstGeom>
        </p:spPr>
      </p:pic>
      <p:pic>
        <p:nvPicPr>
          <p:cNvPr id="5" name="Imagen 4">
            <a:extLst>
              <a:ext uri="{FF2B5EF4-FFF2-40B4-BE49-F238E27FC236}">
                <a16:creationId xmlns:a16="http://schemas.microsoft.com/office/drawing/2014/main" xmlns="" id="{BC63D4A6-A198-F782-FE36-4B1D89816B73}"/>
              </a:ext>
            </a:extLst>
          </p:cNvPr>
          <p:cNvPicPr>
            <a:picLocks noChangeAspect="1"/>
          </p:cNvPicPr>
          <p:nvPr/>
        </p:nvPicPr>
        <p:blipFill>
          <a:blip r:embed="rId7"/>
          <a:stretch>
            <a:fillRect/>
          </a:stretch>
        </p:blipFill>
        <p:spPr>
          <a:xfrm>
            <a:off x="6607864" y="2238267"/>
            <a:ext cx="5349546" cy="1527618"/>
          </a:xfrm>
          <a:prstGeom prst="rect">
            <a:avLst/>
          </a:prstGeom>
        </p:spPr>
      </p:pic>
      <p:pic>
        <p:nvPicPr>
          <p:cNvPr id="14" name="Picture 3">
            <a:extLst>
              <a:ext uri="{FF2B5EF4-FFF2-40B4-BE49-F238E27FC236}">
                <a16:creationId xmlns:a16="http://schemas.microsoft.com/office/drawing/2014/main" xmlns="" id="{3E798A7C-2FC4-A7FB-44CE-3AF8A3D55D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8" name="TextBox 19">
            <a:extLst>
              <a:ext uri="{FF2B5EF4-FFF2-40B4-BE49-F238E27FC236}">
                <a16:creationId xmlns:a16="http://schemas.microsoft.com/office/drawing/2014/main" xmlns="" id="{484666EB-5F46-4814-930E-22C02D5AA5AC}"/>
              </a:ext>
            </a:extLst>
          </p:cNvPr>
          <p:cNvSpPr txBox="1"/>
          <p:nvPr/>
        </p:nvSpPr>
        <p:spPr>
          <a:xfrm>
            <a:off x="133420" y="1022417"/>
            <a:ext cx="11780521" cy="1015663"/>
          </a:xfrm>
          <a:prstGeom prst="rect">
            <a:avLst/>
          </a:prstGeom>
          <a:solidFill>
            <a:srgbClr val="56CBC9"/>
          </a:solidFill>
        </p:spPr>
        <p:txBody>
          <a:bodyPr wrap="square" rtlCol="0" anchor="ctr">
            <a:spAutoFit/>
          </a:bodyPr>
          <a:lstStyle/>
          <a:p>
            <a:pPr algn="ctr"/>
            <a:r>
              <a:rPr lang="es-VE" altLang="ko-KR" sz="2000" b="1" dirty="0">
                <a:solidFill>
                  <a:schemeClr val="bg1"/>
                </a:solidFill>
                <a:latin typeface="Century Gothic" panose="020B0502020202020204" pitchFamily="34" charset="0"/>
                <a:cs typeface="Arial" pitchFamily="34" charset="0"/>
              </a:rPr>
              <a:t>En pacientes con insuficiencia cardiaca por enfermedades cardiacas congénitas o adquiridas desde la infancia, </a:t>
            </a:r>
            <a:r>
              <a:rPr lang="es-VE" altLang="ko-KR" sz="2000" b="1" dirty="0" smtClean="0">
                <a:solidFill>
                  <a:schemeClr val="bg1"/>
                </a:solidFill>
                <a:latin typeface="Century Gothic" panose="020B0502020202020204" pitchFamily="34" charset="0"/>
                <a:cs typeface="Arial" pitchFamily="34" charset="0"/>
              </a:rPr>
              <a:t>que reciben tratamiento convencional y se le adiciona </a:t>
            </a:r>
            <a:r>
              <a:rPr lang="es-VE" altLang="ko-KR" sz="2000" b="1" dirty="0" smtClean="0">
                <a:solidFill>
                  <a:schemeClr val="bg1"/>
                </a:solidFill>
                <a:latin typeface="Century Gothic" panose="020B0502020202020204" pitchFamily="34" charset="0"/>
                <a:cs typeface="Arial" pitchFamily="34" charset="0"/>
              </a:rPr>
              <a:t>inhibidores </a:t>
            </a:r>
            <a:r>
              <a:rPr lang="es-VE" altLang="ko-KR" sz="2000" b="1" dirty="0">
                <a:solidFill>
                  <a:schemeClr val="bg1"/>
                </a:solidFill>
                <a:latin typeface="Century Gothic" panose="020B0502020202020204" pitchFamily="34" charset="0"/>
                <a:cs typeface="Arial" pitchFamily="34" charset="0"/>
              </a:rPr>
              <a:t>de la SGLT2</a:t>
            </a:r>
            <a:r>
              <a:rPr lang="es-VE" altLang="ko-KR" sz="2000" b="1" dirty="0" smtClean="0">
                <a:solidFill>
                  <a:schemeClr val="bg1"/>
                </a:solidFill>
                <a:latin typeface="Century Gothic" panose="020B0502020202020204" pitchFamily="34" charset="0"/>
                <a:cs typeface="Arial" pitchFamily="34" charset="0"/>
              </a:rPr>
              <a:t>, ¿Cómo se comportan </a:t>
            </a:r>
            <a:r>
              <a:rPr lang="es-VE" altLang="ko-KR" sz="2000" b="1" dirty="0">
                <a:solidFill>
                  <a:schemeClr val="bg1"/>
                </a:solidFill>
                <a:latin typeface="Century Gothic" panose="020B0502020202020204" pitchFamily="34" charset="0"/>
                <a:cs typeface="Arial" pitchFamily="34" charset="0"/>
              </a:rPr>
              <a:t>los predictores </a:t>
            </a:r>
            <a:r>
              <a:rPr lang="es-VE" altLang="ko-KR" sz="2000" b="1" dirty="0" err="1" smtClean="0">
                <a:solidFill>
                  <a:schemeClr val="bg1"/>
                </a:solidFill>
                <a:latin typeface="Century Gothic" panose="020B0502020202020204" pitchFamily="34" charset="0"/>
                <a:cs typeface="Arial" pitchFamily="34" charset="0"/>
              </a:rPr>
              <a:t>pronosticos</a:t>
            </a:r>
            <a:r>
              <a:rPr lang="es-VE" altLang="ko-KR" sz="2000" b="1" dirty="0" smtClean="0">
                <a:solidFill>
                  <a:schemeClr val="bg1"/>
                </a:solidFill>
                <a:latin typeface="Century Gothic" panose="020B0502020202020204" pitchFamily="34" charset="0"/>
                <a:cs typeface="Arial" pitchFamily="34" charset="0"/>
              </a:rPr>
              <a:t>?</a:t>
            </a:r>
            <a:endParaRPr lang="es-VE" altLang="ko-KR" sz="2000" b="1" dirty="0">
              <a:solidFill>
                <a:schemeClr val="bg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76230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4" name="TextBox 19">
            <a:extLst>
              <a:ext uri="{FF2B5EF4-FFF2-40B4-BE49-F238E27FC236}">
                <a16:creationId xmlns:a16="http://schemas.microsoft.com/office/drawing/2014/main" xmlns="" id="{484666EB-5F46-4814-930E-22C02D5AA5AC}"/>
              </a:ext>
            </a:extLst>
          </p:cNvPr>
          <p:cNvSpPr txBox="1"/>
          <p:nvPr/>
        </p:nvSpPr>
        <p:spPr>
          <a:xfrm>
            <a:off x="1082221" y="910874"/>
            <a:ext cx="10027556" cy="646331"/>
          </a:xfrm>
          <a:prstGeom prst="rect">
            <a:avLst/>
          </a:prstGeom>
          <a:noFill/>
        </p:spPr>
        <p:txBody>
          <a:bodyPr wrap="square" rtlCol="0" anchor="ctr">
            <a:spAutoFit/>
          </a:bodyPr>
          <a:lstStyle/>
          <a:p>
            <a:pPr algn="ctr"/>
            <a:r>
              <a:rPr lang="es-VE" altLang="ko-KR" sz="3600" b="1" dirty="0">
                <a:solidFill>
                  <a:srgbClr val="9261B7"/>
                </a:solidFill>
                <a:latin typeface="Century Gothic" panose="020B0502020202020204" pitchFamily="34" charset="0"/>
                <a:cs typeface="Arial" pitchFamily="34" charset="0"/>
              </a:rPr>
              <a:t>INSUFICIENCIA CARDIACA</a:t>
            </a: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457672"/>
            <a:ext cx="12191999" cy="430887"/>
          </a:xfrm>
          <a:prstGeom prst="rect">
            <a:avLst/>
          </a:prstGeom>
          <a:solidFill>
            <a:srgbClr val="9261B7"/>
          </a:solidFill>
        </p:spPr>
        <p:txBody>
          <a:bodyPr wrap="square" rtlCol="0">
            <a:spAutoFit/>
          </a:bodyPr>
          <a:lstStyle/>
          <a:p>
            <a:pPr lvl="0" algn="r">
              <a:defRPr/>
            </a:pPr>
            <a:r>
              <a:rPr lang="es-VE" sz="1050" dirty="0" err="1">
                <a:solidFill>
                  <a:prstClr val="white"/>
                </a:solidFill>
                <a:effectLst>
                  <a:outerShdw blurRad="38100" dist="38100" dir="2700000" algn="tl">
                    <a:srgbClr val="000000">
                      <a:alpha val="43137"/>
                    </a:srgbClr>
                  </a:outerShdw>
                </a:effectLst>
                <a:latin typeface="Calibri" panose="020F0502020204030204"/>
              </a:rPr>
              <a:t>Cassalet</a:t>
            </a:r>
            <a:r>
              <a:rPr lang="es-VE" sz="1050" dirty="0">
                <a:solidFill>
                  <a:prstClr val="white"/>
                </a:solidFill>
                <a:effectLst>
                  <a:outerShdw blurRad="38100" dist="38100" dir="2700000" algn="tl">
                    <a:srgbClr val="000000">
                      <a:alpha val="43137"/>
                    </a:srgbClr>
                  </a:outerShdw>
                </a:effectLst>
                <a:latin typeface="Calibri" panose="020F0502020204030204"/>
              </a:rPr>
              <a:t>. Falla cardíaca en pacientes pediátricos Fisiopatología y manejo. Parte I. </a:t>
            </a:r>
            <a:r>
              <a:rPr lang="es-VE" sz="1050" dirty="0" err="1">
                <a:solidFill>
                  <a:prstClr val="white"/>
                </a:solidFill>
                <a:effectLst>
                  <a:outerShdw blurRad="38100" dist="38100" dir="2700000" algn="tl">
                    <a:srgbClr val="000000">
                      <a:alpha val="43137"/>
                    </a:srgbClr>
                  </a:outerShdw>
                </a:effectLst>
                <a:latin typeface="Calibri" panose="020F0502020204030204"/>
              </a:rPr>
              <a:t>Rev</a:t>
            </a:r>
            <a:r>
              <a:rPr lang="es-VE" sz="1050" dirty="0">
                <a:solidFill>
                  <a:prstClr val="white"/>
                </a:solidFill>
                <a:effectLst>
                  <a:outerShdw blurRad="38100" dist="38100" dir="2700000" algn="tl">
                    <a:srgbClr val="000000">
                      <a:alpha val="43137"/>
                    </a:srgbClr>
                  </a:outerShdw>
                </a:effectLst>
                <a:latin typeface="Calibri" panose="020F0502020204030204"/>
              </a:rPr>
              <a:t> </a:t>
            </a:r>
            <a:r>
              <a:rPr lang="es-VE" sz="1050" dirty="0" err="1">
                <a:solidFill>
                  <a:prstClr val="white"/>
                </a:solidFill>
                <a:effectLst>
                  <a:outerShdw blurRad="38100" dist="38100" dir="2700000" algn="tl">
                    <a:srgbClr val="000000">
                      <a:alpha val="43137"/>
                    </a:srgbClr>
                  </a:outerShdw>
                </a:effectLst>
                <a:latin typeface="Calibri" panose="020F0502020204030204"/>
              </a:rPr>
              <a:t>Colomb</a:t>
            </a:r>
            <a:r>
              <a:rPr lang="es-VE" sz="1050" dirty="0">
                <a:solidFill>
                  <a:prstClr val="white"/>
                </a:solidFill>
                <a:effectLst>
                  <a:outerShdw blurRad="38100" dist="38100" dir="2700000" algn="tl">
                    <a:srgbClr val="000000">
                      <a:alpha val="43137"/>
                    </a:srgbClr>
                  </a:outerShdw>
                </a:effectLst>
                <a:latin typeface="Calibri" panose="020F0502020204030204"/>
              </a:rPr>
              <a:t> Cardio, 2018: 25(4): 286-294 </a:t>
            </a:r>
          </a:p>
          <a:p>
            <a:pPr lvl="0" algn="r">
              <a:defRPr/>
            </a:pPr>
            <a:r>
              <a:rPr lang="es-VE" sz="1050" dirty="0">
                <a:solidFill>
                  <a:prstClr val="white"/>
                </a:solidFill>
                <a:effectLst>
                  <a:outerShdw blurRad="38100" dist="38100" dir="2700000" algn="tl">
                    <a:srgbClr val="000000">
                      <a:alpha val="43137"/>
                    </a:srgbClr>
                  </a:outerShdw>
                </a:effectLst>
                <a:latin typeface="Calibri" panose="020F0502020204030204"/>
              </a:rPr>
              <a:t>Price J. </a:t>
            </a:r>
            <a:r>
              <a:rPr lang="en-US" sz="1050" dirty="0">
                <a:solidFill>
                  <a:prstClr val="white"/>
                </a:solidFill>
                <a:effectLst>
                  <a:outerShdw blurRad="38100" dist="38100" dir="2700000" algn="tl">
                    <a:srgbClr val="000000">
                      <a:alpha val="43137"/>
                    </a:srgbClr>
                  </a:outerShdw>
                </a:effectLst>
                <a:latin typeface="Calibri" panose="020F0502020204030204"/>
              </a:rPr>
              <a:t>Congestive Heart Failure in Children. Pediatrics in Review. Vol. 40 No. 2 FEBRUARY 2019</a:t>
            </a: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1918" y="1686737"/>
            <a:ext cx="4482354"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Definición de insuficiencia cardiaca</a:t>
            </a:r>
          </a:p>
        </p:txBody>
      </p:sp>
      <p:sp>
        <p:nvSpPr>
          <p:cNvPr id="4" name="Elipse 3">
            <a:extLst>
              <a:ext uri="{FF2B5EF4-FFF2-40B4-BE49-F238E27FC236}">
                <a16:creationId xmlns:a16="http://schemas.microsoft.com/office/drawing/2014/main" xmlns="" id="{F05DC1E4-E8E7-23C2-30EE-8CA7CFEFE225}"/>
              </a:ext>
            </a:extLst>
          </p:cNvPr>
          <p:cNvSpPr/>
          <p:nvPr/>
        </p:nvSpPr>
        <p:spPr>
          <a:xfrm>
            <a:off x="394447" y="2519082"/>
            <a:ext cx="1219200" cy="1057836"/>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b="1" dirty="0"/>
              <a:t>2013</a:t>
            </a:r>
          </a:p>
        </p:txBody>
      </p:sp>
      <p:grpSp>
        <p:nvGrpSpPr>
          <p:cNvPr id="8" name="Grupo 7">
            <a:extLst>
              <a:ext uri="{FF2B5EF4-FFF2-40B4-BE49-F238E27FC236}">
                <a16:creationId xmlns:a16="http://schemas.microsoft.com/office/drawing/2014/main" xmlns="" id="{E738C8D7-CC92-E9EF-6B44-2B27A9F73C0A}"/>
              </a:ext>
            </a:extLst>
          </p:cNvPr>
          <p:cNvGrpSpPr/>
          <p:nvPr/>
        </p:nvGrpSpPr>
        <p:grpSpPr>
          <a:xfrm>
            <a:off x="1667953" y="2398975"/>
            <a:ext cx="10129599" cy="1326776"/>
            <a:chOff x="1667953" y="2398975"/>
            <a:chExt cx="10129599" cy="1326776"/>
          </a:xfrm>
        </p:grpSpPr>
        <p:sp>
          <p:nvSpPr>
            <p:cNvPr id="6" name="Diagrama de flujo: conector fuera de página 5">
              <a:extLst>
                <a:ext uri="{FF2B5EF4-FFF2-40B4-BE49-F238E27FC236}">
                  <a16:creationId xmlns:a16="http://schemas.microsoft.com/office/drawing/2014/main" xmlns="" id="{AD0BB4B7-8ECD-8621-3675-D0FB9F3F5014}"/>
                </a:ext>
              </a:extLst>
            </p:cNvPr>
            <p:cNvSpPr/>
            <p:nvPr/>
          </p:nvSpPr>
          <p:spPr>
            <a:xfrm rot="5400000">
              <a:off x="6069365" y="-2002437"/>
              <a:ext cx="1326776" cy="10129599"/>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s-VE" dirty="0"/>
            </a:p>
          </p:txBody>
        </p:sp>
        <p:sp>
          <p:nvSpPr>
            <p:cNvPr id="7" name="CuadroTexto 6">
              <a:extLst>
                <a:ext uri="{FF2B5EF4-FFF2-40B4-BE49-F238E27FC236}">
                  <a16:creationId xmlns:a16="http://schemas.microsoft.com/office/drawing/2014/main" xmlns="" id="{2E03A1F3-2B88-A71A-7869-6C7C3EFDA7AC}"/>
                </a:ext>
              </a:extLst>
            </p:cNvPr>
            <p:cNvSpPr txBox="1"/>
            <p:nvPr/>
          </p:nvSpPr>
          <p:spPr>
            <a:xfrm>
              <a:off x="3677381" y="2600697"/>
              <a:ext cx="8030817" cy="830997"/>
            </a:xfrm>
            <a:prstGeom prst="rect">
              <a:avLst/>
            </a:prstGeom>
            <a:noFill/>
          </p:spPr>
          <p:txBody>
            <a:bodyPr wrap="square" rtlCol="0">
              <a:spAutoFit/>
            </a:bodyPr>
            <a:lstStyle/>
            <a:p>
              <a:pPr algn="just"/>
              <a:r>
                <a:rPr lang="es-VE" sz="1600" dirty="0">
                  <a:latin typeface="Century Gothic" panose="020B0502020202020204" pitchFamily="34" charset="0"/>
                </a:rPr>
                <a:t>ACC/AHA: “Síndrome clínico complejo, que es el resultado de cualquier lesión estructural o funcional que produzca incapacidad para el llenado o eyección ventricular de sangre”</a:t>
              </a:r>
            </a:p>
          </p:txBody>
        </p:sp>
      </p:grpSp>
      <p:sp>
        <p:nvSpPr>
          <p:cNvPr id="9" name="Elipse 8">
            <a:extLst>
              <a:ext uri="{FF2B5EF4-FFF2-40B4-BE49-F238E27FC236}">
                <a16:creationId xmlns:a16="http://schemas.microsoft.com/office/drawing/2014/main" xmlns="" id="{D6FD19AC-4323-2B09-9288-DCC892DF218E}"/>
              </a:ext>
            </a:extLst>
          </p:cNvPr>
          <p:cNvSpPr/>
          <p:nvPr/>
        </p:nvSpPr>
        <p:spPr>
          <a:xfrm>
            <a:off x="403048" y="3906069"/>
            <a:ext cx="1219200" cy="105783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b="1" dirty="0"/>
              <a:t>2014</a:t>
            </a:r>
          </a:p>
        </p:txBody>
      </p:sp>
      <p:grpSp>
        <p:nvGrpSpPr>
          <p:cNvPr id="11" name="Grupo 10">
            <a:extLst>
              <a:ext uri="{FF2B5EF4-FFF2-40B4-BE49-F238E27FC236}">
                <a16:creationId xmlns:a16="http://schemas.microsoft.com/office/drawing/2014/main" xmlns="" id="{4372981D-A8D1-7890-07F1-322CB6235B32}"/>
              </a:ext>
            </a:extLst>
          </p:cNvPr>
          <p:cNvGrpSpPr/>
          <p:nvPr/>
        </p:nvGrpSpPr>
        <p:grpSpPr>
          <a:xfrm>
            <a:off x="1681207" y="3793766"/>
            <a:ext cx="10129599" cy="1326776"/>
            <a:chOff x="1667953" y="2398975"/>
            <a:chExt cx="10129599" cy="1326776"/>
          </a:xfrm>
        </p:grpSpPr>
        <p:sp>
          <p:nvSpPr>
            <p:cNvPr id="12" name="Diagrama de flujo: conector fuera de página 11">
              <a:extLst>
                <a:ext uri="{FF2B5EF4-FFF2-40B4-BE49-F238E27FC236}">
                  <a16:creationId xmlns:a16="http://schemas.microsoft.com/office/drawing/2014/main" xmlns="" id="{CE6D50BA-7671-7398-1D56-6001EDD1594E}"/>
                </a:ext>
              </a:extLst>
            </p:cNvPr>
            <p:cNvSpPr/>
            <p:nvPr/>
          </p:nvSpPr>
          <p:spPr>
            <a:xfrm rot="5400000">
              <a:off x="6069365" y="-2002437"/>
              <a:ext cx="1326776" cy="10129599"/>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s-VE" dirty="0"/>
            </a:p>
          </p:txBody>
        </p:sp>
        <p:sp>
          <p:nvSpPr>
            <p:cNvPr id="16" name="CuadroTexto 15">
              <a:extLst>
                <a:ext uri="{FF2B5EF4-FFF2-40B4-BE49-F238E27FC236}">
                  <a16:creationId xmlns:a16="http://schemas.microsoft.com/office/drawing/2014/main" xmlns="" id="{74D7153C-C30F-64F0-F27B-D86D0CBEE651}"/>
                </a:ext>
              </a:extLst>
            </p:cNvPr>
            <p:cNvSpPr txBox="1"/>
            <p:nvPr/>
          </p:nvSpPr>
          <p:spPr>
            <a:xfrm>
              <a:off x="3697259" y="2441673"/>
              <a:ext cx="8030817" cy="1246495"/>
            </a:xfrm>
            <a:prstGeom prst="rect">
              <a:avLst/>
            </a:prstGeom>
            <a:noFill/>
          </p:spPr>
          <p:txBody>
            <a:bodyPr wrap="square" rtlCol="0">
              <a:spAutoFit/>
            </a:bodyPr>
            <a:lstStyle/>
            <a:p>
              <a:pPr algn="just"/>
              <a:r>
                <a:rPr lang="es-VE" sz="1500" dirty="0">
                  <a:latin typeface="Century Gothic" panose="020B0502020202020204" pitchFamily="34" charset="0"/>
                </a:rPr>
                <a:t>Sociedad internacional de trasplante de corazón y pulmón: “Síndrome clínico y fisiopatológico que es el resultado de una disfunción ventricular, sobrecarga de presión o volumen, solos o en combinación, que lleva a signos y síntomas característicos tales como retraso del crecimiento, trastornos de la alimentación, intolerancia al ejercicio y fatiga”</a:t>
              </a:r>
            </a:p>
          </p:txBody>
        </p:sp>
      </p:grpSp>
      <p:pic>
        <p:nvPicPr>
          <p:cNvPr id="1026" name="Picture 2" descr="2020 ACC/AHA Heart Valve Guidelines Announced">
            <a:extLst>
              <a:ext uri="{FF2B5EF4-FFF2-40B4-BE49-F238E27FC236}">
                <a16:creationId xmlns:a16="http://schemas.microsoft.com/office/drawing/2014/main" xmlns="" id="{AD1FC85D-A36F-BCCD-024F-BBC271662E8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96" b="91401" l="8000" r="93667">
                        <a14:foregroundMark x1="13500" y1="48089" x2="13500" y2="48089"/>
                        <a14:foregroundMark x1="16667" y1="40127" x2="15667" y2="67834"/>
                        <a14:foregroundMark x1="11667" y1="35032" x2="11167" y2="58280"/>
                        <a14:foregroundMark x1="11167" y1="58280" x2="15167" y2="76433"/>
                        <a14:foregroundMark x1="15167" y1="76433" x2="24667" y2="81847"/>
                        <a14:foregroundMark x1="24667" y1="81847" x2="26000" y2="85032"/>
                        <a14:foregroundMark x1="32167" y1="65605" x2="37500" y2="43949"/>
                        <a14:foregroundMark x1="37500" y1="43949" x2="34833" y2="32803"/>
                        <a14:foregroundMark x1="29833" y1="56051" x2="31833" y2="72611"/>
                        <a14:foregroundMark x1="31833" y1="72611" x2="40333" y2="50318"/>
                        <a14:foregroundMark x1="40333" y1="50318" x2="40667" y2="38854"/>
                        <a14:foregroundMark x1="34500" y1="45860" x2="28833" y2="61146"/>
                        <a14:foregroundMark x1="28833" y1="61146" x2="28333" y2="78025"/>
                        <a14:foregroundMark x1="28333" y1="78025" x2="41000" y2="56369"/>
                        <a14:foregroundMark x1="20333" y1="75796" x2="22167" y2="49045"/>
                        <a14:foregroundMark x1="22167" y1="49045" x2="14000" y2="41083"/>
                        <a14:foregroundMark x1="14000" y1="41083" x2="9500" y2="50637"/>
                        <a14:foregroundMark x1="8000" y1="43949" x2="14167" y2="31529"/>
                        <a14:foregroundMark x1="14167" y1="31529" x2="16833" y2="31529"/>
                        <a14:foregroundMark x1="19667" y1="31847" x2="20667" y2="34395"/>
                        <a14:foregroundMark x1="31000" y1="32484" x2="37833" y2="32484"/>
                        <a14:foregroundMark x1="20000" y1="40764" x2="20000" y2="40764"/>
                        <a14:foregroundMark x1="29667" y1="40446" x2="29667" y2="40446"/>
                        <a14:foregroundMark x1="14833" y1="30255" x2="14833" y2="30255"/>
                        <a14:foregroundMark x1="13833" y1="30255" x2="21833" y2="31529"/>
                        <a14:foregroundMark x1="28500" y1="32484" x2="34667" y2="29936"/>
                        <a14:foregroundMark x1="27000" y1="13376" x2="27000" y2="13376"/>
                        <a14:foregroundMark x1="23667" y1="18471" x2="32167" y2="10828"/>
                        <a14:foregroundMark x1="27500" y1="21338" x2="30333" y2="18153"/>
                        <a14:foregroundMark x1="30667" y1="21338" x2="26333" y2="24841"/>
                        <a14:foregroundMark x1="32833" y1="5414" x2="32833" y2="5414"/>
                        <a14:foregroundMark x1="74167" y1="22930" x2="74167" y2="22930"/>
                        <a14:foregroundMark x1="75500" y1="17834" x2="87167" y2="29299"/>
                        <a14:foregroundMark x1="87167" y1="29299" x2="93667" y2="51592"/>
                        <a14:foregroundMark x1="79167" y1="91083" x2="71833" y2="91401"/>
                      </a14:backgroundRemoval>
                    </a14:imgEffect>
                  </a14:imgLayer>
                </a14:imgProps>
              </a:ext>
              <a:ext uri="{28A0092B-C50C-407E-A947-70E740481C1C}">
                <a14:useLocalDpi xmlns:a14="http://schemas.microsoft.com/office/drawing/2010/main" val="0"/>
              </a:ext>
            </a:extLst>
          </a:blip>
          <a:srcRect/>
          <a:stretch>
            <a:fillRect/>
          </a:stretch>
        </p:blipFill>
        <p:spPr bwMode="auto">
          <a:xfrm>
            <a:off x="2367008" y="2693941"/>
            <a:ext cx="1362452" cy="713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Sociedad Internacional para el Trasplante de Corazón y Pulmón emite  políticas sobre el abuso de trasplantes en China - La Coalición  Internacional para Terminar con el Abuso de Trasplantes en China">
            <a:extLst>
              <a:ext uri="{FF2B5EF4-FFF2-40B4-BE49-F238E27FC236}">
                <a16:creationId xmlns:a16="http://schemas.microsoft.com/office/drawing/2014/main" xmlns="" id="{26D6AE71-1D41-41B8-13FF-2F597438A66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41" t="5440" r="25351" b="4426"/>
          <a:stretch/>
        </p:blipFill>
        <p:spPr bwMode="auto">
          <a:xfrm>
            <a:off x="2792896" y="3979724"/>
            <a:ext cx="936564" cy="939062"/>
          </a:xfrm>
          <a:prstGeom prst="ellipse">
            <a:avLst/>
          </a:prstGeom>
          <a:noFill/>
          <a:extLst>
            <a:ext uri="{909E8E84-426E-40DD-AFC4-6F175D3DCCD1}">
              <a14:hiddenFill xmlns:a14="http://schemas.microsoft.com/office/drawing/2010/main">
                <a:solidFill>
                  <a:srgbClr val="FFFFFF"/>
                </a:solidFill>
              </a14:hiddenFill>
            </a:ext>
          </a:extLst>
        </p:spPr>
      </p:pic>
      <p:sp>
        <p:nvSpPr>
          <p:cNvPr id="17" name="Elipse 16">
            <a:extLst>
              <a:ext uri="{FF2B5EF4-FFF2-40B4-BE49-F238E27FC236}">
                <a16:creationId xmlns:a16="http://schemas.microsoft.com/office/drawing/2014/main" xmlns="" id="{BE924042-593A-EF21-AE40-5C173FF288B5}"/>
              </a:ext>
            </a:extLst>
          </p:cNvPr>
          <p:cNvSpPr/>
          <p:nvPr/>
        </p:nvSpPr>
        <p:spPr>
          <a:xfrm>
            <a:off x="448753" y="5270517"/>
            <a:ext cx="1219200" cy="1057836"/>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b="1" dirty="0"/>
              <a:t>2019</a:t>
            </a:r>
          </a:p>
        </p:txBody>
      </p:sp>
      <p:grpSp>
        <p:nvGrpSpPr>
          <p:cNvPr id="18" name="Grupo 17">
            <a:extLst>
              <a:ext uri="{FF2B5EF4-FFF2-40B4-BE49-F238E27FC236}">
                <a16:creationId xmlns:a16="http://schemas.microsoft.com/office/drawing/2014/main" xmlns="" id="{B322312E-B418-17A7-EDA7-36588B189B67}"/>
              </a:ext>
            </a:extLst>
          </p:cNvPr>
          <p:cNvGrpSpPr/>
          <p:nvPr/>
        </p:nvGrpSpPr>
        <p:grpSpPr>
          <a:xfrm>
            <a:off x="1680533" y="5188556"/>
            <a:ext cx="10129599" cy="1326776"/>
            <a:chOff x="1667953" y="2398975"/>
            <a:chExt cx="10129599" cy="1326776"/>
          </a:xfrm>
        </p:grpSpPr>
        <p:sp>
          <p:nvSpPr>
            <p:cNvPr id="19" name="Diagrama de flujo: conector fuera de página 18">
              <a:extLst>
                <a:ext uri="{FF2B5EF4-FFF2-40B4-BE49-F238E27FC236}">
                  <a16:creationId xmlns:a16="http://schemas.microsoft.com/office/drawing/2014/main" xmlns="" id="{3281DB8A-C8FC-DD79-BBB6-B95133B15023}"/>
                </a:ext>
              </a:extLst>
            </p:cNvPr>
            <p:cNvSpPr/>
            <p:nvPr/>
          </p:nvSpPr>
          <p:spPr>
            <a:xfrm rot="5400000">
              <a:off x="6069365" y="-2002437"/>
              <a:ext cx="1326776" cy="10129599"/>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s-VE" dirty="0"/>
            </a:p>
          </p:txBody>
        </p:sp>
        <p:sp>
          <p:nvSpPr>
            <p:cNvPr id="20" name="CuadroTexto 19">
              <a:extLst>
                <a:ext uri="{FF2B5EF4-FFF2-40B4-BE49-F238E27FC236}">
                  <a16:creationId xmlns:a16="http://schemas.microsoft.com/office/drawing/2014/main" xmlns="" id="{A7DC5702-64CF-A63D-61A5-633B8529A4CA}"/>
                </a:ext>
              </a:extLst>
            </p:cNvPr>
            <p:cNvSpPr txBox="1"/>
            <p:nvPr/>
          </p:nvSpPr>
          <p:spPr>
            <a:xfrm>
              <a:off x="3697259" y="2441673"/>
              <a:ext cx="8030817" cy="1015663"/>
            </a:xfrm>
            <a:prstGeom prst="rect">
              <a:avLst/>
            </a:prstGeom>
            <a:noFill/>
          </p:spPr>
          <p:txBody>
            <a:bodyPr wrap="square" rtlCol="0">
              <a:spAutoFit/>
            </a:bodyPr>
            <a:lstStyle/>
            <a:p>
              <a:pPr algn="just"/>
              <a:r>
                <a:rPr lang="es-VE" sz="1500" dirty="0">
                  <a:latin typeface="Century Gothic" panose="020B0502020202020204" pitchFamily="34" charset="0"/>
                </a:rPr>
                <a:t>AAP: “Síndrome clínico donde la enfermedad cardiaca reduce el gasto cardiaco, incrementa la presión venosa y se acompaña de anomalías moleculares que causa un deterioro progresivo de la función cardiaca, ocasionando muerte celular miocárdica prematura” Dr. Arnold Katz</a:t>
              </a:r>
            </a:p>
          </p:txBody>
        </p:sp>
      </p:grpSp>
      <p:grpSp>
        <p:nvGrpSpPr>
          <p:cNvPr id="22" name="Grupo 21">
            <a:extLst>
              <a:ext uri="{FF2B5EF4-FFF2-40B4-BE49-F238E27FC236}">
                <a16:creationId xmlns:a16="http://schemas.microsoft.com/office/drawing/2014/main" xmlns="" id="{EF6D3563-0ED0-930D-F04E-6C13612D08F5}"/>
              </a:ext>
            </a:extLst>
          </p:cNvPr>
          <p:cNvGrpSpPr/>
          <p:nvPr/>
        </p:nvGrpSpPr>
        <p:grpSpPr>
          <a:xfrm>
            <a:off x="2514601" y="5579238"/>
            <a:ext cx="1480404" cy="539077"/>
            <a:chOff x="4502955" y="3077109"/>
            <a:chExt cx="4234594" cy="1447162"/>
          </a:xfrm>
        </p:grpSpPr>
        <p:pic>
          <p:nvPicPr>
            <p:cNvPr id="1030" name="Picture 6" descr="American Academy of Pediatrics Logo PNG Vector (SVG) Free Download">
              <a:extLst>
                <a:ext uri="{FF2B5EF4-FFF2-40B4-BE49-F238E27FC236}">
                  <a16:creationId xmlns:a16="http://schemas.microsoft.com/office/drawing/2014/main" xmlns="" id="{9FF53FC5-1DF7-46E4-490E-F07D72D7D3B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7391"/>
            <a:stretch/>
          </p:blipFill>
          <p:spPr bwMode="auto">
            <a:xfrm>
              <a:off x="6674449" y="3077109"/>
              <a:ext cx="2063100" cy="14471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American Academy of Pediatrics Logo PNG Vector (SVG) Free Download">
              <a:extLst>
                <a:ext uri="{FF2B5EF4-FFF2-40B4-BE49-F238E27FC236}">
                  <a16:creationId xmlns:a16="http://schemas.microsoft.com/office/drawing/2014/main" xmlns="" id="{4380B348-D76A-545A-21FE-177FA25FCFD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1768"/>
            <a:stretch/>
          </p:blipFill>
          <p:spPr bwMode="auto">
            <a:xfrm>
              <a:off x="4502955" y="3161391"/>
              <a:ext cx="2063101" cy="132677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ángulo 22">
            <a:extLst>
              <a:ext uri="{FF2B5EF4-FFF2-40B4-BE49-F238E27FC236}">
                <a16:creationId xmlns:a16="http://schemas.microsoft.com/office/drawing/2014/main" xmlns="" id="{FEEB9543-0BEE-E743-2223-8165F7208436}"/>
              </a:ext>
            </a:extLst>
          </p:cNvPr>
          <p:cNvSpPr/>
          <p:nvPr/>
        </p:nvSpPr>
        <p:spPr>
          <a:xfrm>
            <a:off x="-21772" y="-401926"/>
            <a:ext cx="12801074" cy="7290485"/>
          </a:xfrm>
          <a:prstGeom prst="rect">
            <a:avLst/>
          </a:prstGeom>
          <a:solidFill>
            <a:schemeClr val="accent2">
              <a:lumMod val="20000"/>
              <a:lumOff val="80000"/>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Rectángulo: esquinas diagonales cortadas 23">
            <a:extLst>
              <a:ext uri="{FF2B5EF4-FFF2-40B4-BE49-F238E27FC236}">
                <a16:creationId xmlns:a16="http://schemas.microsoft.com/office/drawing/2014/main" xmlns="" id="{E95CD2CD-873B-E860-0FA0-5D201F58A924}"/>
              </a:ext>
            </a:extLst>
          </p:cNvPr>
          <p:cNvSpPr/>
          <p:nvPr/>
        </p:nvSpPr>
        <p:spPr>
          <a:xfrm>
            <a:off x="3607904" y="2870317"/>
            <a:ext cx="8039356" cy="2487898"/>
          </a:xfrm>
          <a:prstGeom prst="snip2Diag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b="1" dirty="0">
                <a:latin typeface="Century Gothic" panose="020B0502020202020204" pitchFamily="34" charset="0"/>
              </a:rPr>
              <a:t>“La IC es un síndrome clínico, con signos y/o síntomas causados por una alteración cardiaca estructural y/o funcional, corroborada con niveles de péptido natriurético aumentados y con evidencia objetiva de congestión sistémica y/o pulmonar”</a:t>
            </a:r>
          </a:p>
        </p:txBody>
      </p:sp>
      <p:pic>
        <p:nvPicPr>
          <p:cNvPr id="26" name="Imagen 25">
            <a:extLst>
              <a:ext uri="{FF2B5EF4-FFF2-40B4-BE49-F238E27FC236}">
                <a16:creationId xmlns:a16="http://schemas.microsoft.com/office/drawing/2014/main" xmlns="" id="{B4D202CE-84A4-3B07-B7A8-602797D72726}"/>
              </a:ext>
            </a:extLst>
          </p:cNvPr>
          <p:cNvPicPr>
            <a:picLocks noChangeAspect="1"/>
          </p:cNvPicPr>
          <p:nvPr/>
        </p:nvPicPr>
        <p:blipFill>
          <a:blip r:embed="rId9"/>
          <a:stretch>
            <a:fillRect/>
          </a:stretch>
        </p:blipFill>
        <p:spPr>
          <a:xfrm>
            <a:off x="113021" y="668038"/>
            <a:ext cx="4252476" cy="2571476"/>
          </a:xfrm>
          <a:prstGeom prst="rect">
            <a:avLst/>
          </a:prstGeom>
        </p:spPr>
      </p:pic>
      <p:sp>
        <p:nvSpPr>
          <p:cNvPr id="27" name="Rectángulo 26">
            <a:extLst>
              <a:ext uri="{FF2B5EF4-FFF2-40B4-BE49-F238E27FC236}">
                <a16:creationId xmlns:a16="http://schemas.microsoft.com/office/drawing/2014/main" xmlns="" id="{E992C008-3E37-5BCD-E15A-19114207F0C9}"/>
              </a:ext>
            </a:extLst>
          </p:cNvPr>
          <p:cNvSpPr/>
          <p:nvPr/>
        </p:nvSpPr>
        <p:spPr>
          <a:xfrm>
            <a:off x="1754661" y="3096099"/>
            <a:ext cx="1723549"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2021</a:t>
            </a:r>
          </a:p>
        </p:txBody>
      </p:sp>
    </p:spTree>
    <p:extLst>
      <p:ext uri="{BB962C8B-B14F-4D97-AF65-F5344CB8AC3E}">
        <p14:creationId xmlns:p14="http://schemas.microsoft.com/office/powerpoint/2010/main" val="26489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0-#ppt_w/2"/>
                                          </p:val>
                                        </p:tav>
                                        <p:tav tm="100000">
                                          <p:val>
                                            <p:strVal val="#ppt_x"/>
                                          </p:val>
                                        </p:tav>
                                      </p:tavLst>
                                    </p:anim>
                                    <p:anim calcmode="lin" valueType="num">
                                      <p:cBhvr additive="base">
                                        <p:cTn id="18" dur="500" fill="hold"/>
                                        <p:tgtEl>
                                          <p:spTgt spid="102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artistic 3D model of a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87" y="0"/>
            <a:ext cx="7178722" cy="71787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9">
            <a:extLst>
              <a:ext uri="{FF2B5EF4-FFF2-40B4-BE49-F238E27FC236}">
                <a16:creationId xmlns:a16="http://schemas.microsoft.com/office/drawing/2014/main" xmlns="" id="{484666EB-5F46-4814-930E-22C02D5AA5AC}"/>
              </a:ext>
            </a:extLst>
          </p:cNvPr>
          <p:cNvSpPr txBox="1"/>
          <p:nvPr/>
        </p:nvSpPr>
        <p:spPr>
          <a:xfrm>
            <a:off x="7317428" y="2712198"/>
            <a:ext cx="6107832" cy="1754326"/>
          </a:xfrm>
          <a:prstGeom prst="rect">
            <a:avLst/>
          </a:prstGeom>
          <a:noFill/>
        </p:spPr>
        <p:txBody>
          <a:bodyPr wrap="square" rtlCol="0" anchor="ctr">
            <a:spAutoFit/>
          </a:bodyPr>
          <a:lstStyle/>
          <a:p>
            <a:r>
              <a:rPr lang="en-US" altLang="ko-KR" sz="5400" b="1" dirty="0">
                <a:solidFill>
                  <a:srgbClr val="9261B7"/>
                </a:solidFill>
                <a:effectLst>
                  <a:outerShdw blurRad="38100" dist="38100" dir="2700000" algn="tl">
                    <a:srgbClr val="000000">
                      <a:alpha val="43137"/>
                    </a:srgbClr>
                  </a:outerShdw>
                </a:effectLst>
                <a:latin typeface="Century Gothic" panose="020B0502020202020204" pitchFamily="34" charset="0"/>
                <a:cs typeface="Arial" pitchFamily="34" charset="0"/>
              </a:rPr>
              <a:t>MUCHAS GRACIAS</a:t>
            </a:r>
            <a:endParaRPr lang="ko-KR" altLang="en-US" sz="3200" b="1" dirty="0">
              <a:solidFill>
                <a:srgbClr val="EF072E"/>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10" name="Imagen 9">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9479918" y="-356446"/>
            <a:ext cx="1782853" cy="1985402"/>
          </a:xfrm>
          <a:prstGeom prst="rect">
            <a:avLst/>
          </a:prstGeom>
        </p:spPr>
      </p:pic>
      <p:pic>
        <p:nvPicPr>
          <p:cNvPr id="3" name="Picture 3">
            <a:extLst>
              <a:ext uri="{FF2B5EF4-FFF2-40B4-BE49-F238E27FC236}">
                <a16:creationId xmlns:a16="http://schemas.microsoft.com/office/drawing/2014/main" xmlns="" id="{0FBC4192-F08B-110C-3106-D33833DD3A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7840" y="129536"/>
            <a:ext cx="952272" cy="1060459"/>
          </a:xfrm>
          <a:prstGeom prst="rect">
            <a:avLst/>
          </a:prstGeom>
          <a:noFill/>
          <a:ln>
            <a:noFill/>
          </a:ln>
          <a:effectLst/>
        </p:spPr>
      </p:pic>
    </p:spTree>
    <p:extLst>
      <p:ext uri="{BB962C8B-B14F-4D97-AF65-F5344CB8AC3E}">
        <p14:creationId xmlns:p14="http://schemas.microsoft.com/office/powerpoint/2010/main" val="218405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oogle Shape;5273;p73">
            <a:extLst>
              <a:ext uri="{FF2B5EF4-FFF2-40B4-BE49-F238E27FC236}">
                <a16:creationId xmlns:a16="http://schemas.microsoft.com/office/drawing/2014/main" xmlns="" id="{61065A0E-E931-1564-A73E-8CD5E81B4FBC}"/>
              </a:ext>
            </a:extLst>
          </p:cNvPr>
          <p:cNvGrpSpPr/>
          <p:nvPr/>
        </p:nvGrpSpPr>
        <p:grpSpPr>
          <a:xfrm>
            <a:off x="2933341" y="1180572"/>
            <a:ext cx="9255683" cy="5259564"/>
            <a:chOff x="3612343" y="3065882"/>
            <a:chExt cx="2226786" cy="1330655"/>
          </a:xfrm>
        </p:grpSpPr>
        <p:grpSp>
          <p:nvGrpSpPr>
            <p:cNvPr id="33" name="Google Shape;5274;p73">
              <a:extLst>
                <a:ext uri="{FF2B5EF4-FFF2-40B4-BE49-F238E27FC236}">
                  <a16:creationId xmlns:a16="http://schemas.microsoft.com/office/drawing/2014/main" xmlns="" id="{311CFCAE-A03A-4E67-F5E5-4654FB9C0714}"/>
                </a:ext>
              </a:extLst>
            </p:cNvPr>
            <p:cNvGrpSpPr/>
            <p:nvPr/>
          </p:nvGrpSpPr>
          <p:grpSpPr>
            <a:xfrm>
              <a:off x="5296908" y="3937355"/>
              <a:ext cx="143198" cy="32380"/>
              <a:chOff x="5296908" y="3937355"/>
              <a:chExt cx="143198" cy="32380"/>
            </a:xfrm>
          </p:grpSpPr>
          <p:sp>
            <p:nvSpPr>
              <p:cNvPr id="1801" name="Google Shape;5275;p73">
                <a:extLst>
                  <a:ext uri="{FF2B5EF4-FFF2-40B4-BE49-F238E27FC236}">
                    <a16:creationId xmlns:a16="http://schemas.microsoft.com/office/drawing/2014/main" xmlns="" id="{8A40734C-A21B-C6B3-0B6F-A8EAC8E334F0}"/>
                  </a:ext>
                </a:extLst>
              </p:cNvPr>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2" name="Google Shape;5276;p73">
                <a:extLst>
                  <a:ext uri="{FF2B5EF4-FFF2-40B4-BE49-F238E27FC236}">
                    <a16:creationId xmlns:a16="http://schemas.microsoft.com/office/drawing/2014/main" xmlns="" id="{50C596C5-BC6C-A595-2B35-435B94D45E27}"/>
                  </a:ext>
                </a:extLst>
              </p:cNvPr>
              <p:cNvGrpSpPr/>
              <p:nvPr/>
            </p:nvGrpSpPr>
            <p:grpSpPr>
              <a:xfrm>
                <a:off x="5402331" y="3937355"/>
                <a:ext cx="37776" cy="32380"/>
                <a:chOff x="5402331" y="3937355"/>
                <a:chExt cx="37776" cy="32380"/>
              </a:xfrm>
            </p:grpSpPr>
            <p:sp>
              <p:nvSpPr>
                <p:cNvPr id="1806" name="Google Shape;5277;p73">
                  <a:extLst>
                    <a:ext uri="{FF2B5EF4-FFF2-40B4-BE49-F238E27FC236}">
                      <a16:creationId xmlns:a16="http://schemas.microsoft.com/office/drawing/2014/main" xmlns="" id="{7AC47CAD-B8E6-27D5-F62F-CAFF90527A4A}"/>
                    </a:ext>
                  </a:extLst>
                </p:cNvPr>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5278;p73">
                  <a:extLst>
                    <a:ext uri="{FF2B5EF4-FFF2-40B4-BE49-F238E27FC236}">
                      <a16:creationId xmlns:a16="http://schemas.microsoft.com/office/drawing/2014/main" xmlns="" id="{25A72C29-6B6E-F21C-F7B6-43165E0B0FD4}"/>
                    </a:ext>
                  </a:extLst>
                </p:cNvPr>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5279;p73">
                <a:extLst>
                  <a:ext uri="{FF2B5EF4-FFF2-40B4-BE49-F238E27FC236}">
                    <a16:creationId xmlns:a16="http://schemas.microsoft.com/office/drawing/2014/main" xmlns="" id="{3BDDFA89-81DB-C0FA-19A0-534674BD2E1C}"/>
                  </a:ext>
                </a:extLst>
              </p:cNvPr>
              <p:cNvGrpSpPr/>
              <p:nvPr/>
            </p:nvGrpSpPr>
            <p:grpSpPr>
              <a:xfrm>
                <a:off x="5296908" y="3937355"/>
                <a:ext cx="37783" cy="32380"/>
                <a:chOff x="5296908" y="3937355"/>
                <a:chExt cx="37783" cy="32380"/>
              </a:xfrm>
            </p:grpSpPr>
            <p:sp>
              <p:nvSpPr>
                <p:cNvPr id="1804" name="Google Shape;5280;p73">
                  <a:extLst>
                    <a:ext uri="{FF2B5EF4-FFF2-40B4-BE49-F238E27FC236}">
                      <a16:creationId xmlns:a16="http://schemas.microsoft.com/office/drawing/2014/main" xmlns="" id="{92985E48-6154-1221-1236-C786482D6C29}"/>
                    </a:ext>
                  </a:extLst>
                </p:cNvPr>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5281;p73">
                  <a:extLst>
                    <a:ext uri="{FF2B5EF4-FFF2-40B4-BE49-F238E27FC236}">
                      <a16:creationId xmlns:a16="http://schemas.microsoft.com/office/drawing/2014/main" xmlns="" id="{A6DF6BC1-2510-5192-59FF-0559A477D5BC}"/>
                    </a:ext>
                  </a:extLst>
                </p:cNvPr>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5282;p73">
              <a:extLst>
                <a:ext uri="{FF2B5EF4-FFF2-40B4-BE49-F238E27FC236}">
                  <a16:creationId xmlns:a16="http://schemas.microsoft.com/office/drawing/2014/main" xmlns="" id="{063C9922-7BA8-729C-9940-69D8B42FBC89}"/>
                </a:ext>
              </a:extLst>
            </p:cNvPr>
            <p:cNvGrpSpPr/>
            <p:nvPr/>
          </p:nvGrpSpPr>
          <p:grpSpPr>
            <a:xfrm>
              <a:off x="4724163" y="3119631"/>
              <a:ext cx="120838" cy="84218"/>
              <a:chOff x="4724163" y="3119631"/>
              <a:chExt cx="120838" cy="84218"/>
            </a:xfrm>
          </p:grpSpPr>
          <p:grpSp>
            <p:nvGrpSpPr>
              <p:cNvPr id="1786" name="Google Shape;5283;p73">
                <a:extLst>
                  <a:ext uri="{FF2B5EF4-FFF2-40B4-BE49-F238E27FC236}">
                    <a16:creationId xmlns:a16="http://schemas.microsoft.com/office/drawing/2014/main" xmlns="" id="{7370D7BF-9E5C-4D44-58AA-331BA14E781A}"/>
                  </a:ext>
                </a:extLst>
              </p:cNvPr>
              <p:cNvGrpSpPr/>
              <p:nvPr/>
            </p:nvGrpSpPr>
            <p:grpSpPr>
              <a:xfrm>
                <a:off x="4746712" y="3132773"/>
                <a:ext cx="86869" cy="56424"/>
                <a:chOff x="4746712" y="3132773"/>
                <a:chExt cx="86869" cy="56424"/>
              </a:xfrm>
            </p:grpSpPr>
            <p:sp>
              <p:nvSpPr>
                <p:cNvPr id="1799" name="Google Shape;5284;p73">
                  <a:extLst>
                    <a:ext uri="{FF2B5EF4-FFF2-40B4-BE49-F238E27FC236}">
                      <a16:creationId xmlns:a16="http://schemas.microsoft.com/office/drawing/2014/main" xmlns="" id="{6DA966BA-659E-E9A0-23E7-E9C1CAE489ED}"/>
                    </a:ext>
                  </a:extLst>
                </p:cNvPr>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5285;p73">
                  <a:extLst>
                    <a:ext uri="{FF2B5EF4-FFF2-40B4-BE49-F238E27FC236}">
                      <a16:creationId xmlns:a16="http://schemas.microsoft.com/office/drawing/2014/main" xmlns="" id="{A29226B9-9B4B-F5CA-11A0-675AD670D880}"/>
                    </a:ext>
                  </a:extLst>
                </p:cNvPr>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5286;p73">
                <a:extLst>
                  <a:ext uri="{FF2B5EF4-FFF2-40B4-BE49-F238E27FC236}">
                    <a16:creationId xmlns:a16="http://schemas.microsoft.com/office/drawing/2014/main" xmlns="" id="{95D3F082-161F-66E0-3A78-8AF6839C03B4}"/>
                  </a:ext>
                </a:extLst>
              </p:cNvPr>
              <p:cNvGrpSpPr/>
              <p:nvPr/>
            </p:nvGrpSpPr>
            <p:grpSpPr>
              <a:xfrm>
                <a:off x="4773634" y="3143336"/>
                <a:ext cx="37776" cy="32451"/>
                <a:chOff x="4773634" y="3143336"/>
                <a:chExt cx="37776" cy="32451"/>
              </a:xfrm>
            </p:grpSpPr>
            <p:sp>
              <p:nvSpPr>
                <p:cNvPr id="1797" name="Google Shape;5287;p73">
                  <a:extLst>
                    <a:ext uri="{FF2B5EF4-FFF2-40B4-BE49-F238E27FC236}">
                      <a16:creationId xmlns:a16="http://schemas.microsoft.com/office/drawing/2014/main" xmlns="" id="{9F6D155E-C1CD-A331-A995-704AC9962402}"/>
                    </a:ext>
                  </a:extLst>
                </p:cNvPr>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5288;p73">
                  <a:extLst>
                    <a:ext uri="{FF2B5EF4-FFF2-40B4-BE49-F238E27FC236}">
                      <a16:creationId xmlns:a16="http://schemas.microsoft.com/office/drawing/2014/main" xmlns="" id="{E9CBEF8B-0501-7124-02F6-F902F67A84C0}"/>
                    </a:ext>
                  </a:extLst>
                </p:cNvPr>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5289;p73">
                <a:extLst>
                  <a:ext uri="{FF2B5EF4-FFF2-40B4-BE49-F238E27FC236}">
                    <a16:creationId xmlns:a16="http://schemas.microsoft.com/office/drawing/2014/main" xmlns="" id="{04E6D280-42E3-152A-F869-783CBD0B50E6}"/>
                  </a:ext>
                </a:extLst>
              </p:cNvPr>
              <p:cNvGrpSpPr/>
              <p:nvPr/>
            </p:nvGrpSpPr>
            <p:grpSpPr>
              <a:xfrm>
                <a:off x="4724163" y="3131248"/>
                <a:ext cx="37776" cy="32459"/>
                <a:chOff x="4724163" y="3131248"/>
                <a:chExt cx="37776" cy="32459"/>
              </a:xfrm>
            </p:grpSpPr>
            <p:sp>
              <p:nvSpPr>
                <p:cNvPr id="1795" name="Google Shape;5290;p73">
                  <a:extLst>
                    <a:ext uri="{FF2B5EF4-FFF2-40B4-BE49-F238E27FC236}">
                      <a16:creationId xmlns:a16="http://schemas.microsoft.com/office/drawing/2014/main" xmlns="" id="{42669CB0-37C4-B5F6-4C2C-4AA27AF8E1B3}"/>
                    </a:ext>
                  </a:extLst>
                </p:cNvPr>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5291;p73">
                  <a:extLst>
                    <a:ext uri="{FF2B5EF4-FFF2-40B4-BE49-F238E27FC236}">
                      <a16:creationId xmlns:a16="http://schemas.microsoft.com/office/drawing/2014/main" xmlns="" id="{F895AFF4-45D1-7609-DB0E-2F65EC5316CA}"/>
                    </a:ext>
                  </a:extLst>
                </p:cNvPr>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5292;p73">
                <a:extLst>
                  <a:ext uri="{FF2B5EF4-FFF2-40B4-BE49-F238E27FC236}">
                    <a16:creationId xmlns:a16="http://schemas.microsoft.com/office/drawing/2014/main" xmlns="" id="{99A65FE8-92F3-53F5-ED02-1BCA6853A024}"/>
                  </a:ext>
                </a:extLst>
              </p:cNvPr>
              <p:cNvGrpSpPr/>
              <p:nvPr/>
            </p:nvGrpSpPr>
            <p:grpSpPr>
              <a:xfrm>
                <a:off x="4755081" y="3176054"/>
                <a:ext cx="32357" cy="27795"/>
                <a:chOff x="4755081" y="3176054"/>
                <a:chExt cx="32357" cy="27795"/>
              </a:xfrm>
            </p:grpSpPr>
            <p:sp>
              <p:nvSpPr>
                <p:cNvPr id="1793" name="Google Shape;5293;p73">
                  <a:extLst>
                    <a:ext uri="{FF2B5EF4-FFF2-40B4-BE49-F238E27FC236}">
                      <a16:creationId xmlns:a16="http://schemas.microsoft.com/office/drawing/2014/main" xmlns="" id="{CD0887A5-A7F8-C580-DDB6-2E49C18995AE}"/>
                    </a:ext>
                  </a:extLst>
                </p:cNvPr>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5294;p73">
                  <a:extLst>
                    <a:ext uri="{FF2B5EF4-FFF2-40B4-BE49-F238E27FC236}">
                      <a16:creationId xmlns:a16="http://schemas.microsoft.com/office/drawing/2014/main" xmlns="" id="{450B7E48-F131-74EE-D635-4D36598A9B86}"/>
                    </a:ext>
                  </a:extLst>
                </p:cNvPr>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5295;p73">
                <a:extLst>
                  <a:ext uri="{FF2B5EF4-FFF2-40B4-BE49-F238E27FC236}">
                    <a16:creationId xmlns:a16="http://schemas.microsoft.com/office/drawing/2014/main" xmlns="" id="{FAF6B8CB-4A2A-6788-1FB7-22BC36345E0A}"/>
                  </a:ext>
                </a:extLst>
              </p:cNvPr>
              <p:cNvGrpSpPr/>
              <p:nvPr/>
            </p:nvGrpSpPr>
            <p:grpSpPr>
              <a:xfrm>
                <a:off x="4812550" y="3119631"/>
                <a:ext cx="32451" cy="27803"/>
                <a:chOff x="4812550" y="3119631"/>
                <a:chExt cx="32451" cy="27803"/>
              </a:xfrm>
            </p:grpSpPr>
            <p:sp>
              <p:nvSpPr>
                <p:cNvPr id="1791" name="Google Shape;5296;p73">
                  <a:extLst>
                    <a:ext uri="{FF2B5EF4-FFF2-40B4-BE49-F238E27FC236}">
                      <a16:creationId xmlns:a16="http://schemas.microsoft.com/office/drawing/2014/main" xmlns="" id="{1FB109E4-B592-800E-3ED9-8CC9E9D43D33}"/>
                    </a:ext>
                  </a:extLst>
                </p:cNvPr>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5297;p73">
                  <a:extLst>
                    <a:ext uri="{FF2B5EF4-FFF2-40B4-BE49-F238E27FC236}">
                      <a16:creationId xmlns:a16="http://schemas.microsoft.com/office/drawing/2014/main" xmlns="" id="{5EB087D9-BDF3-8F65-2848-DD8D2A0D8679}"/>
                    </a:ext>
                  </a:extLst>
                </p:cNvPr>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5298;p73">
              <a:extLst>
                <a:ext uri="{FF2B5EF4-FFF2-40B4-BE49-F238E27FC236}">
                  <a16:creationId xmlns:a16="http://schemas.microsoft.com/office/drawing/2014/main" xmlns="" id="{5ACF88C8-C56D-E945-18A9-CE58C9624C34}"/>
                </a:ext>
              </a:extLst>
            </p:cNvPr>
            <p:cNvGrpSpPr/>
            <p:nvPr/>
          </p:nvGrpSpPr>
          <p:grpSpPr>
            <a:xfrm>
              <a:off x="5382826" y="4027197"/>
              <a:ext cx="268967" cy="250422"/>
              <a:chOff x="5382826" y="4027197"/>
              <a:chExt cx="268967" cy="250422"/>
            </a:xfrm>
          </p:grpSpPr>
          <p:grpSp>
            <p:nvGrpSpPr>
              <p:cNvPr id="1758" name="Google Shape;5299;p73">
                <a:extLst>
                  <a:ext uri="{FF2B5EF4-FFF2-40B4-BE49-F238E27FC236}">
                    <a16:creationId xmlns:a16="http://schemas.microsoft.com/office/drawing/2014/main" xmlns="" id="{D11D290F-DA1E-963D-16FF-7E0F590F8833}"/>
                  </a:ext>
                </a:extLst>
              </p:cNvPr>
              <p:cNvGrpSpPr/>
              <p:nvPr/>
            </p:nvGrpSpPr>
            <p:grpSpPr>
              <a:xfrm>
                <a:off x="5405280" y="4042510"/>
                <a:ext cx="237570" cy="218647"/>
                <a:chOff x="5405280" y="4042510"/>
                <a:chExt cx="237570" cy="218647"/>
              </a:xfrm>
            </p:grpSpPr>
            <p:sp>
              <p:nvSpPr>
                <p:cNvPr id="1780" name="Google Shape;5300;p73">
                  <a:extLst>
                    <a:ext uri="{FF2B5EF4-FFF2-40B4-BE49-F238E27FC236}">
                      <a16:creationId xmlns:a16="http://schemas.microsoft.com/office/drawing/2014/main" xmlns="" id="{797ACFEE-17B4-DA6C-1748-9ECB63E17C86}"/>
                    </a:ext>
                  </a:extLst>
                </p:cNvPr>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5301;p73">
                  <a:extLst>
                    <a:ext uri="{FF2B5EF4-FFF2-40B4-BE49-F238E27FC236}">
                      <a16:creationId xmlns:a16="http://schemas.microsoft.com/office/drawing/2014/main" xmlns="" id="{090FFA9F-CB58-647B-F78E-725BD5FE1FB9}"/>
                    </a:ext>
                  </a:extLst>
                </p:cNvPr>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5302;p73">
                  <a:extLst>
                    <a:ext uri="{FF2B5EF4-FFF2-40B4-BE49-F238E27FC236}">
                      <a16:creationId xmlns:a16="http://schemas.microsoft.com/office/drawing/2014/main" xmlns="" id="{B3C51CFC-343F-2CBB-8621-D9792C5FC38D}"/>
                    </a:ext>
                  </a:extLst>
                </p:cNvPr>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5303;p73">
                  <a:extLst>
                    <a:ext uri="{FF2B5EF4-FFF2-40B4-BE49-F238E27FC236}">
                      <a16:creationId xmlns:a16="http://schemas.microsoft.com/office/drawing/2014/main" xmlns="" id="{3C490B4B-A3A7-3452-4E13-D8D0BC34571E}"/>
                    </a:ext>
                  </a:extLst>
                </p:cNvPr>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5304;p73">
                  <a:extLst>
                    <a:ext uri="{FF2B5EF4-FFF2-40B4-BE49-F238E27FC236}">
                      <a16:creationId xmlns:a16="http://schemas.microsoft.com/office/drawing/2014/main" xmlns="" id="{03DCF540-054F-8B23-8560-433D628A2077}"/>
                    </a:ext>
                  </a:extLst>
                </p:cNvPr>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5305;p73">
                  <a:extLst>
                    <a:ext uri="{FF2B5EF4-FFF2-40B4-BE49-F238E27FC236}">
                      <a16:creationId xmlns:a16="http://schemas.microsoft.com/office/drawing/2014/main" xmlns="" id="{DF42E0CA-17BC-4B66-0613-28C8B19B038E}"/>
                    </a:ext>
                  </a:extLst>
                </p:cNvPr>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9" name="Google Shape;5306;p73">
                <a:extLst>
                  <a:ext uri="{FF2B5EF4-FFF2-40B4-BE49-F238E27FC236}">
                    <a16:creationId xmlns:a16="http://schemas.microsoft.com/office/drawing/2014/main" xmlns="" id="{3B9C0FC3-9939-8DD5-19CA-DD0D7B4E18C2}"/>
                  </a:ext>
                </a:extLst>
              </p:cNvPr>
              <p:cNvGrpSpPr/>
              <p:nvPr/>
            </p:nvGrpSpPr>
            <p:grpSpPr>
              <a:xfrm>
                <a:off x="5382826" y="4125549"/>
                <a:ext cx="37776" cy="32380"/>
                <a:chOff x="5382826" y="4125549"/>
                <a:chExt cx="37776" cy="32380"/>
              </a:xfrm>
            </p:grpSpPr>
            <p:sp>
              <p:nvSpPr>
                <p:cNvPr id="1778" name="Google Shape;5307;p73">
                  <a:extLst>
                    <a:ext uri="{FF2B5EF4-FFF2-40B4-BE49-F238E27FC236}">
                      <a16:creationId xmlns:a16="http://schemas.microsoft.com/office/drawing/2014/main" xmlns="" id="{80EE0672-64B2-2C45-3CA7-A4909FA706D0}"/>
                    </a:ext>
                  </a:extLst>
                </p:cNvPr>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5308;p73">
                  <a:extLst>
                    <a:ext uri="{FF2B5EF4-FFF2-40B4-BE49-F238E27FC236}">
                      <a16:creationId xmlns:a16="http://schemas.microsoft.com/office/drawing/2014/main" xmlns="" id="{3F9C30F6-CC85-2AA8-C5D3-2AC0CB0709B2}"/>
                    </a:ext>
                  </a:extLst>
                </p:cNvPr>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5309;p73">
                <a:extLst>
                  <a:ext uri="{FF2B5EF4-FFF2-40B4-BE49-F238E27FC236}">
                    <a16:creationId xmlns:a16="http://schemas.microsoft.com/office/drawing/2014/main" xmlns="" id="{A58B2DCF-A7B8-C544-ECBD-22EB3F19580A}"/>
                  </a:ext>
                </a:extLst>
              </p:cNvPr>
              <p:cNvGrpSpPr/>
              <p:nvPr/>
            </p:nvGrpSpPr>
            <p:grpSpPr>
              <a:xfrm>
                <a:off x="5475680" y="4195587"/>
                <a:ext cx="37783" cy="32364"/>
                <a:chOff x="5475680" y="4195587"/>
                <a:chExt cx="37783" cy="32364"/>
              </a:xfrm>
            </p:grpSpPr>
            <p:sp>
              <p:nvSpPr>
                <p:cNvPr id="1776" name="Google Shape;5310;p73">
                  <a:extLst>
                    <a:ext uri="{FF2B5EF4-FFF2-40B4-BE49-F238E27FC236}">
                      <a16:creationId xmlns:a16="http://schemas.microsoft.com/office/drawing/2014/main" xmlns="" id="{1157FB97-CAA2-5D6F-2C7C-87C6B07A8002}"/>
                    </a:ext>
                  </a:extLst>
                </p:cNvPr>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5311;p73">
                  <a:extLst>
                    <a:ext uri="{FF2B5EF4-FFF2-40B4-BE49-F238E27FC236}">
                      <a16:creationId xmlns:a16="http://schemas.microsoft.com/office/drawing/2014/main" xmlns="" id="{C676808A-C201-B632-2233-BCFAC74071B6}"/>
                    </a:ext>
                  </a:extLst>
                </p:cNvPr>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5312;p73">
                <a:extLst>
                  <a:ext uri="{FF2B5EF4-FFF2-40B4-BE49-F238E27FC236}">
                    <a16:creationId xmlns:a16="http://schemas.microsoft.com/office/drawing/2014/main" xmlns="" id="{C63A6B52-36F1-4AB0-0B88-1EE9079A4A67}"/>
                  </a:ext>
                </a:extLst>
              </p:cNvPr>
              <p:cNvGrpSpPr/>
              <p:nvPr/>
            </p:nvGrpSpPr>
            <p:grpSpPr>
              <a:xfrm>
                <a:off x="5532575" y="4027197"/>
                <a:ext cx="33308" cy="32262"/>
                <a:chOff x="5532575" y="4027197"/>
                <a:chExt cx="33308" cy="32262"/>
              </a:xfrm>
            </p:grpSpPr>
            <p:sp>
              <p:nvSpPr>
                <p:cNvPr id="1774" name="Google Shape;5313;p73">
                  <a:extLst>
                    <a:ext uri="{FF2B5EF4-FFF2-40B4-BE49-F238E27FC236}">
                      <a16:creationId xmlns:a16="http://schemas.microsoft.com/office/drawing/2014/main" xmlns="" id="{119EECD1-239E-DB8B-1154-7591BD8FC328}"/>
                    </a:ext>
                  </a:extLst>
                </p:cNvPr>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5314;p73">
                  <a:extLst>
                    <a:ext uri="{FF2B5EF4-FFF2-40B4-BE49-F238E27FC236}">
                      <a16:creationId xmlns:a16="http://schemas.microsoft.com/office/drawing/2014/main" xmlns="" id="{7EBD942B-95FA-CC19-DA43-B7A03589A8DF}"/>
                    </a:ext>
                  </a:extLst>
                </p:cNvPr>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5315;p73">
                <a:extLst>
                  <a:ext uri="{FF2B5EF4-FFF2-40B4-BE49-F238E27FC236}">
                    <a16:creationId xmlns:a16="http://schemas.microsoft.com/office/drawing/2014/main" xmlns="" id="{19285B1D-79E4-9D21-8EFA-FE0409F717E3}"/>
                  </a:ext>
                </a:extLst>
              </p:cNvPr>
              <p:cNvGrpSpPr/>
              <p:nvPr/>
            </p:nvGrpSpPr>
            <p:grpSpPr>
              <a:xfrm>
                <a:off x="5590706" y="4245348"/>
                <a:ext cx="33497" cy="32270"/>
                <a:chOff x="5590706" y="4245348"/>
                <a:chExt cx="33497" cy="32270"/>
              </a:xfrm>
            </p:grpSpPr>
            <p:sp>
              <p:nvSpPr>
                <p:cNvPr id="1772" name="Google Shape;5316;p73">
                  <a:extLst>
                    <a:ext uri="{FF2B5EF4-FFF2-40B4-BE49-F238E27FC236}">
                      <a16:creationId xmlns:a16="http://schemas.microsoft.com/office/drawing/2014/main" xmlns="" id="{80BE9424-644F-34A4-AFF3-63DA2A6592BB}"/>
                    </a:ext>
                  </a:extLst>
                </p:cNvPr>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5317;p73">
                  <a:extLst>
                    <a:ext uri="{FF2B5EF4-FFF2-40B4-BE49-F238E27FC236}">
                      <a16:creationId xmlns:a16="http://schemas.microsoft.com/office/drawing/2014/main" xmlns="" id="{371EDA13-C7B6-46B9-24C6-AC8574364384}"/>
                    </a:ext>
                  </a:extLst>
                </p:cNvPr>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5318;p73">
                <a:extLst>
                  <a:ext uri="{FF2B5EF4-FFF2-40B4-BE49-F238E27FC236}">
                    <a16:creationId xmlns:a16="http://schemas.microsoft.com/office/drawing/2014/main" xmlns="" id="{8B4A1F5C-9899-7473-A376-D504393E09C5}"/>
                  </a:ext>
                </a:extLst>
              </p:cNvPr>
              <p:cNvGrpSpPr/>
              <p:nvPr/>
            </p:nvGrpSpPr>
            <p:grpSpPr>
              <a:xfrm>
                <a:off x="5618681" y="4109677"/>
                <a:ext cx="33112" cy="32357"/>
                <a:chOff x="5618681" y="4109677"/>
                <a:chExt cx="33112" cy="32357"/>
              </a:xfrm>
            </p:grpSpPr>
            <p:sp>
              <p:nvSpPr>
                <p:cNvPr id="1770" name="Google Shape;5319;p73">
                  <a:extLst>
                    <a:ext uri="{FF2B5EF4-FFF2-40B4-BE49-F238E27FC236}">
                      <a16:creationId xmlns:a16="http://schemas.microsoft.com/office/drawing/2014/main" xmlns="" id="{88B5734E-38A9-9A81-D2CA-2AC73473FF3A}"/>
                    </a:ext>
                  </a:extLst>
                </p:cNvPr>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5320;p73">
                  <a:extLst>
                    <a:ext uri="{FF2B5EF4-FFF2-40B4-BE49-F238E27FC236}">
                      <a16:creationId xmlns:a16="http://schemas.microsoft.com/office/drawing/2014/main" xmlns="" id="{B6D81FD1-195C-B1E4-34C5-08F01AF8C7BB}"/>
                    </a:ext>
                  </a:extLst>
                </p:cNvPr>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5321;p73">
                <a:extLst>
                  <a:ext uri="{FF2B5EF4-FFF2-40B4-BE49-F238E27FC236}">
                    <a16:creationId xmlns:a16="http://schemas.microsoft.com/office/drawing/2014/main" xmlns="" id="{C15D486C-63F3-DB72-9BDD-FDAC7CE02741}"/>
                  </a:ext>
                </a:extLst>
              </p:cNvPr>
              <p:cNvGrpSpPr/>
              <p:nvPr/>
            </p:nvGrpSpPr>
            <p:grpSpPr>
              <a:xfrm>
                <a:off x="5479298" y="4128262"/>
                <a:ext cx="31405" cy="26906"/>
                <a:chOff x="5479298" y="4128262"/>
                <a:chExt cx="31405" cy="26906"/>
              </a:xfrm>
            </p:grpSpPr>
            <p:sp>
              <p:nvSpPr>
                <p:cNvPr id="1768" name="Google Shape;5322;p73">
                  <a:extLst>
                    <a:ext uri="{FF2B5EF4-FFF2-40B4-BE49-F238E27FC236}">
                      <a16:creationId xmlns:a16="http://schemas.microsoft.com/office/drawing/2014/main" xmlns="" id="{11EDED74-BCAA-3B40-CAC0-0F4133E6C538}"/>
                    </a:ext>
                  </a:extLst>
                </p:cNvPr>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5323;p73">
                  <a:extLst>
                    <a:ext uri="{FF2B5EF4-FFF2-40B4-BE49-F238E27FC236}">
                      <a16:creationId xmlns:a16="http://schemas.microsoft.com/office/drawing/2014/main" xmlns="" id="{E6C604C5-B0EB-D749-1D2F-6CC312C74DA6}"/>
                    </a:ext>
                  </a:extLst>
                </p:cNvPr>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5324;p73">
                <a:extLst>
                  <a:ext uri="{FF2B5EF4-FFF2-40B4-BE49-F238E27FC236}">
                    <a16:creationId xmlns:a16="http://schemas.microsoft.com/office/drawing/2014/main" xmlns="" id="{38BEA0B2-1EED-1BDA-314C-82332BC8D8D4}"/>
                  </a:ext>
                </a:extLst>
              </p:cNvPr>
              <p:cNvGrpSpPr/>
              <p:nvPr/>
            </p:nvGrpSpPr>
            <p:grpSpPr>
              <a:xfrm>
                <a:off x="5582903" y="4180116"/>
                <a:ext cx="31499" cy="26898"/>
                <a:chOff x="5582903" y="4180116"/>
                <a:chExt cx="31499" cy="26898"/>
              </a:xfrm>
            </p:grpSpPr>
            <p:sp>
              <p:nvSpPr>
                <p:cNvPr id="1766" name="Google Shape;5325;p73">
                  <a:extLst>
                    <a:ext uri="{FF2B5EF4-FFF2-40B4-BE49-F238E27FC236}">
                      <a16:creationId xmlns:a16="http://schemas.microsoft.com/office/drawing/2014/main" xmlns="" id="{39663D73-3EA2-24C4-D5B2-4994528F81A1}"/>
                    </a:ext>
                  </a:extLst>
                </p:cNvPr>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5326;p73">
                  <a:extLst>
                    <a:ext uri="{FF2B5EF4-FFF2-40B4-BE49-F238E27FC236}">
                      <a16:creationId xmlns:a16="http://schemas.microsoft.com/office/drawing/2014/main" xmlns="" id="{857938A6-D5F6-ED87-916E-A91EA137AAC5}"/>
                    </a:ext>
                  </a:extLst>
                </p:cNvPr>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 name="Google Shape;5327;p73">
              <a:extLst>
                <a:ext uri="{FF2B5EF4-FFF2-40B4-BE49-F238E27FC236}">
                  <a16:creationId xmlns:a16="http://schemas.microsoft.com/office/drawing/2014/main" xmlns="" id="{EFA75597-7229-D674-4BB7-4F28D1EA3984}"/>
                </a:ext>
              </a:extLst>
            </p:cNvPr>
            <p:cNvGrpSpPr/>
            <p:nvPr/>
          </p:nvGrpSpPr>
          <p:grpSpPr>
            <a:xfrm>
              <a:off x="3977681" y="3230323"/>
              <a:ext cx="94584" cy="84085"/>
              <a:chOff x="3977681" y="3230323"/>
              <a:chExt cx="94584" cy="84085"/>
            </a:xfrm>
          </p:grpSpPr>
          <p:grpSp>
            <p:nvGrpSpPr>
              <p:cNvPr id="1742" name="Google Shape;5328;p73">
                <a:extLst>
                  <a:ext uri="{FF2B5EF4-FFF2-40B4-BE49-F238E27FC236}">
                    <a16:creationId xmlns:a16="http://schemas.microsoft.com/office/drawing/2014/main" xmlns="" id="{4C3A9E9E-3D0C-02F5-2609-CF9FEB0859B3}"/>
                  </a:ext>
                </a:extLst>
              </p:cNvPr>
              <p:cNvGrpSpPr/>
              <p:nvPr/>
            </p:nvGrpSpPr>
            <p:grpSpPr>
              <a:xfrm>
                <a:off x="4000135" y="3243041"/>
                <a:ext cx="59570" cy="57186"/>
                <a:chOff x="4000135" y="3243041"/>
                <a:chExt cx="59570" cy="57186"/>
              </a:xfrm>
            </p:grpSpPr>
            <p:sp>
              <p:nvSpPr>
                <p:cNvPr id="1755" name="Google Shape;5329;p73">
                  <a:extLst>
                    <a:ext uri="{FF2B5EF4-FFF2-40B4-BE49-F238E27FC236}">
                      <a16:creationId xmlns:a16="http://schemas.microsoft.com/office/drawing/2014/main" xmlns="" id="{31FC90D9-6758-0C40-581C-323C6DB1B52F}"/>
                    </a:ext>
                  </a:extLst>
                </p:cNvPr>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5330;p73">
                  <a:extLst>
                    <a:ext uri="{FF2B5EF4-FFF2-40B4-BE49-F238E27FC236}">
                      <a16:creationId xmlns:a16="http://schemas.microsoft.com/office/drawing/2014/main" xmlns="" id="{CD206AA1-C7E2-3D9F-4165-9FBA3B4BF6D0}"/>
                    </a:ext>
                  </a:extLst>
                </p:cNvPr>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5331;p73">
                  <a:extLst>
                    <a:ext uri="{FF2B5EF4-FFF2-40B4-BE49-F238E27FC236}">
                      <a16:creationId xmlns:a16="http://schemas.microsoft.com/office/drawing/2014/main" xmlns="" id="{C9AEC6D2-3E7D-0BAA-95A4-8B00E073EBD4}"/>
                    </a:ext>
                  </a:extLst>
                </p:cNvPr>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5332;p73">
                <a:extLst>
                  <a:ext uri="{FF2B5EF4-FFF2-40B4-BE49-F238E27FC236}">
                    <a16:creationId xmlns:a16="http://schemas.microsoft.com/office/drawing/2014/main" xmlns="" id="{39E48771-2A21-BE8E-0D8A-3D9CC87CEAD2}"/>
                  </a:ext>
                </a:extLst>
              </p:cNvPr>
              <p:cNvGrpSpPr/>
              <p:nvPr/>
            </p:nvGrpSpPr>
            <p:grpSpPr>
              <a:xfrm>
                <a:off x="3977681" y="3245872"/>
                <a:ext cx="37783" cy="32380"/>
                <a:chOff x="3977681" y="3245872"/>
                <a:chExt cx="37783" cy="32380"/>
              </a:xfrm>
            </p:grpSpPr>
            <p:sp>
              <p:nvSpPr>
                <p:cNvPr id="1753" name="Google Shape;5333;p73">
                  <a:extLst>
                    <a:ext uri="{FF2B5EF4-FFF2-40B4-BE49-F238E27FC236}">
                      <a16:creationId xmlns:a16="http://schemas.microsoft.com/office/drawing/2014/main" xmlns="" id="{93498B88-349F-812B-14A9-23BA94B630AF}"/>
                    </a:ext>
                  </a:extLst>
                </p:cNvPr>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5334;p73">
                  <a:extLst>
                    <a:ext uri="{FF2B5EF4-FFF2-40B4-BE49-F238E27FC236}">
                      <a16:creationId xmlns:a16="http://schemas.microsoft.com/office/drawing/2014/main" xmlns="" id="{1C8C5B53-7725-4B60-D484-6753C60741AE}"/>
                    </a:ext>
                  </a:extLst>
                </p:cNvPr>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5335;p73">
                <a:extLst>
                  <a:ext uri="{FF2B5EF4-FFF2-40B4-BE49-F238E27FC236}">
                    <a16:creationId xmlns:a16="http://schemas.microsoft.com/office/drawing/2014/main" xmlns="" id="{1AEF1E9B-7F1B-82A6-56B2-7CE6F00069A8}"/>
                  </a:ext>
                </a:extLst>
              </p:cNvPr>
              <p:cNvGrpSpPr/>
              <p:nvPr/>
            </p:nvGrpSpPr>
            <p:grpSpPr>
              <a:xfrm>
                <a:off x="4040860" y="3262672"/>
                <a:ext cx="31405" cy="27001"/>
                <a:chOff x="4040860" y="3262672"/>
                <a:chExt cx="31405" cy="27001"/>
              </a:xfrm>
            </p:grpSpPr>
            <p:sp>
              <p:nvSpPr>
                <p:cNvPr id="1751" name="Google Shape;5336;p73">
                  <a:extLst>
                    <a:ext uri="{FF2B5EF4-FFF2-40B4-BE49-F238E27FC236}">
                      <a16:creationId xmlns:a16="http://schemas.microsoft.com/office/drawing/2014/main" xmlns="" id="{38A53EF8-0E43-AEB7-B67A-1785DE3140C9}"/>
                    </a:ext>
                  </a:extLst>
                </p:cNvPr>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5337;p73">
                  <a:extLst>
                    <a:ext uri="{FF2B5EF4-FFF2-40B4-BE49-F238E27FC236}">
                      <a16:creationId xmlns:a16="http://schemas.microsoft.com/office/drawing/2014/main" xmlns="" id="{76453853-3CC6-5C9B-0C02-498C18BBD260}"/>
                    </a:ext>
                  </a:extLst>
                </p:cNvPr>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5338;p73">
                <a:extLst>
                  <a:ext uri="{FF2B5EF4-FFF2-40B4-BE49-F238E27FC236}">
                    <a16:creationId xmlns:a16="http://schemas.microsoft.com/office/drawing/2014/main" xmlns="" id="{647887FC-F1D8-6473-E254-D8A8AE090C48}"/>
                  </a:ext>
                </a:extLst>
              </p:cNvPr>
              <p:cNvGrpSpPr/>
              <p:nvPr/>
            </p:nvGrpSpPr>
            <p:grpSpPr>
              <a:xfrm>
                <a:off x="4021072" y="3230323"/>
                <a:ext cx="31397" cy="26906"/>
                <a:chOff x="4021072" y="3230323"/>
                <a:chExt cx="31397" cy="26906"/>
              </a:xfrm>
            </p:grpSpPr>
            <p:sp>
              <p:nvSpPr>
                <p:cNvPr id="1749" name="Google Shape;5339;p73">
                  <a:extLst>
                    <a:ext uri="{FF2B5EF4-FFF2-40B4-BE49-F238E27FC236}">
                      <a16:creationId xmlns:a16="http://schemas.microsoft.com/office/drawing/2014/main" xmlns="" id="{E3705899-F121-ABCB-AC4A-CA3E5722AF80}"/>
                    </a:ext>
                  </a:extLst>
                </p:cNvPr>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5340;p73">
                  <a:extLst>
                    <a:ext uri="{FF2B5EF4-FFF2-40B4-BE49-F238E27FC236}">
                      <a16:creationId xmlns:a16="http://schemas.microsoft.com/office/drawing/2014/main" xmlns="" id="{A1AA3C6E-6D02-9952-D17E-3C9479CDAC24}"/>
                    </a:ext>
                  </a:extLst>
                </p:cNvPr>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5341;p73">
                <a:extLst>
                  <a:ext uri="{FF2B5EF4-FFF2-40B4-BE49-F238E27FC236}">
                    <a16:creationId xmlns:a16="http://schemas.microsoft.com/office/drawing/2014/main" xmlns="" id="{8EADCB69-6968-EC55-B411-8A7602670A31}"/>
                  </a:ext>
                </a:extLst>
              </p:cNvPr>
              <p:cNvGrpSpPr/>
              <p:nvPr/>
            </p:nvGrpSpPr>
            <p:grpSpPr>
              <a:xfrm>
                <a:off x="4001472" y="3287462"/>
                <a:ext cx="31499" cy="26945"/>
                <a:chOff x="4001472" y="3287462"/>
                <a:chExt cx="31499" cy="26945"/>
              </a:xfrm>
            </p:grpSpPr>
            <p:sp>
              <p:nvSpPr>
                <p:cNvPr id="1747" name="Google Shape;5342;p73">
                  <a:extLst>
                    <a:ext uri="{FF2B5EF4-FFF2-40B4-BE49-F238E27FC236}">
                      <a16:creationId xmlns:a16="http://schemas.microsoft.com/office/drawing/2014/main" xmlns="" id="{34281F44-E690-491B-09CC-78D3A543F287}"/>
                    </a:ext>
                  </a:extLst>
                </p:cNvPr>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5343;p73">
                  <a:extLst>
                    <a:ext uri="{FF2B5EF4-FFF2-40B4-BE49-F238E27FC236}">
                      <a16:creationId xmlns:a16="http://schemas.microsoft.com/office/drawing/2014/main" xmlns="" id="{C8D13637-5A57-DA7E-6452-9398341B3A16}"/>
                    </a:ext>
                  </a:extLst>
                </p:cNvPr>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 name="Google Shape;5344;p73">
              <a:extLst>
                <a:ext uri="{FF2B5EF4-FFF2-40B4-BE49-F238E27FC236}">
                  <a16:creationId xmlns:a16="http://schemas.microsoft.com/office/drawing/2014/main" xmlns="" id="{C7766BF4-3B23-BC5F-F288-A6180D69B6C5}"/>
                </a:ext>
              </a:extLst>
            </p:cNvPr>
            <p:cNvGrpSpPr/>
            <p:nvPr/>
          </p:nvGrpSpPr>
          <p:grpSpPr>
            <a:xfrm>
              <a:off x="4084715" y="3258865"/>
              <a:ext cx="184961" cy="137268"/>
              <a:chOff x="4084715" y="3258865"/>
              <a:chExt cx="184961" cy="137268"/>
            </a:xfrm>
          </p:grpSpPr>
          <p:grpSp>
            <p:nvGrpSpPr>
              <p:cNvPr id="1719" name="Google Shape;5345;p73">
                <a:extLst>
                  <a:ext uri="{FF2B5EF4-FFF2-40B4-BE49-F238E27FC236}">
                    <a16:creationId xmlns:a16="http://schemas.microsoft.com/office/drawing/2014/main" xmlns="" id="{E6DACC8A-86EF-C183-8578-0E1F8192F808}"/>
                  </a:ext>
                </a:extLst>
              </p:cNvPr>
              <p:cNvGrpSpPr/>
              <p:nvPr/>
            </p:nvGrpSpPr>
            <p:grpSpPr>
              <a:xfrm>
                <a:off x="4107453" y="3271583"/>
                <a:ext cx="153470" cy="110275"/>
                <a:chOff x="4107453" y="3271583"/>
                <a:chExt cx="153470" cy="110275"/>
              </a:xfrm>
            </p:grpSpPr>
            <p:sp>
              <p:nvSpPr>
                <p:cNvPr id="1738" name="Google Shape;5346;p73">
                  <a:extLst>
                    <a:ext uri="{FF2B5EF4-FFF2-40B4-BE49-F238E27FC236}">
                      <a16:creationId xmlns:a16="http://schemas.microsoft.com/office/drawing/2014/main" xmlns="" id="{0345EDC0-CF81-8510-DA02-970586F572CE}"/>
                    </a:ext>
                  </a:extLst>
                </p:cNvPr>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5347;p73">
                  <a:extLst>
                    <a:ext uri="{FF2B5EF4-FFF2-40B4-BE49-F238E27FC236}">
                      <a16:creationId xmlns:a16="http://schemas.microsoft.com/office/drawing/2014/main" xmlns="" id="{B454FBAC-5201-1A3E-2DB6-46F0CBAC777C}"/>
                    </a:ext>
                  </a:extLst>
                </p:cNvPr>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5348;p73">
                  <a:extLst>
                    <a:ext uri="{FF2B5EF4-FFF2-40B4-BE49-F238E27FC236}">
                      <a16:creationId xmlns:a16="http://schemas.microsoft.com/office/drawing/2014/main" xmlns="" id="{E4523507-3C23-7208-8FB1-8F697CD62272}"/>
                    </a:ext>
                  </a:extLst>
                </p:cNvPr>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5349;p73">
                  <a:extLst>
                    <a:ext uri="{FF2B5EF4-FFF2-40B4-BE49-F238E27FC236}">
                      <a16:creationId xmlns:a16="http://schemas.microsoft.com/office/drawing/2014/main" xmlns="" id="{8B40569D-BB14-A75E-C1EA-31930EFB3038}"/>
                    </a:ext>
                  </a:extLst>
                </p:cNvPr>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5350;p73">
                <a:extLst>
                  <a:ext uri="{FF2B5EF4-FFF2-40B4-BE49-F238E27FC236}">
                    <a16:creationId xmlns:a16="http://schemas.microsoft.com/office/drawing/2014/main" xmlns="" id="{6FC55A5E-389F-0085-F5F6-30845FD7B785}"/>
                  </a:ext>
                </a:extLst>
              </p:cNvPr>
              <p:cNvGrpSpPr/>
              <p:nvPr/>
            </p:nvGrpSpPr>
            <p:grpSpPr>
              <a:xfrm>
                <a:off x="4136947" y="3258865"/>
                <a:ext cx="31499" cy="27001"/>
                <a:chOff x="4136947" y="3258865"/>
                <a:chExt cx="31499" cy="27001"/>
              </a:xfrm>
            </p:grpSpPr>
            <p:sp>
              <p:nvSpPr>
                <p:cNvPr id="1736" name="Google Shape;5351;p73">
                  <a:extLst>
                    <a:ext uri="{FF2B5EF4-FFF2-40B4-BE49-F238E27FC236}">
                      <a16:creationId xmlns:a16="http://schemas.microsoft.com/office/drawing/2014/main" xmlns="" id="{89C08610-B2F5-F934-3FDA-F8DE81A1D540}"/>
                    </a:ext>
                  </a:extLst>
                </p:cNvPr>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5352;p73">
                  <a:extLst>
                    <a:ext uri="{FF2B5EF4-FFF2-40B4-BE49-F238E27FC236}">
                      <a16:creationId xmlns:a16="http://schemas.microsoft.com/office/drawing/2014/main" xmlns="" id="{FD5B0FFB-FC50-3221-5A7E-24DF10ACFC7C}"/>
                    </a:ext>
                  </a:extLst>
                </p:cNvPr>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5353;p73">
                <a:extLst>
                  <a:ext uri="{FF2B5EF4-FFF2-40B4-BE49-F238E27FC236}">
                    <a16:creationId xmlns:a16="http://schemas.microsoft.com/office/drawing/2014/main" xmlns="" id="{16C30B95-5B79-1E7E-00F2-FC28A3613021}"/>
                  </a:ext>
                </a:extLst>
              </p:cNvPr>
              <p:cNvGrpSpPr/>
              <p:nvPr/>
            </p:nvGrpSpPr>
            <p:grpSpPr>
              <a:xfrm>
                <a:off x="4084715" y="3266478"/>
                <a:ext cx="31468" cy="26898"/>
                <a:chOff x="4084715" y="3266478"/>
                <a:chExt cx="31468" cy="26898"/>
              </a:xfrm>
            </p:grpSpPr>
            <p:sp>
              <p:nvSpPr>
                <p:cNvPr id="1734" name="Google Shape;5354;p73">
                  <a:extLst>
                    <a:ext uri="{FF2B5EF4-FFF2-40B4-BE49-F238E27FC236}">
                      <a16:creationId xmlns:a16="http://schemas.microsoft.com/office/drawing/2014/main" xmlns="" id="{7B9C79F1-D901-DA65-36CB-7E09D5527A86}"/>
                    </a:ext>
                  </a:extLst>
                </p:cNvPr>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5355;p73">
                  <a:extLst>
                    <a:ext uri="{FF2B5EF4-FFF2-40B4-BE49-F238E27FC236}">
                      <a16:creationId xmlns:a16="http://schemas.microsoft.com/office/drawing/2014/main" xmlns="" id="{61339B51-8080-9117-50F5-7FE83ED03F5C}"/>
                    </a:ext>
                  </a:extLst>
                </p:cNvPr>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5356;p73">
                <a:extLst>
                  <a:ext uri="{FF2B5EF4-FFF2-40B4-BE49-F238E27FC236}">
                    <a16:creationId xmlns:a16="http://schemas.microsoft.com/office/drawing/2014/main" xmlns="" id="{70342B4F-65A1-A767-F245-656299522A8E}"/>
                  </a:ext>
                </a:extLst>
              </p:cNvPr>
              <p:cNvGrpSpPr/>
              <p:nvPr/>
            </p:nvGrpSpPr>
            <p:grpSpPr>
              <a:xfrm>
                <a:off x="4159213" y="3279849"/>
                <a:ext cx="31405" cy="26945"/>
                <a:chOff x="4159213" y="3279849"/>
                <a:chExt cx="31405" cy="26945"/>
              </a:xfrm>
            </p:grpSpPr>
            <p:sp>
              <p:nvSpPr>
                <p:cNvPr id="1732" name="Google Shape;5357;p73">
                  <a:extLst>
                    <a:ext uri="{FF2B5EF4-FFF2-40B4-BE49-F238E27FC236}">
                      <a16:creationId xmlns:a16="http://schemas.microsoft.com/office/drawing/2014/main" xmlns="" id="{9F7001FD-4E0E-32AD-8F56-4217E000FD7A}"/>
                    </a:ext>
                  </a:extLst>
                </p:cNvPr>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5358;p73">
                  <a:extLst>
                    <a:ext uri="{FF2B5EF4-FFF2-40B4-BE49-F238E27FC236}">
                      <a16:creationId xmlns:a16="http://schemas.microsoft.com/office/drawing/2014/main" xmlns="" id="{EB07DD62-CB8C-085A-4654-3526967AF729}"/>
                    </a:ext>
                  </a:extLst>
                </p:cNvPr>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5359;p73">
                <a:extLst>
                  <a:ext uri="{FF2B5EF4-FFF2-40B4-BE49-F238E27FC236}">
                    <a16:creationId xmlns:a16="http://schemas.microsoft.com/office/drawing/2014/main" xmlns="" id="{DDA5D37F-D6A9-4369-ACFD-62A54DDFF219}"/>
                  </a:ext>
                </a:extLst>
              </p:cNvPr>
              <p:cNvGrpSpPr/>
              <p:nvPr/>
            </p:nvGrpSpPr>
            <p:grpSpPr>
              <a:xfrm>
                <a:off x="4201550" y="3266502"/>
                <a:ext cx="31405" cy="26883"/>
                <a:chOff x="4201550" y="3266502"/>
                <a:chExt cx="31405" cy="26883"/>
              </a:xfrm>
            </p:grpSpPr>
            <p:sp>
              <p:nvSpPr>
                <p:cNvPr id="1730" name="Google Shape;5360;p73">
                  <a:extLst>
                    <a:ext uri="{FF2B5EF4-FFF2-40B4-BE49-F238E27FC236}">
                      <a16:creationId xmlns:a16="http://schemas.microsoft.com/office/drawing/2014/main" xmlns="" id="{4CC6AFA8-37B9-1FD9-8A54-1830F2BCC951}"/>
                    </a:ext>
                  </a:extLst>
                </p:cNvPr>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5361;p73">
                  <a:extLst>
                    <a:ext uri="{FF2B5EF4-FFF2-40B4-BE49-F238E27FC236}">
                      <a16:creationId xmlns:a16="http://schemas.microsoft.com/office/drawing/2014/main" xmlns="" id="{43B6226D-E796-78DA-0EC3-11B92BEED2E5}"/>
                    </a:ext>
                  </a:extLst>
                </p:cNvPr>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5362;p73">
                <a:extLst>
                  <a:ext uri="{FF2B5EF4-FFF2-40B4-BE49-F238E27FC236}">
                    <a16:creationId xmlns:a16="http://schemas.microsoft.com/office/drawing/2014/main" xmlns="" id="{B00EF102-B210-12E9-E46D-A994A9307909}"/>
                  </a:ext>
                </a:extLst>
              </p:cNvPr>
              <p:cNvGrpSpPr/>
              <p:nvPr/>
            </p:nvGrpSpPr>
            <p:grpSpPr>
              <a:xfrm>
                <a:off x="4201550" y="3338278"/>
                <a:ext cx="31405" cy="26930"/>
                <a:chOff x="4201550" y="3338278"/>
                <a:chExt cx="31405" cy="26930"/>
              </a:xfrm>
            </p:grpSpPr>
            <p:sp>
              <p:nvSpPr>
                <p:cNvPr id="1728" name="Google Shape;5363;p73">
                  <a:extLst>
                    <a:ext uri="{FF2B5EF4-FFF2-40B4-BE49-F238E27FC236}">
                      <a16:creationId xmlns:a16="http://schemas.microsoft.com/office/drawing/2014/main" xmlns="" id="{E946ECD0-DB2C-6D8A-1191-5579D422CE0C}"/>
                    </a:ext>
                  </a:extLst>
                </p:cNvPr>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5364;p73">
                  <a:extLst>
                    <a:ext uri="{FF2B5EF4-FFF2-40B4-BE49-F238E27FC236}">
                      <a16:creationId xmlns:a16="http://schemas.microsoft.com/office/drawing/2014/main" xmlns="" id="{6A64D71F-560B-618A-8964-F98E1EB935A0}"/>
                    </a:ext>
                  </a:extLst>
                </p:cNvPr>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5365;p73">
                <a:extLst>
                  <a:ext uri="{FF2B5EF4-FFF2-40B4-BE49-F238E27FC236}">
                    <a16:creationId xmlns:a16="http://schemas.microsoft.com/office/drawing/2014/main" xmlns="" id="{ED9A2DC8-FE7B-FBE4-9AEE-D8F9A1463C55}"/>
                  </a:ext>
                </a:extLst>
              </p:cNvPr>
              <p:cNvGrpSpPr/>
              <p:nvPr/>
            </p:nvGrpSpPr>
            <p:grpSpPr>
              <a:xfrm>
                <a:off x="4238272" y="3369132"/>
                <a:ext cx="31405" cy="27001"/>
                <a:chOff x="4238272" y="3369132"/>
                <a:chExt cx="31405" cy="27001"/>
              </a:xfrm>
            </p:grpSpPr>
            <p:sp>
              <p:nvSpPr>
                <p:cNvPr id="1726" name="Google Shape;5366;p73">
                  <a:extLst>
                    <a:ext uri="{FF2B5EF4-FFF2-40B4-BE49-F238E27FC236}">
                      <a16:creationId xmlns:a16="http://schemas.microsoft.com/office/drawing/2014/main" xmlns="" id="{36BEBCA1-7431-CEC9-982C-76F7B81B4D40}"/>
                    </a:ext>
                  </a:extLst>
                </p:cNvPr>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5367;p73">
                  <a:extLst>
                    <a:ext uri="{FF2B5EF4-FFF2-40B4-BE49-F238E27FC236}">
                      <a16:creationId xmlns:a16="http://schemas.microsoft.com/office/drawing/2014/main" xmlns="" id="{E5E44BDC-7A32-37B3-26E1-7DA190E1FC23}"/>
                    </a:ext>
                  </a:extLst>
                </p:cNvPr>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oogle Shape;5368;p73">
              <a:extLst>
                <a:ext uri="{FF2B5EF4-FFF2-40B4-BE49-F238E27FC236}">
                  <a16:creationId xmlns:a16="http://schemas.microsoft.com/office/drawing/2014/main" xmlns="" id="{A924CF03-8460-0FC2-FC38-6B03E08CDB49}"/>
                </a:ext>
              </a:extLst>
            </p:cNvPr>
            <p:cNvGrpSpPr/>
            <p:nvPr/>
          </p:nvGrpSpPr>
          <p:grpSpPr>
            <a:xfrm>
              <a:off x="4068639" y="3200169"/>
              <a:ext cx="77643" cy="37272"/>
              <a:chOff x="4068639" y="3200169"/>
              <a:chExt cx="77643" cy="37272"/>
            </a:xfrm>
          </p:grpSpPr>
          <p:sp>
            <p:nvSpPr>
              <p:cNvPr id="1712" name="Google Shape;5369;p73">
                <a:extLst>
                  <a:ext uri="{FF2B5EF4-FFF2-40B4-BE49-F238E27FC236}">
                    <a16:creationId xmlns:a16="http://schemas.microsoft.com/office/drawing/2014/main" xmlns="" id="{56283C41-5FF4-8193-33E3-29AB96FF691E}"/>
                  </a:ext>
                </a:extLst>
              </p:cNvPr>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3" name="Google Shape;5370;p73">
                <a:extLst>
                  <a:ext uri="{FF2B5EF4-FFF2-40B4-BE49-F238E27FC236}">
                    <a16:creationId xmlns:a16="http://schemas.microsoft.com/office/drawing/2014/main" xmlns="" id="{0AD8BEC3-D433-C1EE-31A5-14811D791F91}"/>
                  </a:ext>
                </a:extLst>
              </p:cNvPr>
              <p:cNvGrpSpPr/>
              <p:nvPr/>
            </p:nvGrpSpPr>
            <p:grpSpPr>
              <a:xfrm>
                <a:off x="4114878" y="3200169"/>
                <a:ext cx="31405" cy="26993"/>
                <a:chOff x="4114878" y="3200169"/>
                <a:chExt cx="31405" cy="26993"/>
              </a:xfrm>
            </p:grpSpPr>
            <p:sp>
              <p:nvSpPr>
                <p:cNvPr id="1717" name="Google Shape;5371;p73">
                  <a:extLst>
                    <a:ext uri="{FF2B5EF4-FFF2-40B4-BE49-F238E27FC236}">
                      <a16:creationId xmlns:a16="http://schemas.microsoft.com/office/drawing/2014/main" xmlns="" id="{50D2F159-FDA8-EDCD-D6CC-4A82C752F2CE}"/>
                    </a:ext>
                  </a:extLst>
                </p:cNvPr>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5372;p73">
                  <a:extLst>
                    <a:ext uri="{FF2B5EF4-FFF2-40B4-BE49-F238E27FC236}">
                      <a16:creationId xmlns:a16="http://schemas.microsoft.com/office/drawing/2014/main" xmlns="" id="{C7996F13-EE0E-43B3-FCB1-EF997C620824}"/>
                    </a:ext>
                  </a:extLst>
                </p:cNvPr>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5373;p73">
                <a:extLst>
                  <a:ext uri="{FF2B5EF4-FFF2-40B4-BE49-F238E27FC236}">
                    <a16:creationId xmlns:a16="http://schemas.microsoft.com/office/drawing/2014/main" xmlns="" id="{2472654C-F76D-58E5-4ECA-B8B09577AFC8}"/>
                  </a:ext>
                </a:extLst>
              </p:cNvPr>
              <p:cNvGrpSpPr/>
              <p:nvPr/>
            </p:nvGrpSpPr>
            <p:grpSpPr>
              <a:xfrm>
                <a:off x="4068639" y="3210535"/>
                <a:ext cx="31499" cy="26906"/>
                <a:chOff x="4068639" y="3210535"/>
                <a:chExt cx="31499" cy="26906"/>
              </a:xfrm>
            </p:grpSpPr>
            <p:sp>
              <p:nvSpPr>
                <p:cNvPr id="1715" name="Google Shape;5374;p73">
                  <a:extLst>
                    <a:ext uri="{FF2B5EF4-FFF2-40B4-BE49-F238E27FC236}">
                      <a16:creationId xmlns:a16="http://schemas.microsoft.com/office/drawing/2014/main" xmlns="" id="{3AB28946-17D1-DAD6-ED77-27EA8C26EE42}"/>
                    </a:ext>
                  </a:extLst>
                </p:cNvPr>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5375;p73">
                  <a:extLst>
                    <a:ext uri="{FF2B5EF4-FFF2-40B4-BE49-F238E27FC236}">
                      <a16:creationId xmlns:a16="http://schemas.microsoft.com/office/drawing/2014/main" xmlns="" id="{140B19A9-89EB-070E-B66B-E2C3497BE441}"/>
                    </a:ext>
                  </a:extLst>
                </p:cNvPr>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5376;p73">
              <a:extLst>
                <a:ext uri="{FF2B5EF4-FFF2-40B4-BE49-F238E27FC236}">
                  <a16:creationId xmlns:a16="http://schemas.microsoft.com/office/drawing/2014/main" xmlns="" id="{6DBFBDD5-814C-1CF7-A08D-0126D752606C}"/>
                </a:ext>
              </a:extLst>
            </p:cNvPr>
            <p:cNvGrpSpPr/>
            <p:nvPr/>
          </p:nvGrpSpPr>
          <p:grpSpPr>
            <a:xfrm>
              <a:off x="3869702" y="3066935"/>
              <a:ext cx="382664" cy="190294"/>
              <a:chOff x="3869702" y="3066935"/>
              <a:chExt cx="382664" cy="190294"/>
            </a:xfrm>
          </p:grpSpPr>
          <p:grpSp>
            <p:nvGrpSpPr>
              <p:cNvPr id="1678" name="Google Shape;5377;p73">
                <a:extLst>
                  <a:ext uri="{FF2B5EF4-FFF2-40B4-BE49-F238E27FC236}">
                    <a16:creationId xmlns:a16="http://schemas.microsoft.com/office/drawing/2014/main" xmlns="" id="{13DBF571-DD10-F26D-59E6-67AC36EB19A0}"/>
                  </a:ext>
                </a:extLst>
              </p:cNvPr>
              <p:cNvGrpSpPr/>
              <p:nvPr/>
            </p:nvGrpSpPr>
            <p:grpSpPr>
              <a:xfrm>
                <a:off x="3888633" y="3082351"/>
                <a:ext cx="351172" cy="160698"/>
                <a:chOff x="3888633" y="3082351"/>
                <a:chExt cx="351172" cy="160698"/>
              </a:xfrm>
            </p:grpSpPr>
            <p:sp>
              <p:nvSpPr>
                <p:cNvPr id="1706" name="Google Shape;5378;p73">
                  <a:extLst>
                    <a:ext uri="{FF2B5EF4-FFF2-40B4-BE49-F238E27FC236}">
                      <a16:creationId xmlns:a16="http://schemas.microsoft.com/office/drawing/2014/main" xmlns="" id="{64978E75-862D-E455-2CFF-73C1BB84D389}"/>
                    </a:ext>
                  </a:extLst>
                </p:cNvPr>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5379;p73">
                  <a:extLst>
                    <a:ext uri="{FF2B5EF4-FFF2-40B4-BE49-F238E27FC236}">
                      <a16:creationId xmlns:a16="http://schemas.microsoft.com/office/drawing/2014/main" xmlns="" id="{0E92148F-B358-30D6-BCBF-8A00D68FC9D3}"/>
                    </a:ext>
                  </a:extLst>
                </p:cNvPr>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5380;p73">
                  <a:extLst>
                    <a:ext uri="{FF2B5EF4-FFF2-40B4-BE49-F238E27FC236}">
                      <a16:creationId xmlns:a16="http://schemas.microsoft.com/office/drawing/2014/main" xmlns="" id="{C8345B2C-8D9D-62AF-592B-5A1A6D38581A}"/>
                    </a:ext>
                  </a:extLst>
                </p:cNvPr>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5381;p73">
                  <a:extLst>
                    <a:ext uri="{FF2B5EF4-FFF2-40B4-BE49-F238E27FC236}">
                      <a16:creationId xmlns:a16="http://schemas.microsoft.com/office/drawing/2014/main" xmlns="" id="{86EA2453-C813-4B19-86F4-BE742644E813}"/>
                    </a:ext>
                  </a:extLst>
                </p:cNvPr>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5382;p73">
                  <a:extLst>
                    <a:ext uri="{FF2B5EF4-FFF2-40B4-BE49-F238E27FC236}">
                      <a16:creationId xmlns:a16="http://schemas.microsoft.com/office/drawing/2014/main" xmlns="" id="{FA874206-28E1-A97B-B831-A3C5D0E1D92F}"/>
                    </a:ext>
                  </a:extLst>
                </p:cNvPr>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5383;p73">
                  <a:extLst>
                    <a:ext uri="{FF2B5EF4-FFF2-40B4-BE49-F238E27FC236}">
                      <a16:creationId xmlns:a16="http://schemas.microsoft.com/office/drawing/2014/main" xmlns="" id="{A3485B7A-5DAA-34DF-7EB9-2920E2D91796}"/>
                    </a:ext>
                  </a:extLst>
                </p:cNvPr>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5384;p73">
                <a:extLst>
                  <a:ext uri="{FF2B5EF4-FFF2-40B4-BE49-F238E27FC236}">
                    <a16:creationId xmlns:a16="http://schemas.microsoft.com/office/drawing/2014/main" xmlns="" id="{E39933B9-AF9E-8C93-92CC-C1D000A866FD}"/>
                  </a:ext>
                </a:extLst>
              </p:cNvPr>
              <p:cNvGrpSpPr/>
              <p:nvPr/>
            </p:nvGrpSpPr>
            <p:grpSpPr>
              <a:xfrm>
                <a:off x="4143703" y="3066935"/>
                <a:ext cx="37783" cy="32357"/>
                <a:chOff x="4143703" y="3066935"/>
                <a:chExt cx="37783" cy="32357"/>
              </a:xfrm>
            </p:grpSpPr>
            <p:sp>
              <p:nvSpPr>
                <p:cNvPr id="1704" name="Google Shape;5385;p73">
                  <a:extLst>
                    <a:ext uri="{FF2B5EF4-FFF2-40B4-BE49-F238E27FC236}">
                      <a16:creationId xmlns:a16="http://schemas.microsoft.com/office/drawing/2014/main" xmlns="" id="{66824437-22C5-DBCF-38F2-ABF1B0E5240C}"/>
                    </a:ext>
                  </a:extLst>
                </p:cNvPr>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5386;p73">
                  <a:extLst>
                    <a:ext uri="{FF2B5EF4-FFF2-40B4-BE49-F238E27FC236}">
                      <a16:creationId xmlns:a16="http://schemas.microsoft.com/office/drawing/2014/main" xmlns="" id="{7B5D0F21-48CD-58F5-CA08-0FDE9FC11450}"/>
                    </a:ext>
                  </a:extLst>
                </p:cNvPr>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5387;p73">
                <a:extLst>
                  <a:ext uri="{FF2B5EF4-FFF2-40B4-BE49-F238E27FC236}">
                    <a16:creationId xmlns:a16="http://schemas.microsoft.com/office/drawing/2014/main" xmlns="" id="{F3425EAB-C58A-E5F7-EEA9-F60F241B206B}"/>
                  </a:ext>
                </a:extLst>
              </p:cNvPr>
              <p:cNvGrpSpPr/>
              <p:nvPr/>
            </p:nvGrpSpPr>
            <p:grpSpPr>
              <a:xfrm>
                <a:off x="4044565" y="3103563"/>
                <a:ext cx="37783" cy="32451"/>
                <a:chOff x="4044565" y="3103563"/>
                <a:chExt cx="37783" cy="32451"/>
              </a:xfrm>
            </p:grpSpPr>
            <p:sp>
              <p:nvSpPr>
                <p:cNvPr id="1702" name="Google Shape;5388;p73">
                  <a:extLst>
                    <a:ext uri="{FF2B5EF4-FFF2-40B4-BE49-F238E27FC236}">
                      <a16:creationId xmlns:a16="http://schemas.microsoft.com/office/drawing/2014/main" xmlns="" id="{E7B9A5B7-A8E5-5726-F2B9-207D8AB1CFB4}"/>
                    </a:ext>
                  </a:extLst>
                </p:cNvPr>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5389;p73">
                  <a:extLst>
                    <a:ext uri="{FF2B5EF4-FFF2-40B4-BE49-F238E27FC236}">
                      <a16:creationId xmlns:a16="http://schemas.microsoft.com/office/drawing/2014/main" xmlns="" id="{C00A15EB-4C12-365F-9F1E-0D89F60316CC}"/>
                    </a:ext>
                  </a:extLst>
                </p:cNvPr>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5390;p73">
                <a:extLst>
                  <a:ext uri="{FF2B5EF4-FFF2-40B4-BE49-F238E27FC236}">
                    <a16:creationId xmlns:a16="http://schemas.microsoft.com/office/drawing/2014/main" xmlns="" id="{ADB3886E-40E9-EC26-BC71-CCD5A6B66078}"/>
                  </a:ext>
                </a:extLst>
              </p:cNvPr>
              <p:cNvGrpSpPr/>
              <p:nvPr/>
            </p:nvGrpSpPr>
            <p:grpSpPr>
              <a:xfrm>
                <a:off x="4017454" y="3188237"/>
                <a:ext cx="37776" cy="32357"/>
                <a:chOff x="4017454" y="3188237"/>
                <a:chExt cx="37776" cy="32357"/>
              </a:xfrm>
            </p:grpSpPr>
            <p:sp>
              <p:nvSpPr>
                <p:cNvPr id="1700" name="Google Shape;5391;p73">
                  <a:extLst>
                    <a:ext uri="{FF2B5EF4-FFF2-40B4-BE49-F238E27FC236}">
                      <a16:creationId xmlns:a16="http://schemas.microsoft.com/office/drawing/2014/main" xmlns="" id="{1165E9D0-9052-3E64-D494-77BA7547BA65}"/>
                    </a:ext>
                  </a:extLst>
                </p:cNvPr>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5392;p73">
                  <a:extLst>
                    <a:ext uri="{FF2B5EF4-FFF2-40B4-BE49-F238E27FC236}">
                      <a16:creationId xmlns:a16="http://schemas.microsoft.com/office/drawing/2014/main" xmlns="" id="{A9D54ED3-57E9-74E3-1E16-D8A6E7EC9215}"/>
                    </a:ext>
                  </a:extLst>
                </p:cNvPr>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5393;p73">
                <a:extLst>
                  <a:ext uri="{FF2B5EF4-FFF2-40B4-BE49-F238E27FC236}">
                    <a16:creationId xmlns:a16="http://schemas.microsoft.com/office/drawing/2014/main" xmlns="" id="{5EA3CBD9-5975-BE49-219F-66D4C1B92395}"/>
                  </a:ext>
                </a:extLst>
              </p:cNvPr>
              <p:cNvGrpSpPr/>
              <p:nvPr/>
            </p:nvGrpSpPr>
            <p:grpSpPr>
              <a:xfrm>
                <a:off x="3921548" y="3157509"/>
                <a:ext cx="37783" cy="32357"/>
                <a:chOff x="3921548" y="3157509"/>
                <a:chExt cx="37783" cy="32357"/>
              </a:xfrm>
            </p:grpSpPr>
            <p:sp>
              <p:nvSpPr>
                <p:cNvPr id="1698" name="Google Shape;5394;p73">
                  <a:extLst>
                    <a:ext uri="{FF2B5EF4-FFF2-40B4-BE49-F238E27FC236}">
                      <a16:creationId xmlns:a16="http://schemas.microsoft.com/office/drawing/2014/main" xmlns="" id="{6B810B97-CC06-7BDF-4227-F7BCDE8424D4}"/>
                    </a:ext>
                  </a:extLst>
                </p:cNvPr>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5395;p73">
                  <a:extLst>
                    <a:ext uri="{FF2B5EF4-FFF2-40B4-BE49-F238E27FC236}">
                      <a16:creationId xmlns:a16="http://schemas.microsoft.com/office/drawing/2014/main" xmlns="" id="{35A37A3F-B69A-27F3-8D2D-1A41CB3F97A0}"/>
                    </a:ext>
                  </a:extLst>
                </p:cNvPr>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5396;p73">
                <a:extLst>
                  <a:ext uri="{FF2B5EF4-FFF2-40B4-BE49-F238E27FC236}">
                    <a16:creationId xmlns:a16="http://schemas.microsoft.com/office/drawing/2014/main" xmlns="" id="{BC934703-6D3F-5335-B077-4AF06DDEE090}"/>
                  </a:ext>
                </a:extLst>
              </p:cNvPr>
              <p:cNvGrpSpPr/>
              <p:nvPr/>
            </p:nvGrpSpPr>
            <p:grpSpPr>
              <a:xfrm>
                <a:off x="3939056" y="3211620"/>
                <a:ext cx="37783" cy="32380"/>
                <a:chOff x="3939056" y="3211620"/>
                <a:chExt cx="37783" cy="32380"/>
              </a:xfrm>
            </p:grpSpPr>
            <p:sp>
              <p:nvSpPr>
                <p:cNvPr id="1696" name="Google Shape;5397;p73">
                  <a:extLst>
                    <a:ext uri="{FF2B5EF4-FFF2-40B4-BE49-F238E27FC236}">
                      <a16:creationId xmlns:a16="http://schemas.microsoft.com/office/drawing/2014/main" xmlns="" id="{4D12AA1A-7FA6-09C3-C8FE-68DB5E8AE994}"/>
                    </a:ext>
                  </a:extLst>
                </p:cNvPr>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5398;p73">
                  <a:extLst>
                    <a:ext uri="{FF2B5EF4-FFF2-40B4-BE49-F238E27FC236}">
                      <a16:creationId xmlns:a16="http://schemas.microsoft.com/office/drawing/2014/main" xmlns="" id="{1F55BD4E-23A0-1F3A-8DE2-92DA59C76BEE}"/>
                    </a:ext>
                  </a:extLst>
                </p:cNvPr>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4" name="Google Shape;5399;p73">
                <a:extLst>
                  <a:ext uri="{FF2B5EF4-FFF2-40B4-BE49-F238E27FC236}">
                    <a16:creationId xmlns:a16="http://schemas.microsoft.com/office/drawing/2014/main" xmlns="" id="{81BEE7F7-2B4E-9D0C-DDD0-FDA70CC91A91}"/>
                  </a:ext>
                </a:extLst>
              </p:cNvPr>
              <p:cNvGrpSpPr/>
              <p:nvPr/>
            </p:nvGrpSpPr>
            <p:grpSpPr>
              <a:xfrm>
                <a:off x="4176240" y="3136965"/>
                <a:ext cx="31405" cy="26930"/>
                <a:chOff x="4176240" y="3136965"/>
                <a:chExt cx="31405" cy="26930"/>
              </a:xfrm>
            </p:grpSpPr>
            <p:sp>
              <p:nvSpPr>
                <p:cNvPr id="1694" name="Google Shape;5400;p73">
                  <a:extLst>
                    <a:ext uri="{FF2B5EF4-FFF2-40B4-BE49-F238E27FC236}">
                      <a16:creationId xmlns:a16="http://schemas.microsoft.com/office/drawing/2014/main" xmlns="" id="{67361F93-B36E-4909-BF23-1136E2006DCE}"/>
                    </a:ext>
                  </a:extLst>
                </p:cNvPr>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5401;p73">
                  <a:extLst>
                    <a:ext uri="{FF2B5EF4-FFF2-40B4-BE49-F238E27FC236}">
                      <a16:creationId xmlns:a16="http://schemas.microsoft.com/office/drawing/2014/main" xmlns="" id="{D270842C-8209-E3D1-9B66-541C1A05AA78}"/>
                    </a:ext>
                  </a:extLst>
                </p:cNvPr>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5402;p73">
                <a:extLst>
                  <a:ext uri="{FF2B5EF4-FFF2-40B4-BE49-F238E27FC236}">
                    <a16:creationId xmlns:a16="http://schemas.microsoft.com/office/drawing/2014/main" xmlns="" id="{666F4B0B-61E6-C87E-A016-1CAF0BA82C9C}"/>
                  </a:ext>
                </a:extLst>
              </p:cNvPr>
              <p:cNvGrpSpPr/>
              <p:nvPr/>
            </p:nvGrpSpPr>
            <p:grpSpPr>
              <a:xfrm>
                <a:off x="4133148" y="3152593"/>
                <a:ext cx="31499" cy="27001"/>
                <a:chOff x="4133148" y="3152593"/>
                <a:chExt cx="31499" cy="27001"/>
              </a:xfrm>
            </p:grpSpPr>
            <p:sp>
              <p:nvSpPr>
                <p:cNvPr id="1692" name="Google Shape;5403;p73">
                  <a:extLst>
                    <a:ext uri="{FF2B5EF4-FFF2-40B4-BE49-F238E27FC236}">
                      <a16:creationId xmlns:a16="http://schemas.microsoft.com/office/drawing/2014/main" xmlns="" id="{C92EAFD3-9C08-33F0-19DA-5D33328778BA}"/>
                    </a:ext>
                  </a:extLst>
                </p:cNvPr>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5404;p73">
                  <a:extLst>
                    <a:ext uri="{FF2B5EF4-FFF2-40B4-BE49-F238E27FC236}">
                      <a16:creationId xmlns:a16="http://schemas.microsoft.com/office/drawing/2014/main" xmlns="" id="{AB1F1C88-14A2-ED1B-F0A8-E3790FF507CC}"/>
                    </a:ext>
                  </a:extLst>
                </p:cNvPr>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5405;p73">
                <a:extLst>
                  <a:ext uri="{FF2B5EF4-FFF2-40B4-BE49-F238E27FC236}">
                    <a16:creationId xmlns:a16="http://schemas.microsoft.com/office/drawing/2014/main" xmlns="" id="{D737DDBB-4FB0-E833-977E-4C628E47A1BF}"/>
                  </a:ext>
                </a:extLst>
              </p:cNvPr>
              <p:cNvGrpSpPr/>
              <p:nvPr/>
            </p:nvGrpSpPr>
            <p:grpSpPr>
              <a:xfrm>
                <a:off x="4220866" y="3073534"/>
                <a:ext cx="31499" cy="26898"/>
                <a:chOff x="4220866" y="3073534"/>
                <a:chExt cx="31499" cy="26898"/>
              </a:xfrm>
            </p:grpSpPr>
            <p:sp>
              <p:nvSpPr>
                <p:cNvPr id="1690" name="Google Shape;5406;p73">
                  <a:extLst>
                    <a:ext uri="{FF2B5EF4-FFF2-40B4-BE49-F238E27FC236}">
                      <a16:creationId xmlns:a16="http://schemas.microsoft.com/office/drawing/2014/main" xmlns="" id="{96412CF7-83E1-CA81-E113-C5B44A7B94E0}"/>
                    </a:ext>
                  </a:extLst>
                </p:cNvPr>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5407;p73">
                  <a:extLst>
                    <a:ext uri="{FF2B5EF4-FFF2-40B4-BE49-F238E27FC236}">
                      <a16:creationId xmlns:a16="http://schemas.microsoft.com/office/drawing/2014/main" xmlns="" id="{BB8191AD-53EA-778B-F1C8-20BB3FC557F5}"/>
                    </a:ext>
                  </a:extLst>
                </p:cNvPr>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5408;p73">
                <a:extLst>
                  <a:ext uri="{FF2B5EF4-FFF2-40B4-BE49-F238E27FC236}">
                    <a16:creationId xmlns:a16="http://schemas.microsoft.com/office/drawing/2014/main" xmlns="" id="{955A20C7-0C8F-FABD-E723-360212FA876F}"/>
                  </a:ext>
                </a:extLst>
              </p:cNvPr>
              <p:cNvGrpSpPr/>
              <p:nvPr/>
            </p:nvGrpSpPr>
            <p:grpSpPr>
              <a:xfrm>
                <a:off x="3869702" y="3230323"/>
                <a:ext cx="31499" cy="26906"/>
                <a:chOff x="3869702" y="3230323"/>
                <a:chExt cx="31499" cy="26906"/>
              </a:xfrm>
            </p:grpSpPr>
            <p:sp>
              <p:nvSpPr>
                <p:cNvPr id="1688" name="Google Shape;5409;p73">
                  <a:extLst>
                    <a:ext uri="{FF2B5EF4-FFF2-40B4-BE49-F238E27FC236}">
                      <a16:creationId xmlns:a16="http://schemas.microsoft.com/office/drawing/2014/main" xmlns="" id="{97714834-4DC6-0C94-DDF6-3372DB42121C}"/>
                    </a:ext>
                  </a:extLst>
                </p:cNvPr>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5410;p73">
                  <a:extLst>
                    <a:ext uri="{FF2B5EF4-FFF2-40B4-BE49-F238E27FC236}">
                      <a16:creationId xmlns:a16="http://schemas.microsoft.com/office/drawing/2014/main" xmlns="" id="{57A58EBB-132E-43C9-312A-69D12B58037E}"/>
                    </a:ext>
                  </a:extLst>
                </p:cNvPr>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5411;p73">
              <a:extLst>
                <a:ext uri="{FF2B5EF4-FFF2-40B4-BE49-F238E27FC236}">
                  <a16:creationId xmlns:a16="http://schemas.microsoft.com/office/drawing/2014/main" xmlns="" id="{BDD18429-D0E0-B063-DEB7-F3109919707C}"/>
                </a:ext>
              </a:extLst>
            </p:cNvPr>
            <p:cNvGrpSpPr/>
            <p:nvPr/>
          </p:nvGrpSpPr>
          <p:grpSpPr>
            <a:xfrm>
              <a:off x="4271383" y="3065882"/>
              <a:ext cx="304556" cy="341663"/>
              <a:chOff x="4271383" y="3065882"/>
              <a:chExt cx="304556" cy="341663"/>
            </a:xfrm>
          </p:grpSpPr>
          <p:grpSp>
            <p:nvGrpSpPr>
              <p:cNvPr id="1621" name="Google Shape;5412;p73">
                <a:extLst>
                  <a:ext uri="{FF2B5EF4-FFF2-40B4-BE49-F238E27FC236}">
                    <a16:creationId xmlns:a16="http://schemas.microsoft.com/office/drawing/2014/main" xmlns="" id="{28EDB6D8-116F-CDE5-68A0-C2BCE2A11468}"/>
                  </a:ext>
                </a:extLst>
              </p:cNvPr>
              <p:cNvGrpSpPr/>
              <p:nvPr/>
            </p:nvGrpSpPr>
            <p:grpSpPr>
              <a:xfrm>
                <a:off x="4293838" y="3078639"/>
                <a:ext cx="269353" cy="311973"/>
                <a:chOff x="4293838" y="3078639"/>
                <a:chExt cx="269353" cy="311973"/>
              </a:xfrm>
            </p:grpSpPr>
            <p:sp>
              <p:nvSpPr>
                <p:cNvPr id="1661" name="Google Shape;5413;p73">
                  <a:extLst>
                    <a:ext uri="{FF2B5EF4-FFF2-40B4-BE49-F238E27FC236}">
                      <a16:creationId xmlns:a16="http://schemas.microsoft.com/office/drawing/2014/main" xmlns="" id="{E1F778AB-11CE-C29A-F1FF-904CF351C290}"/>
                    </a:ext>
                  </a:extLst>
                </p:cNvPr>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5414;p73">
                  <a:extLst>
                    <a:ext uri="{FF2B5EF4-FFF2-40B4-BE49-F238E27FC236}">
                      <a16:creationId xmlns:a16="http://schemas.microsoft.com/office/drawing/2014/main" xmlns="" id="{A7D60524-6EF8-7A11-65DB-3FA129EBEA91}"/>
                    </a:ext>
                  </a:extLst>
                </p:cNvPr>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5415;p73">
                  <a:extLst>
                    <a:ext uri="{FF2B5EF4-FFF2-40B4-BE49-F238E27FC236}">
                      <a16:creationId xmlns:a16="http://schemas.microsoft.com/office/drawing/2014/main" xmlns="" id="{7D4D111C-88FD-B99A-7B5D-5DA16C785F6F}"/>
                    </a:ext>
                  </a:extLst>
                </p:cNvPr>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5416;p73">
                  <a:extLst>
                    <a:ext uri="{FF2B5EF4-FFF2-40B4-BE49-F238E27FC236}">
                      <a16:creationId xmlns:a16="http://schemas.microsoft.com/office/drawing/2014/main" xmlns="" id="{69E43C15-FF09-F949-C7C2-3DA8AC630E65}"/>
                    </a:ext>
                  </a:extLst>
                </p:cNvPr>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5417;p73">
                  <a:extLst>
                    <a:ext uri="{FF2B5EF4-FFF2-40B4-BE49-F238E27FC236}">
                      <a16:creationId xmlns:a16="http://schemas.microsoft.com/office/drawing/2014/main" xmlns="" id="{135FC9EC-CE18-8389-8BFF-6F9CD3E867C9}"/>
                    </a:ext>
                  </a:extLst>
                </p:cNvPr>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5418;p73">
                  <a:extLst>
                    <a:ext uri="{FF2B5EF4-FFF2-40B4-BE49-F238E27FC236}">
                      <a16:creationId xmlns:a16="http://schemas.microsoft.com/office/drawing/2014/main" xmlns="" id="{02F490D3-EECE-C1C3-25A0-7D72BCC8DFE6}"/>
                    </a:ext>
                  </a:extLst>
                </p:cNvPr>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5419;p73">
                  <a:extLst>
                    <a:ext uri="{FF2B5EF4-FFF2-40B4-BE49-F238E27FC236}">
                      <a16:creationId xmlns:a16="http://schemas.microsoft.com/office/drawing/2014/main" xmlns="" id="{41BE9B9F-B5F6-7FD1-81EB-D259877CDDFB}"/>
                    </a:ext>
                  </a:extLst>
                </p:cNvPr>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5420;p73">
                  <a:extLst>
                    <a:ext uri="{FF2B5EF4-FFF2-40B4-BE49-F238E27FC236}">
                      <a16:creationId xmlns:a16="http://schemas.microsoft.com/office/drawing/2014/main" xmlns="" id="{092B69A3-1457-5C16-C52D-8298E53AE833}"/>
                    </a:ext>
                  </a:extLst>
                </p:cNvPr>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5421;p73">
                  <a:extLst>
                    <a:ext uri="{FF2B5EF4-FFF2-40B4-BE49-F238E27FC236}">
                      <a16:creationId xmlns:a16="http://schemas.microsoft.com/office/drawing/2014/main" xmlns="" id="{047DEA16-7F06-1975-30AE-BA6AC2E7F978}"/>
                    </a:ext>
                  </a:extLst>
                </p:cNvPr>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5422;p73">
                  <a:extLst>
                    <a:ext uri="{FF2B5EF4-FFF2-40B4-BE49-F238E27FC236}">
                      <a16:creationId xmlns:a16="http://schemas.microsoft.com/office/drawing/2014/main" xmlns="" id="{986715D6-7E80-D0E3-247A-814DF47C18F0}"/>
                    </a:ext>
                  </a:extLst>
                </p:cNvPr>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5423;p73">
                  <a:extLst>
                    <a:ext uri="{FF2B5EF4-FFF2-40B4-BE49-F238E27FC236}">
                      <a16:creationId xmlns:a16="http://schemas.microsoft.com/office/drawing/2014/main" xmlns="" id="{A58976DD-10EA-2F12-9643-F0E37782DF99}"/>
                    </a:ext>
                  </a:extLst>
                </p:cNvPr>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5424;p73">
                  <a:extLst>
                    <a:ext uri="{FF2B5EF4-FFF2-40B4-BE49-F238E27FC236}">
                      <a16:creationId xmlns:a16="http://schemas.microsoft.com/office/drawing/2014/main" xmlns="" id="{F0AF415F-2C8F-1D93-3BD1-3EE3D71B91A9}"/>
                    </a:ext>
                  </a:extLst>
                </p:cNvPr>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5425;p73">
                  <a:extLst>
                    <a:ext uri="{FF2B5EF4-FFF2-40B4-BE49-F238E27FC236}">
                      <a16:creationId xmlns:a16="http://schemas.microsoft.com/office/drawing/2014/main" xmlns="" id="{A011A871-3D86-3651-647C-50D04ECA61EA}"/>
                    </a:ext>
                  </a:extLst>
                </p:cNvPr>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5426;p73">
                  <a:extLst>
                    <a:ext uri="{FF2B5EF4-FFF2-40B4-BE49-F238E27FC236}">
                      <a16:creationId xmlns:a16="http://schemas.microsoft.com/office/drawing/2014/main" xmlns="" id="{EB3A5950-D039-BB20-3BDC-10B452E3A8F2}"/>
                    </a:ext>
                  </a:extLst>
                </p:cNvPr>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5427;p73">
                  <a:extLst>
                    <a:ext uri="{FF2B5EF4-FFF2-40B4-BE49-F238E27FC236}">
                      <a16:creationId xmlns:a16="http://schemas.microsoft.com/office/drawing/2014/main" xmlns="" id="{B0DFC887-E5A6-09F8-019A-A029253A7924}"/>
                    </a:ext>
                  </a:extLst>
                </p:cNvPr>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5428;p73">
                  <a:extLst>
                    <a:ext uri="{FF2B5EF4-FFF2-40B4-BE49-F238E27FC236}">
                      <a16:creationId xmlns:a16="http://schemas.microsoft.com/office/drawing/2014/main" xmlns="" id="{9B7618AC-5798-02E6-7CF0-6E4F3C258104}"/>
                    </a:ext>
                  </a:extLst>
                </p:cNvPr>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5429;p73">
                  <a:extLst>
                    <a:ext uri="{FF2B5EF4-FFF2-40B4-BE49-F238E27FC236}">
                      <a16:creationId xmlns:a16="http://schemas.microsoft.com/office/drawing/2014/main" xmlns="" id="{2529091C-AA69-B8A9-2D12-83ED790D468B}"/>
                    </a:ext>
                  </a:extLst>
                </p:cNvPr>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5430;p73">
                <a:extLst>
                  <a:ext uri="{FF2B5EF4-FFF2-40B4-BE49-F238E27FC236}">
                    <a16:creationId xmlns:a16="http://schemas.microsoft.com/office/drawing/2014/main" xmlns="" id="{6AF53ED2-7D14-2A45-5D72-FC88FC39EFCD}"/>
                  </a:ext>
                </a:extLst>
              </p:cNvPr>
              <p:cNvGrpSpPr/>
              <p:nvPr/>
            </p:nvGrpSpPr>
            <p:grpSpPr>
              <a:xfrm>
                <a:off x="4538164" y="3342061"/>
                <a:ext cx="37776" cy="32380"/>
                <a:chOff x="4538164" y="3342061"/>
                <a:chExt cx="37776" cy="32380"/>
              </a:xfrm>
            </p:grpSpPr>
            <p:sp>
              <p:nvSpPr>
                <p:cNvPr id="1659" name="Google Shape;5431;p73">
                  <a:extLst>
                    <a:ext uri="{FF2B5EF4-FFF2-40B4-BE49-F238E27FC236}">
                      <a16:creationId xmlns:a16="http://schemas.microsoft.com/office/drawing/2014/main" xmlns="" id="{0FA1E16F-ECC3-375A-FFD4-43C4D01FB07D}"/>
                    </a:ext>
                  </a:extLst>
                </p:cNvPr>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5432;p73">
                  <a:extLst>
                    <a:ext uri="{FF2B5EF4-FFF2-40B4-BE49-F238E27FC236}">
                      <a16:creationId xmlns:a16="http://schemas.microsoft.com/office/drawing/2014/main" xmlns="" id="{719C28B4-9635-0F56-99AF-4AC8E86D39B5}"/>
                    </a:ext>
                  </a:extLst>
                </p:cNvPr>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5433;p73">
                <a:extLst>
                  <a:ext uri="{FF2B5EF4-FFF2-40B4-BE49-F238E27FC236}">
                    <a16:creationId xmlns:a16="http://schemas.microsoft.com/office/drawing/2014/main" xmlns="" id="{8889CF7D-114F-2FB6-59E8-0CBB04EAD070}"/>
                  </a:ext>
                </a:extLst>
              </p:cNvPr>
              <p:cNvGrpSpPr/>
              <p:nvPr/>
            </p:nvGrpSpPr>
            <p:grpSpPr>
              <a:xfrm>
                <a:off x="4271383" y="3194742"/>
                <a:ext cx="37783" cy="32420"/>
                <a:chOff x="4271383" y="3194742"/>
                <a:chExt cx="37783" cy="32420"/>
              </a:xfrm>
            </p:grpSpPr>
            <p:sp>
              <p:nvSpPr>
                <p:cNvPr id="1657" name="Google Shape;5434;p73">
                  <a:extLst>
                    <a:ext uri="{FF2B5EF4-FFF2-40B4-BE49-F238E27FC236}">
                      <a16:creationId xmlns:a16="http://schemas.microsoft.com/office/drawing/2014/main" xmlns="" id="{D7F7FA5A-3893-DE48-C646-D1E90CDB65EF}"/>
                    </a:ext>
                  </a:extLst>
                </p:cNvPr>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5435;p73">
                  <a:extLst>
                    <a:ext uri="{FF2B5EF4-FFF2-40B4-BE49-F238E27FC236}">
                      <a16:creationId xmlns:a16="http://schemas.microsoft.com/office/drawing/2014/main" xmlns="" id="{5554EE0C-CDCB-1B8B-799D-2B6782480F69}"/>
                    </a:ext>
                  </a:extLst>
                </p:cNvPr>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5436;p73">
                <a:extLst>
                  <a:ext uri="{FF2B5EF4-FFF2-40B4-BE49-F238E27FC236}">
                    <a16:creationId xmlns:a16="http://schemas.microsoft.com/office/drawing/2014/main" xmlns="" id="{82CABA84-A761-83BB-4EF5-38F6A22E373A}"/>
                  </a:ext>
                </a:extLst>
              </p:cNvPr>
              <p:cNvGrpSpPr/>
              <p:nvPr/>
            </p:nvGrpSpPr>
            <p:grpSpPr>
              <a:xfrm>
                <a:off x="4284416" y="3084058"/>
                <a:ext cx="37783" cy="32357"/>
                <a:chOff x="4284416" y="3084058"/>
                <a:chExt cx="37783" cy="32357"/>
              </a:xfrm>
            </p:grpSpPr>
            <p:sp>
              <p:nvSpPr>
                <p:cNvPr id="1655" name="Google Shape;5437;p73">
                  <a:extLst>
                    <a:ext uri="{FF2B5EF4-FFF2-40B4-BE49-F238E27FC236}">
                      <a16:creationId xmlns:a16="http://schemas.microsoft.com/office/drawing/2014/main" xmlns="" id="{45739D28-4627-5604-D2BC-959282C38BFD}"/>
                    </a:ext>
                  </a:extLst>
                </p:cNvPr>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5438;p73">
                  <a:extLst>
                    <a:ext uri="{FF2B5EF4-FFF2-40B4-BE49-F238E27FC236}">
                      <a16:creationId xmlns:a16="http://schemas.microsoft.com/office/drawing/2014/main" xmlns="" id="{E6A9B76F-1A1D-D0CC-FFE6-7D06910FAD4C}"/>
                    </a:ext>
                  </a:extLst>
                </p:cNvPr>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5439;p73">
                <a:extLst>
                  <a:ext uri="{FF2B5EF4-FFF2-40B4-BE49-F238E27FC236}">
                    <a16:creationId xmlns:a16="http://schemas.microsoft.com/office/drawing/2014/main" xmlns="" id="{63DE5656-D68C-384C-7A3D-4492AE68FFE6}"/>
                  </a:ext>
                </a:extLst>
              </p:cNvPr>
              <p:cNvGrpSpPr/>
              <p:nvPr/>
            </p:nvGrpSpPr>
            <p:grpSpPr>
              <a:xfrm>
                <a:off x="4478697" y="3297561"/>
                <a:ext cx="37776" cy="32451"/>
                <a:chOff x="4478697" y="3297561"/>
                <a:chExt cx="37776" cy="32451"/>
              </a:xfrm>
            </p:grpSpPr>
            <p:sp>
              <p:nvSpPr>
                <p:cNvPr id="1653" name="Google Shape;5440;p73">
                  <a:extLst>
                    <a:ext uri="{FF2B5EF4-FFF2-40B4-BE49-F238E27FC236}">
                      <a16:creationId xmlns:a16="http://schemas.microsoft.com/office/drawing/2014/main" xmlns="" id="{ACA6D328-409C-7CEF-7460-D8C5A2F581CA}"/>
                    </a:ext>
                  </a:extLst>
                </p:cNvPr>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5441;p73">
                  <a:extLst>
                    <a:ext uri="{FF2B5EF4-FFF2-40B4-BE49-F238E27FC236}">
                      <a16:creationId xmlns:a16="http://schemas.microsoft.com/office/drawing/2014/main" xmlns="" id="{863E4CC2-D753-3F13-30F9-F4D4335AAAAC}"/>
                    </a:ext>
                  </a:extLst>
                </p:cNvPr>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5442;p73">
                <a:extLst>
                  <a:ext uri="{FF2B5EF4-FFF2-40B4-BE49-F238E27FC236}">
                    <a16:creationId xmlns:a16="http://schemas.microsoft.com/office/drawing/2014/main" xmlns="" id="{B7C62844-25FB-E6A2-7B78-483D80DD4573}"/>
                  </a:ext>
                </a:extLst>
              </p:cNvPr>
              <p:cNvGrpSpPr/>
              <p:nvPr/>
            </p:nvGrpSpPr>
            <p:grpSpPr>
              <a:xfrm>
                <a:off x="4411813" y="3331711"/>
                <a:ext cx="37776" cy="32451"/>
                <a:chOff x="4411813" y="3331711"/>
                <a:chExt cx="37776" cy="32451"/>
              </a:xfrm>
            </p:grpSpPr>
            <p:sp>
              <p:nvSpPr>
                <p:cNvPr id="1651" name="Google Shape;5443;p73">
                  <a:extLst>
                    <a:ext uri="{FF2B5EF4-FFF2-40B4-BE49-F238E27FC236}">
                      <a16:creationId xmlns:a16="http://schemas.microsoft.com/office/drawing/2014/main" xmlns="" id="{960BAA21-172C-66E4-8D87-DC2A561A03C4}"/>
                    </a:ext>
                  </a:extLst>
                </p:cNvPr>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5444;p73">
                  <a:extLst>
                    <a:ext uri="{FF2B5EF4-FFF2-40B4-BE49-F238E27FC236}">
                      <a16:creationId xmlns:a16="http://schemas.microsoft.com/office/drawing/2014/main" xmlns="" id="{69A145DD-7110-481B-9355-0F45A75AD02D}"/>
                    </a:ext>
                  </a:extLst>
                </p:cNvPr>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5445;p73">
                <a:extLst>
                  <a:ext uri="{FF2B5EF4-FFF2-40B4-BE49-F238E27FC236}">
                    <a16:creationId xmlns:a16="http://schemas.microsoft.com/office/drawing/2014/main" xmlns="" id="{2AC46F6E-25BC-2467-CB86-5480D6996C85}"/>
                  </a:ext>
                </a:extLst>
              </p:cNvPr>
              <p:cNvGrpSpPr/>
              <p:nvPr/>
            </p:nvGrpSpPr>
            <p:grpSpPr>
              <a:xfrm>
                <a:off x="4337984" y="3375188"/>
                <a:ext cx="37776" cy="32357"/>
                <a:chOff x="4337984" y="3375188"/>
                <a:chExt cx="37776" cy="32357"/>
              </a:xfrm>
            </p:grpSpPr>
            <p:sp>
              <p:nvSpPr>
                <p:cNvPr id="1649" name="Google Shape;5446;p73">
                  <a:extLst>
                    <a:ext uri="{FF2B5EF4-FFF2-40B4-BE49-F238E27FC236}">
                      <a16:creationId xmlns:a16="http://schemas.microsoft.com/office/drawing/2014/main" xmlns="" id="{B86B5098-1243-5E0F-F592-ADD2BBD328A3}"/>
                    </a:ext>
                  </a:extLst>
                </p:cNvPr>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5447;p73">
                  <a:extLst>
                    <a:ext uri="{FF2B5EF4-FFF2-40B4-BE49-F238E27FC236}">
                      <a16:creationId xmlns:a16="http://schemas.microsoft.com/office/drawing/2014/main" xmlns="" id="{691E503F-070B-76DB-2263-84FFF5DF687F}"/>
                    </a:ext>
                  </a:extLst>
                </p:cNvPr>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5448;p73">
                <a:extLst>
                  <a:ext uri="{FF2B5EF4-FFF2-40B4-BE49-F238E27FC236}">
                    <a16:creationId xmlns:a16="http://schemas.microsoft.com/office/drawing/2014/main" xmlns="" id="{A38AB609-1462-48AC-21F9-7A2264BD81F0}"/>
                  </a:ext>
                </a:extLst>
              </p:cNvPr>
              <p:cNvGrpSpPr/>
              <p:nvPr/>
            </p:nvGrpSpPr>
            <p:grpSpPr>
              <a:xfrm>
                <a:off x="4494867" y="3090530"/>
                <a:ext cx="37878" cy="32451"/>
                <a:chOff x="4494867" y="3090530"/>
                <a:chExt cx="37878" cy="32451"/>
              </a:xfrm>
            </p:grpSpPr>
            <p:sp>
              <p:nvSpPr>
                <p:cNvPr id="1647" name="Google Shape;5449;p73">
                  <a:extLst>
                    <a:ext uri="{FF2B5EF4-FFF2-40B4-BE49-F238E27FC236}">
                      <a16:creationId xmlns:a16="http://schemas.microsoft.com/office/drawing/2014/main" xmlns="" id="{657DF1BF-EF54-5A4D-B87A-56BA7ADD5256}"/>
                    </a:ext>
                  </a:extLst>
                </p:cNvPr>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5450;p73">
                  <a:extLst>
                    <a:ext uri="{FF2B5EF4-FFF2-40B4-BE49-F238E27FC236}">
                      <a16:creationId xmlns:a16="http://schemas.microsoft.com/office/drawing/2014/main" xmlns="" id="{9369D4A4-0ABC-8F4B-81E1-90D6B3666765}"/>
                    </a:ext>
                  </a:extLst>
                </p:cNvPr>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5451;p73">
                <a:extLst>
                  <a:ext uri="{FF2B5EF4-FFF2-40B4-BE49-F238E27FC236}">
                    <a16:creationId xmlns:a16="http://schemas.microsoft.com/office/drawing/2014/main" xmlns="" id="{0070FDEC-53A1-FE28-03A3-4F996B3754B6}"/>
                  </a:ext>
                </a:extLst>
              </p:cNvPr>
              <p:cNvGrpSpPr/>
              <p:nvPr/>
            </p:nvGrpSpPr>
            <p:grpSpPr>
              <a:xfrm>
                <a:off x="4525124" y="3207774"/>
                <a:ext cx="37783" cy="32420"/>
                <a:chOff x="4525124" y="3207774"/>
                <a:chExt cx="37783" cy="32420"/>
              </a:xfrm>
            </p:grpSpPr>
            <p:sp>
              <p:nvSpPr>
                <p:cNvPr id="1645" name="Google Shape;5452;p73">
                  <a:extLst>
                    <a:ext uri="{FF2B5EF4-FFF2-40B4-BE49-F238E27FC236}">
                      <a16:creationId xmlns:a16="http://schemas.microsoft.com/office/drawing/2014/main" xmlns="" id="{8E3BFD29-3754-6BE2-B315-382E1FD1C027}"/>
                    </a:ext>
                  </a:extLst>
                </p:cNvPr>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5453;p73">
                  <a:extLst>
                    <a:ext uri="{FF2B5EF4-FFF2-40B4-BE49-F238E27FC236}">
                      <a16:creationId xmlns:a16="http://schemas.microsoft.com/office/drawing/2014/main" xmlns="" id="{8324F75F-A6AE-6584-64DF-CC00C5DB8ADB}"/>
                    </a:ext>
                  </a:extLst>
                </p:cNvPr>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5454;p73">
                <a:extLst>
                  <a:ext uri="{FF2B5EF4-FFF2-40B4-BE49-F238E27FC236}">
                    <a16:creationId xmlns:a16="http://schemas.microsoft.com/office/drawing/2014/main" xmlns="" id="{35DBADFF-1B0D-1151-1712-BAEA03FAF541}"/>
                  </a:ext>
                </a:extLst>
              </p:cNvPr>
              <p:cNvGrpSpPr/>
              <p:nvPr/>
            </p:nvGrpSpPr>
            <p:grpSpPr>
              <a:xfrm>
                <a:off x="4440544" y="3176479"/>
                <a:ext cx="31499" cy="26898"/>
                <a:chOff x="4440544" y="3176479"/>
                <a:chExt cx="31499" cy="26898"/>
              </a:xfrm>
            </p:grpSpPr>
            <p:sp>
              <p:nvSpPr>
                <p:cNvPr id="1643" name="Google Shape;5455;p73">
                  <a:extLst>
                    <a:ext uri="{FF2B5EF4-FFF2-40B4-BE49-F238E27FC236}">
                      <a16:creationId xmlns:a16="http://schemas.microsoft.com/office/drawing/2014/main" xmlns="" id="{E796D104-E1C5-9E0D-3B9A-0A8BBA261CBD}"/>
                    </a:ext>
                  </a:extLst>
                </p:cNvPr>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5456;p73">
                  <a:extLst>
                    <a:ext uri="{FF2B5EF4-FFF2-40B4-BE49-F238E27FC236}">
                      <a16:creationId xmlns:a16="http://schemas.microsoft.com/office/drawing/2014/main" xmlns="" id="{E15E5695-3148-7B5C-902D-7DEC6B59F3D3}"/>
                    </a:ext>
                  </a:extLst>
                </p:cNvPr>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1" name="Google Shape;5457;p73">
                <a:extLst>
                  <a:ext uri="{FF2B5EF4-FFF2-40B4-BE49-F238E27FC236}">
                    <a16:creationId xmlns:a16="http://schemas.microsoft.com/office/drawing/2014/main" xmlns="" id="{4A0F82FA-8FD4-6904-3C17-9E85EA2BC101}"/>
                  </a:ext>
                </a:extLst>
              </p:cNvPr>
              <p:cNvGrpSpPr/>
              <p:nvPr/>
            </p:nvGrpSpPr>
            <p:grpSpPr>
              <a:xfrm>
                <a:off x="4350545" y="3156400"/>
                <a:ext cx="31405" cy="27001"/>
                <a:chOff x="4350545" y="3156400"/>
                <a:chExt cx="31405" cy="27001"/>
              </a:xfrm>
            </p:grpSpPr>
            <p:sp>
              <p:nvSpPr>
                <p:cNvPr id="1641" name="Google Shape;5458;p73">
                  <a:extLst>
                    <a:ext uri="{FF2B5EF4-FFF2-40B4-BE49-F238E27FC236}">
                      <a16:creationId xmlns:a16="http://schemas.microsoft.com/office/drawing/2014/main" xmlns="" id="{D3D57080-D37E-4A95-0ABA-56D545FD1024}"/>
                    </a:ext>
                  </a:extLst>
                </p:cNvPr>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5459;p73">
                  <a:extLst>
                    <a:ext uri="{FF2B5EF4-FFF2-40B4-BE49-F238E27FC236}">
                      <a16:creationId xmlns:a16="http://schemas.microsoft.com/office/drawing/2014/main" xmlns="" id="{5DD7D85B-8E39-3FB2-46F0-349A33F0E16B}"/>
                    </a:ext>
                  </a:extLst>
                </p:cNvPr>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5460;p73">
                <a:extLst>
                  <a:ext uri="{FF2B5EF4-FFF2-40B4-BE49-F238E27FC236}">
                    <a16:creationId xmlns:a16="http://schemas.microsoft.com/office/drawing/2014/main" xmlns="" id="{D65E9AAD-C428-74FA-58A1-0F7F1408F8F1}"/>
                  </a:ext>
                </a:extLst>
              </p:cNvPr>
              <p:cNvGrpSpPr/>
              <p:nvPr/>
            </p:nvGrpSpPr>
            <p:grpSpPr>
              <a:xfrm>
                <a:off x="4376703" y="3255058"/>
                <a:ext cx="31405" cy="27001"/>
                <a:chOff x="4376703" y="3255058"/>
                <a:chExt cx="31405" cy="27001"/>
              </a:xfrm>
            </p:grpSpPr>
            <p:sp>
              <p:nvSpPr>
                <p:cNvPr id="1639" name="Google Shape;5461;p73">
                  <a:extLst>
                    <a:ext uri="{FF2B5EF4-FFF2-40B4-BE49-F238E27FC236}">
                      <a16:creationId xmlns:a16="http://schemas.microsoft.com/office/drawing/2014/main" xmlns="" id="{7DECBA09-166F-D9CB-AFA7-EE8BAB36491D}"/>
                    </a:ext>
                  </a:extLst>
                </p:cNvPr>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5462;p73">
                  <a:extLst>
                    <a:ext uri="{FF2B5EF4-FFF2-40B4-BE49-F238E27FC236}">
                      <a16:creationId xmlns:a16="http://schemas.microsoft.com/office/drawing/2014/main" xmlns="" id="{F1976F47-57E2-2F40-B2DD-BA17BAE837B8}"/>
                    </a:ext>
                  </a:extLst>
                </p:cNvPr>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5463;p73">
                <a:extLst>
                  <a:ext uri="{FF2B5EF4-FFF2-40B4-BE49-F238E27FC236}">
                    <a16:creationId xmlns:a16="http://schemas.microsoft.com/office/drawing/2014/main" xmlns="" id="{08A58CF9-D1A1-09F9-CBD9-AA6FBA2660B0}"/>
                  </a:ext>
                </a:extLst>
              </p:cNvPr>
              <p:cNvGrpSpPr/>
              <p:nvPr/>
            </p:nvGrpSpPr>
            <p:grpSpPr>
              <a:xfrm>
                <a:off x="4331322" y="3283656"/>
                <a:ext cx="31405" cy="26945"/>
                <a:chOff x="4331322" y="3283656"/>
                <a:chExt cx="31405" cy="26945"/>
              </a:xfrm>
            </p:grpSpPr>
            <p:sp>
              <p:nvSpPr>
                <p:cNvPr id="1637" name="Google Shape;5464;p73">
                  <a:extLst>
                    <a:ext uri="{FF2B5EF4-FFF2-40B4-BE49-F238E27FC236}">
                      <a16:creationId xmlns:a16="http://schemas.microsoft.com/office/drawing/2014/main" xmlns="" id="{9471985E-4583-05B0-B7A9-09E08DC3ED55}"/>
                    </a:ext>
                  </a:extLst>
                </p:cNvPr>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5465;p73">
                  <a:extLst>
                    <a:ext uri="{FF2B5EF4-FFF2-40B4-BE49-F238E27FC236}">
                      <a16:creationId xmlns:a16="http://schemas.microsoft.com/office/drawing/2014/main" xmlns="" id="{2A8879F2-7FC2-3B1D-F1DF-AB7F1606BE3B}"/>
                    </a:ext>
                  </a:extLst>
                </p:cNvPr>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5466;p73">
                <a:extLst>
                  <a:ext uri="{FF2B5EF4-FFF2-40B4-BE49-F238E27FC236}">
                    <a16:creationId xmlns:a16="http://schemas.microsoft.com/office/drawing/2014/main" xmlns="" id="{F302848E-969A-FF03-58BF-7A93DFF9A1D9}"/>
                  </a:ext>
                </a:extLst>
              </p:cNvPr>
              <p:cNvGrpSpPr/>
              <p:nvPr/>
            </p:nvGrpSpPr>
            <p:grpSpPr>
              <a:xfrm>
                <a:off x="4380510" y="3065882"/>
                <a:ext cx="31405" cy="26938"/>
                <a:chOff x="4380510" y="3065882"/>
                <a:chExt cx="31405" cy="26938"/>
              </a:xfrm>
            </p:grpSpPr>
            <p:sp>
              <p:nvSpPr>
                <p:cNvPr id="1635" name="Google Shape;5467;p73">
                  <a:extLst>
                    <a:ext uri="{FF2B5EF4-FFF2-40B4-BE49-F238E27FC236}">
                      <a16:creationId xmlns:a16="http://schemas.microsoft.com/office/drawing/2014/main" xmlns="" id="{1F992875-8433-996A-5D71-EAE270567FB3}"/>
                    </a:ext>
                  </a:extLst>
                </p:cNvPr>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5468;p73">
                  <a:extLst>
                    <a:ext uri="{FF2B5EF4-FFF2-40B4-BE49-F238E27FC236}">
                      <a16:creationId xmlns:a16="http://schemas.microsoft.com/office/drawing/2014/main" xmlns="" id="{C2990966-B2EC-19DD-60F5-AC13670CC4C4}"/>
                    </a:ext>
                  </a:extLst>
                </p:cNvPr>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 name="Google Shape;5469;p73">
              <a:extLst>
                <a:ext uri="{FF2B5EF4-FFF2-40B4-BE49-F238E27FC236}">
                  <a16:creationId xmlns:a16="http://schemas.microsoft.com/office/drawing/2014/main" xmlns="" id="{FCC93C40-F20B-C831-4FB1-635DDF3B1554}"/>
                </a:ext>
              </a:extLst>
            </p:cNvPr>
            <p:cNvGrpSpPr/>
            <p:nvPr/>
          </p:nvGrpSpPr>
          <p:grpSpPr>
            <a:xfrm>
              <a:off x="4558998" y="3188237"/>
              <a:ext cx="1280131" cy="1052746"/>
              <a:chOff x="4558998" y="3188237"/>
              <a:chExt cx="1280131" cy="1052746"/>
            </a:xfrm>
          </p:grpSpPr>
          <p:sp>
            <p:nvSpPr>
              <p:cNvPr id="1201" name="Google Shape;5470;p73">
                <a:extLst>
                  <a:ext uri="{FF2B5EF4-FFF2-40B4-BE49-F238E27FC236}">
                    <a16:creationId xmlns:a16="http://schemas.microsoft.com/office/drawing/2014/main" xmlns="" id="{5BFD2038-90FD-CB02-B3DB-F386CA7E73A0}"/>
                  </a:ext>
                </a:extLst>
              </p:cNvPr>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5471;p73">
                <a:extLst>
                  <a:ext uri="{FF2B5EF4-FFF2-40B4-BE49-F238E27FC236}">
                    <a16:creationId xmlns:a16="http://schemas.microsoft.com/office/drawing/2014/main" xmlns="" id="{02CC80C3-1837-CF8A-E8B8-DD419EA9E107}"/>
                  </a:ext>
                </a:extLst>
              </p:cNvPr>
              <p:cNvGrpSpPr/>
              <p:nvPr/>
            </p:nvGrpSpPr>
            <p:grpSpPr>
              <a:xfrm>
                <a:off x="4579164" y="3203653"/>
                <a:ext cx="1244833" cy="1020397"/>
                <a:chOff x="4579164" y="3203653"/>
                <a:chExt cx="1244833" cy="1020397"/>
              </a:xfrm>
            </p:grpSpPr>
            <p:sp>
              <p:nvSpPr>
                <p:cNvPr id="1520" name="Google Shape;5472;p73">
                  <a:extLst>
                    <a:ext uri="{FF2B5EF4-FFF2-40B4-BE49-F238E27FC236}">
                      <a16:creationId xmlns:a16="http://schemas.microsoft.com/office/drawing/2014/main" xmlns="" id="{5953896C-23F1-4209-9D95-8FD980405F02}"/>
                    </a:ext>
                  </a:extLst>
                </p:cNvPr>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5473;p73">
                  <a:extLst>
                    <a:ext uri="{FF2B5EF4-FFF2-40B4-BE49-F238E27FC236}">
                      <a16:creationId xmlns:a16="http://schemas.microsoft.com/office/drawing/2014/main" xmlns="" id="{5C251EAC-9A3A-DF16-833D-8A471A4622B6}"/>
                    </a:ext>
                  </a:extLst>
                </p:cNvPr>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 name="Google Shape;5474;p73">
                  <a:extLst>
                    <a:ext uri="{FF2B5EF4-FFF2-40B4-BE49-F238E27FC236}">
                      <a16:creationId xmlns:a16="http://schemas.microsoft.com/office/drawing/2014/main" xmlns="" id="{DB3DCF77-5445-29D3-0AA9-98E3D8C5BDDE}"/>
                    </a:ext>
                  </a:extLst>
                </p:cNvPr>
                <p:cNvGrpSpPr/>
                <p:nvPr/>
              </p:nvGrpSpPr>
              <p:grpSpPr>
                <a:xfrm>
                  <a:off x="4579164" y="3203653"/>
                  <a:ext cx="1244833" cy="1020397"/>
                  <a:chOff x="4579164" y="3203653"/>
                  <a:chExt cx="1244833" cy="1020397"/>
                </a:xfrm>
              </p:grpSpPr>
              <p:sp>
                <p:nvSpPr>
                  <p:cNvPr id="1523" name="Google Shape;5475;p73">
                    <a:extLst>
                      <a:ext uri="{FF2B5EF4-FFF2-40B4-BE49-F238E27FC236}">
                        <a16:creationId xmlns:a16="http://schemas.microsoft.com/office/drawing/2014/main" xmlns="" id="{4B8DBCFA-FC6F-9923-3CBD-9956B741C0F1}"/>
                      </a:ext>
                    </a:extLst>
                  </p:cNvPr>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5476;p73">
                    <a:extLst>
                      <a:ext uri="{FF2B5EF4-FFF2-40B4-BE49-F238E27FC236}">
                        <a16:creationId xmlns:a16="http://schemas.microsoft.com/office/drawing/2014/main" xmlns="" id="{BF8CDA43-39DC-CBEE-BA8F-D7937C85743C}"/>
                      </a:ext>
                    </a:extLst>
                  </p:cNvPr>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5477;p73">
                    <a:extLst>
                      <a:ext uri="{FF2B5EF4-FFF2-40B4-BE49-F238E27FC236}">
                        <a16:creationId xmlns:a16="http://schemas.microsoft.com/office/drawing/2014/main" xmlns="" id="{B9BACA15-46DB-89C0-F057-DDD610436C9F}"/>
                      </a:ext>
                    </a:extLst>
                  </p:cNvPr>
                  <p:cNvGrpSpPr/>
                  <p:nvPr/>
                </p:nvGrpSpPr>
                <p:grpSpPr>
                  <a:xfrm>
                    <a:off x="4579164" y="3203653"/>
                    <a:ext cx="1244833" cy="1020397"/>
                    <a:chOff x="4579164" y="3203653"/>
                    <a:chExt cx="1244833" cy="1020397"/>
                  </a:xfrm>
                </p:grpSpPr>
                <p:sp>
                  <p:nvSpPr>
                    <p:cNvPr id="1526" name="Google Shape;5478;p73">
                      <a:extLst>
                        <a:ext uri="{FF2B5EF4-FFF2-40B4-BE49-F238E27FC236}">
                          <a16:creationId xmlns:a16="http://schemas.microsoft.com/office/drawing/2014/main" xmlns="" id="{2BBF2A2B-1840-A60B-6DEC-10CA915CD2C6}"/>
                        </a:ext>
                      </a:extLst>
                    </p:cNvPr>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5479;p73">
                      <a:extLst>
                        <a:ext uri="{FF2B5EF4-FFF2-40B4-BE49-F238E27FC236}">
                          <a16:creationId xmlns:a16="http://schemas.microsoft.com/office/drawing/2014/main" xmlns="" id="{D537E6F8-5E44-0F95-B46E-F6959A45E8F4}"/>
                        </a:ext>
                      </a:extLst>
                    </p:cNvPr>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5480;p73">
                      <a:extLst>
                        <a:ext uri="{FF2B5EF4-FFF2-40B4-BE49-F238E27FC236}">
                          <a16:creationId xmlns:a16="http://schemas.microsoft.com/office/drawing/2014/main" xmlns="" id="{D181DD51-2234-FA6B-3B29-E038847AFBBD}"/>
                        </a:ext>
                      </a:extLst>
                    </p:cNvPr>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5481;p73">
                      <a:extLst>
                        <a:ext uri="{FF2B5EF4-FFF2-40B4-BE49-F238E27FC236}">
                          <a16:creationId xmlns:a16="http://schemas.microsoft.com/office/drawing/2014/main" xmlns="" id="{109A8DC3-36DF-76E2-9FEA-B4F3ECA5DF33}"/>
                        </a:ext>
                      </a:extLst>
                    </p:cNvPr>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5482;p73">
                      <a:extLst>
                        <a:ext uri="{FF2B5EF4-FFF2-40B4-BE49-F238E27FC236}">
                          <a16:creationId xmlns:a16="http://schemas.microsoft.com/office/drawing/2014/main" xmlns="" id="{13A12B3E-5215-BBC6-71D7-E0B34F632894}"/>
                        </a:ext>
                      </a:extLst>
                    </p:cNvPr>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5483;p73">
                      <a:extLst>
                        <a:ext uri="{FF2B5EF4-FFF2-40B4-BE49-F238E27FC236}">
                          <a16:creationId xmlns:a16="http://schemas.microsoft.com/office/drawing/2014/main" xmlns="" id="{79D1F0B8-75F5-3D9F-F716-B9325CB6DC11}"/>
                        </a:ext>
                      </a:extLst>
                    </p:cNvPr>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5484;p73">
                      <a:extLst>
                        <a:ext uri="{FF2B5EF4-FFF2-40B4-BE49-F238E27FC236}">
                          <a16:creationId xmlns:a16="http://schemas.microsoft.com/office/drawing/2014/main" xmlns="" id="{C334FC8C-7E0E-C728-11EF-DAAF51B32B06}"/>
                        </a:ext>
                      </a:extLst>
                    </p:cNvPr>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5485;p73">
                      <a:extLst>
                        <a:ext uri="{FF2B5EF4-FFF2-40B4-BE49-F238E27FC236}">
                          <a16:creationId xmlns:a16="http://schemas.microsoft.com/office/drawing/2014/main" xmlns="" id="{F0A4F3CB-25D6-4F14-2268-7808080C9F29}"/>
                        </a:ext>
                      </a:extLst>
                    </p:cNvPr>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4" name="Google Shape;5486;p73">
                      <a:extLst>
                        <a:ext uri="{FF2B5EF4-FFF2-40B4-BE49-F238E27FC236}">
                          <a16:creationId xmlns:a16="http://schemas.microsoft.com/office/drawing/2014/main" xmlns="" id="{BED7B64D-7F72-0445-70E8-4CCB91859B78}"/>
                        </a:ext>
                      </a:extLst>
                    </p:cNvPr>
                    <p:cNvGrpSpPr/>
                    <p:nvPr/>
                  </p:nvGrpSpPr>
                  <p:grpSpPr>
                    <a:xfrm>
                      <a:off x="4579164" y="3203653"/>
                      <a:ext cx="1244833" cy="1020397"/>
                      <a:chOff x="4579164" y="3203653"/>
                      <a:chExt cx="1244833" cy="1020397"/>
                    </a:xfrm>
                  </p:grpSpPr>
                  <p:sp>
                    <p:nvSpPr>
                      <p:cNvPr id="1535" name="Google Shape;5487;p73">
                        <a:extLst>
                          <a:ext uri="{FF2B5EF4-FFF2-40B4-BE49-F238E27FC236}">
                            <a16:creationId xmlns:a16="http://schemas.microsoft.com/office/drawing/2014/main" xmlns="" id="{CABBE8DF-98B4-808C-83EF-5EF1385BEB68}"/>
                          </a:ext>
                        </a:extLst>
                      </p:cNvPr>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5488;p73">
                        <a:extLst>
                          <a:ext uri="{FF2B5EF4-FFF2-40B4-BE49-F238E27FC236}">
                            <a16:creationId xmlns:a16="http://schemas.microsoft.com/office/drawing/2014/main" xmlns="" id="{18A6A6B7-0FA8-DB0C-637B-8FCDE6D39CB4}"/>
                          </a:ext>
                        </a:extLst>
                      </p:cNvPr>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5489;p73">
                        <a:extLst>
                          <a:ext uri="{FF2B5EF4-FFF2-40B4-BE49-F238E27FC236}">
                            <a16:creationId xmlns:a16="http://schemas.microsoft.com/office/drawing/2014/main" xmlns="" id="{41726E00-2490-F08B-87E4-FBC6BAD9075E}"/>
                          </a:ext>
                        </a:extLst>
                      </p:cNvPr>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5490;p73">
                        <a:extLst>
                          <a:ext uri="{FF2B5EF4-FFF2-40B4-BE49-F238E27FC236}">
                            <a16:creationId xmlns:a16="http://schemas.microsoft.com/office/drawing/2014/main" xmlns="" id="{BDE655A7-490E-F16A-1E33-7DBB57D41AFD}"/>
                          </a:ext>
                        </a:extLst>
                      </p:cNvPr>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5491;p73">
                        <a:extLst>
                          <a:ext uri="{FF2B5EF4-FFF2-40B4-BE49-F238E27FC236}">
                            <a16:creationId xmlns:a16="http://schemas.microsoft.com/office/drawing/2014/main" xmlns="" id="{868F2AA1-F0F2-1981-8D74-0F25AFB4035F}"/>
                          </a:ext>
                        </a:extLst>
                      </p:cNvPr>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5492;p73">
                        <a:extLst>
                          <a:ext uri="{FF2B5EF4-FFF2-40B4-BE49-F238E27FC236}">
                            <a16:creationId xmlns:a16="http://schemas.microsoft.com/office/drawing/2014/main" xmlns="" id="{BD0E70A7-8FDA-48D5-0487-5C45F5D4578F}"/>
                          </a:ext>
                        </a:extLst>
                      </p:cNvPr>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5493;p73">
                        <a:extLst>
                          <a:ext uri="{FF2B5EF4-FFF2-40B4-BE49-F238E27FC236}">
                            <a16:creationId xmlns:a16="http://schemas.microsoft.com/office/drawing/2014/main" xmlns="" id="{BBA96C87-427C-B7C5-92D3-B1EFD223DC9A}"/>
                          </a:ext>
                        </a:extLst>
                      </p:cNvPr>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5494;p73">
                        <a:extLst>
                          <a:ext uri="{FF2B5EF4-FFF2-40B4-BE49-F238E27FC236}">
                            <a16:creationId xmlns:a16="http://schemas.microsoft.com/office/drawing/2014/main" xmlns="" id="{6F454233-D4CD-4656-58A2-04738F575E35}"/>
                          </a:ext>
                        </a:extLst>
                      </p:cNvPr>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5495;p73">
                        <a:extLst>
                          <a:ext uri="{FF2B5EF4-FFF2-40B4-BE49-F238E27FC236}">
                            <a16:creationId xmlns:a16="http://schemas.microsoft.com/office/drawing/2014/main" xmlns="" id="{09B8042A-CB87-92A9-9CB2-6A05E91F80F5}"/>
                          </a:ext>
                        </a:extLst>
                      </p:cNvPr>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5496;p73">
                        <a:extLst>
                          <a:ext uri="{FF2B5EF4-FFF2-40B4-BE49-F238E27FC236}">
                            <a16:creationId xmlns:a16="http://schemas.microsoft.com/office/drawing/2014/main" xmlns="" id="{F0EE45F9-AF65-9D9A-BBDF-BEDA41CAB8C2}"/>
                          </a:ext>
                        </a:extLst>
                      </p:cNvPr>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5497;p73">
                        <a:extLst>
                          <a:ext uri="{FF2B5EF4-FFF2-40B4-BE49-F238E27FC236}">
                            <a16:creationId xmlns:a16="http://schemas.microsoft.com/office/drawing/2014/main" xmlns="" id="{4282FC19-1856-9F50-B2B2-8F825A98AA5A}"/>
                          </a:ext>
                        </a:extLst>
                      </p:cNvPr>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5498;p73">
                        <a:extLst>
                          <a:ext uri="{FF2B5EF4-FFF2-40B4-BE49-F238E27FC236}">
                            <a16:creationId xmlns:a16="http://schemas.microsoft.com/office/drawing/2014/main" xmlns="" id="{3E6413AA-9555-CB10-E5A7-AAA02423F577}"/>
                          </a:ext>
                        </a:extLst>
                      </p:cNvPr>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5499;p73">
                        <a:extLst>
                          <a:ext uri="{FF2B5EF4-FFF2-40B4-BE49-F238E27FC236}">
                            <a16:creationId xmlns:a16="http://schemas.microsoft.com/office/drawing/2014/main" xmlns="" id="{08622439-911F-316F-B777-81DF70410E58}"/>
                          </a:ext>
                        </a:extLst>
                      </p:cNvPr>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5500;p73">
                        <a:extLst>
                          <a:ext uri="{FF2B5EF4-FFF2-40B4-BE49-F238E27FC236}">
                            <a16:creationId xmlns:a16="http://schemas.microsoft.com/office/drawing/2014/main" xmlns="" id="{F79EF404-232B-3967-7542-335AD5C27DE3}"/>
                          </a:ext>
                        </a:extLst>
                      </p:cNvPr>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9" name="Google Shape;5501;p73">
                        <a:extLst>
                          <a:ext uri="{FF2B5EF4-FFF2-40B4-BE49-F238E27FC236}">
                            <a16:creationId xmlns:a16="http://schemas.microsoft.com/office/drawing/2014/main" xmlns="" id="{4BCC16A4-AA30-6660-505E-8B58DEB49B1F}"/>
                          </a:ext>
                        </a:extLst>
                      </p:cNvPr>
                      <p:cNvGrpSpPr/>
                      <p:nvPr/>
                    </p:nvGrpSpPr>
                    <p:grpSpPr>
                      <a:xfrm>
                        <a:off x="4579164" y="3203653"/>
                        <a:ext cx="1244833" cy="1020397"/>
                        <a:chOff x="4579164" y="3203653"/>
                        <a:chExt cx="1244833" cy="1020397"/>
                      </a:xfrm>
                    </p:grpSpPr>
                    <p:sp>
                      <p:nvSpPr>
                        <p:cNvPr id="1550" name="Google Shape;5502;p73">
                          <a:extLst>
                            <a:ext uri="{FF2B5EF4-FFF2-40B4-BE49-F238E27FC236}">
                              <a16:creationId xmlns:a16="http://schemas.microsoft.com/office/drawing/2014/main" xmlns="" id="{BD35FC24-CA02-3BED-0AFC-2BB1E40E0CB8}"/>
                            </a:ext>
                          </a:extLst>
                        </p:cNvPr>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5503;p73">
                          <a:extLst>
                            <a:ext uri="{FF2B5EF4-FFF2-40B4-BE49-F238E27FC236}">
                              <a16:creationId xmlns:a16="http://schemas.microsoft.com/office/drawing/2014/main" xmlns="" id="{53F34B75-E0B7-E553-7BAC-D14960C0555F}"/>
                            </a:ext>
                          </a:extLst>
                        </p:cNvPr>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5504;p73">
                          <a:extLst>
                            <a:ext uri="{FF2B5EF4-FFF2-40B4-BE49-F238E27FC236}">
                              <a16:creationId xmlns:a16="http://schemas.microsoft.com/office/drawing/2014/main" xmlns="" id="{C6C10B41-A3FE-5BC3-8093-BF98A134A2BF}"/>
                            </a:ext>
                          </a:extLst>
                        </p:cNvPr>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5505;p73">
                          <a:extLst>
                            <a:ext uri="{FF2B5EF4-FFF2-40B4-BE49-F238E27FC236}">
                              <a16:creationId xmlns:a16="http://schemas.microsoft.com/office/drawing/2014/main" xmlns="" id="{DBA8738A-597C-BC26-EFFD-A420EDC53346}"/>
                            </a:ext>
                          </a:extLst>
                        </p:cNvPr>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5506;p73">
                          <a:extLst>
                            <a:ext uri="{FF2B5EF4-FFF2-40B4-BE49-F238E27FC236}">
                              <a16:creationId xmlns:a16="http://schemas.microsoft.com/office/drawing/2014/main" xmlns="" id="{8FEF4B69-85C9-4D69-3C22-EA6AB8B81CF2}"/>
                            </a:ext>
                          </a:extLst>
                        </p:cNvPr>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5507;p73">
                          <a:extLst>
                            <a:ext uri="{FF2B5EF4-FFF2-40B4-BE49-F238E27FC236}">
                              <a16:creationId xmlns:a16="http://schemas.microsoft.com/office/drawing/2014/main" xmlns="" id="{3C7C1CC7-80F6-2E14-B5FB-585BD6E161BE}"/>
                            </a:ext>
                          </a:extLst>
                        </p:cNvPr>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5508;p73">
                          <a:extLst>
                            <a:ext uri="{FF2B5EF4-FFF2-40B4-BE49-F238E27FC236}">
                              <a16:creationId xmlns:a16="http://schemas.microsoft.com/office/drawing/2014/main" xmlns="" id="{969E5B95-D256-4048-BB7E-53731149B6E9}"/>
                            </a:ext>
                          </a:extLst>
                        </p:cNvPr>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5509;p73">
                          <a:extLst>
                            <a:ext uri="{FF2B5EF4-FFF2-40B4-BE49-F238E27FC236}">
                              <a16:creationId xmlns:a16="http://schemas.microsoft.com/office/drawing/2014/main" xmlns="" id="{EF5CC8F0-44D8-F468-AACD-AF77ECC7216F}"/>
                            </a:ext>
                          </a:extLst>
                        </p:cNvPr>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5510;p73">
                          <a:extLst>
                            <a:ext uri="{FF2B5EF4-FFF2-40B4-BE49-F238E27FC236}">
                              <a16:creationId xmlns:a16="http://schemas.microsoft.com/office/drawing/2014/main" xmlns="" id="{526EE854-ED03-7A04-050D-06C55786886B}"/>
                            </a:ext>
                          </a:extLst>
                        </p:cNvPr>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5511;p73">
                          <a:extLst>
                            <a:ext uri="{FF2B5EF4-FFF2-40B4-BE49-F238E27FC236}">
                              <a16:creationId xmlns:a16="http://schemas.microsoft.com/office/drawing/2014/main" xmlns="" id="{03789EE5-8AE6-5F58-4EA9-B96898D265D4}"/>
                            </a:ext>
                          </a:extLst>
                        </p:cNvPr>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5512;p73">
                          <a:extLst>
                            <a:ext uri="{FF2B5EF4-FFF2-40B4-BE49-F238E27FC236}">
                              <a16:creationId xmlns:a16="http://schemas.microsoft.com/office/drawing/2014/main" xmlns="" id="{1432C74D-3FA0-8243-77B8-A795C05A897B}"/>
                            </a:ext>
                          </a:extLst>
                        </p:cNvPr>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5513;p73">
                          <a:extLst>
                            <a:ext uri="{FF2B5EF4-FFF2-40B4-BE49-F238E27FC236}">
                              <a16:creationId xmlns:a16="http://schemas.microsoft.com/office/drawing/2014/main" xmlns="" id="{8FC370EE-7F2E-5DC3-CA6A-DBD62B601727}"/>
                            </a:ext>
                          </a:extLst>
                        </p:cNvPr>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5514;p73">
                          <a:extLst>
                            <a:ext uri="{FF2B5EF4-FFF2-40B4-BE49-F238E27FC236}">
                              <a16:creationId xmlns:a16="http://schemas.microsoft.com/office/drawing/2014/main" xmlns="" id="{3969275F-9180-7742-A02D-6457A6AC3AFE}"/>
                            </a:ext>
                          </a:extLst>
                        </p:cNvPr>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5515;p73">
                          <a:extLst>
                            <a:ext uri="{FF2B5EF4-FFF2-40B4-BE49-F238E27FC236}">
                              <a16:creationId xmlns:a16="http://schemas.microsoft.com/office/drawing/2014/main" xmlns="" id="{686B5C57-AAC6-E400-77DC-C032DB97D0BF}"/>
                            </a:ext>
                          </a:extLst>
                        </p:cNvPr>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5516;p73">
                          <a:extLst>
                            <a:ext uri="{FF2B5EF4-FFF2-40B4-BE49-F238E27FC236}">
                              <a16:creationId xmlns:a16="http://schemas.microsoft.com/office/drawing/2014/main" xmlns="" id="{0C7892E9-3977-59A2-B993-CA18881F3086}"/>
                            </a:ext>
                          </a:extLst>
                        </p:cNvPr>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5517;p73">
                          <a:extLst>
                            <a:ext uri="{FF2B5EF4-FFF2-40B4-BE49-F238E27FC236}">
                              <a16:creationId xmlns:a16="http://schemas.microsoft.com/office/drawing/2014/main" xmlns="" id="{9ECD1C7F-B62B-BFD2-EDA8-6AE11BB80183}"/>
                            </a:ext>
                          </a:extLst>
                        </p:cNvPr>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5518;p73">
                          <a:extLst>
                            <a:ext uri="{FF2B5EF4-FFF2-40B4-BE49-F238E27FC236}">
                              <a16:creationId xmlns:a16="http://schemas.microsoft.com/office/drawing/2014/main" xmlns="" id="{72226E82-3220-ABBB-763B-753C9F477736}"/>
                            </a:ext>
                          </a:extLst>
                        </p:cNvPr>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5519;p73">
                          <a:extLst>
                            <a:ext uri="{FF2B5EF4-FFF2-40B4-BE49-F238E27FC236}">
                              <a16:creationId xmlns:a16="http://schemas.microsoft.com/office/drawing/2014/main" xmlns="" id="{94FD98EB-B6A4-5B42-ED39-7F65F0F892E7}"/>
                            </a:ext>
                          </a:extLst>
                        </p:cNvPr>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5520;p73">
                          <a:extLst>
                            <a:ext uri="{FF2B5EF4-FFF2-40B4-BE49-F238E27FC236}">
                              <a16:creationId xmlns:a16="http://schemas.microsoft.com/office/drawing/2014/main" xmlns="" id="{3349C303-A661-F574-3BA8-94B5CCC59C63}"/>
                            </a:ext>
                          </a:extLst>
                        </p:cNvPr>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5521;p73">
                          <a:extLst>
                            <a:ext uri="{FF2B5EF4-FFF2-40B4-BE49-F238E27FC236}">
                              <a16:creationId xmlns:a16="http://schemas.microsoft.com/office/drawing/2014/main" xmlns="" id="{6FC27F18-6302-B133-47BB-79B652AA6CDE}"/>
                            </a:ext>
                          </a:extLst>
                        </p:cNvPr>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5522;p73">
                          <a:extLst>
                            <a:ext uri="{FF2B5EF4-FFF2-40B4-BE49-F238E27FC236}">
                              <a16:creationId xmlns:a16="http://schemas.microsoft.com/office/drawing/2014/main" xmlns="" id="{AD223506-0F00-4397-D3E0-95BEB84B87FF}"/>
                            </a:ext>
                          </a:extLst>
                        </p:cNvPr>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5523;p73">
                          <a:extLst>
                            <a:ext uri="{FF2B5EF4-FFF2-40B4-BE49-F238E27FC236}">
                              <a16:creationId xmlns:a16="http://schemas.microsoft.com/office/drawing/2014/main" xmlns="" id="{5F46C094-93FB-A0F7-0AC4-B534C904F64D}"/>
                            </a:ext>
                          </a:extLst>
                        </p:cNvPr>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5524;p73">
                          <a:extLst>
                            <a:ext uri="{FF2B5EF4-FFF2-40B4-BE49-F238E27FC236}">
                              <a16:creationId xmlns:a16="http://schemas.microsoft.com/office/drawing/2014/main" xmlns="" id="{705199A1-AF26-B7ED-07A0-A17598DBF469}"/>
                            </a:ext>
                          </a:extLst>
                        </p:cNvPr>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5525;p73">
                          <a:extLst>
                            <a:ext uri="{FF2B5EF4-FFF2-40B4-BE49-F238E27FC236}">
                              <a16:creationId xmlns:a16="http://schemas.microsoft.com/office/drawing/2014/main" xmlns="" id="{2328B119-783D-82E3-40EC-808C8A507706}"/>
                            </a:ext>
                          </a:extLst>
                        </p:cNvPr>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4" name="Google Shape;5526;p73">
                          <a:extLst>
                            <a:ext uri="{FF2B5EF4-FFF2-40B4-BE49-F238E27FC236}">
                              <a16:creationId xmlns:a16="http://schemas.microsoft.com/office/drawing/2014/main" xmlns="" id="{B6657400-D3C6-7D92-B64B-E90D1E9FECD0}"/>
                            </a:ext>
                          </a:extLst>
                        </p:cNvPr>
                        <p:cNvGrpSpPr/>
                        <p:nvPr/>
                      </p:nvGrpSpPr>
                      <p:grpSpPr>
                        <a:xfrm>
                          <a:off x="4579164" y="3203653"/>
                          <a:ext cx="1244833" cy="1020397"/>
                          <a:chOff x="4579164" y="3203653"/>
                          <a:chExt cx="1244833" cy="1020397"/>
                        </a:xfrm>
                      </p:grpSpPr>
                      <p:sp>
                        <p:nvSpPr>
                          <p:cNvPr id="1576" name="Google Shape;5527;p73">
                            <a:extLst>
                              <a:ext uri="{FF2B5EF4-FFF2-40B4-BE49-F238E27FC236}">
                                <a16:creationId xmlns:a16="http://schemas.microsoft.com/office/drawing/2014/main" xmlns="" id="{18EA781E-7FE4-F59B-DA15-3A751B0542DD}"/>
                              </a:ext>
                            </a:extLst>
                          </p:cNvPr>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5528;p73">
                            <a:extLst>
                              <a:ext uri="{FF2B5EF4-FFF2-40B4-BE49-F238E27FC236}">
                                <a16:creationId xmlns:a16="http://schemas.microsoft.com/office/drawing/2014/main" xmlns="" id="{73A0B8C8-ADA1-D747-8193-9CC1C0D04203}"/>
                              </a:ext>
                            </a:extLst>
                          </p:cNvPr>
                          <p:cNvGrpSpPr/>
                          <p:nvPr/>
                        </p:nvGrpSpPr>
                        <p:grpSpPr>
                          <a:xfrm>
                            <a:off x="4579164" y="3203653"/>
                            <a:ext cx="1244833" cy="1020397"/>
                            <a:chOff x="4579164" y="3203653"/>
                            <a:chExt cx="1244833" cy="1020397"/>
                          </a:xfrm>
                        </p:grpSpPr>
                        <p:sp>
                          <p:nvSpPr>
                            <p:cNvPr id="1578" name="Google Shape;5529;p73">
                              <a:extLst>
                                <a:ext uri="{FF2B5EF4-FFF2-40B4-BE49-F238E27FC236}">
                                  <a16:creationId xmlns:a16="http://schemas.microsoft.com/office/drawing/2014/main" xmlns="" id="{FD28394B-1D4B-4B31-1FBA-8C5635579961}"/>
                                </a:ext>
                              </a:extLst>
                            </p:cNvPr>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5530;p73">
                              <a:extLst>
                                <a:ext uri="{FF2B5EF4-FFF2-40B4-BE49-F238E27FC236}">
                                  <a16:creationId xmlns:a16="http://schemas.microsoft.com/office/drawing/2014/main" xmlns="" id="{E83FB175-61FE-ADBE-AF19-1E5DCE1DACC8}"/>
                                </a:ext>
                              </a:extLst>
                            </p:cNvPr>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5531;p73">
                              <a:extLst>
                                <a:ext uri="{FF2B5EF4-FFF2-40B4-BE49-F238E27FC236}">
                                  <a16:creationId xmlns:a16="http://schemas.microsoft.com/office/drawing/2014/main" xmlns="" id="{8A13778D-F550-12A0-A12F-2BF8CB8839D5}"/>
                                </a:ext>
                              </a:extLst>
                            </p:cNvPr>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5532;p73">
                              <a:extLst>
                                <a:ext uri="{FF2B5EF4-FFF2-40B4-BE49-F238E27FC236}">
                                  <a16:creationId xmlns:a16="http://schemas.microsoft.com/office/drawing/2014/main" xmlns="" id="{DB46A3AA-6BCB-3E68-CB90-36A0F6CDE47D}"/>
                                </a:ext>
                              </a:extLst>
                            </p:cNvPr>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5533;p73">
                              <a:extLst>
                                <a:ext uri="{FF2B5EF4-FFF2-40B4-BE49-F238E27FC236}">
                                  <a16:creationId xmlns:a16="http://schemas.microsoft.com/office/drawing/2014/main" xmlns="" id="{F5F4D064-BC07-0EDA-12FF-7FFF5D84CB7E}"/>
                                </a:ext>
                              </a:extLst>
                            </p:cNvPr>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5534;p73">
                              <a:extLst>
                                <a:ext uri="{FF2B5EF4-FFF2-40B4-BE49-F238E27FC236}">
                                  <a16:creationId xmlns:a16="http://schemas.microsoft.com/office/drawing/2014/main" xmlns="" id="{A85EF674-5FCD-FF1B-C5FF-F7A9D18EBD07}"/>
                                </a:ext>
                              </a:extLst>
                            </p:cNvPr>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5535;p73">
                              <a:extLst>
                                <a:ext uri="{FF2B5EF4-FFF2-40B4-BE49-F238E27FC236}">
                                  <a16:creationId xmlns:a16="http://schemas.microsoft.com/office/drawing/2014/main" xmlns="" id="{C08D3040-DFE5-20DE-9F3F-4BE774CF825E}"/>
                                </a:ext>
                              </a:extLst>
                            </p:cNvPr>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5" name="Google Shape;5536;p73">
                              <a:extLst>
                                <a:ext uri="{FF2B5EF4-FFF2-40B4-BE49-F238E27FC236}">
                                  <a16:creationId xmlns:a16="http://schemas.microsoft.com/office/drawing/2014/main" xmlns="" id="{1F23067F-F6E0-0590-D9E2-E3E83C17C847}"/>
                                </a:ext>
                              </a:extLst>
                            </p:cNvPr>
                            <p:cNvGrpSpPr/>
                            <p:nvPr/>
                          </p:nvGrpSpPr>
                          <p:grpSpPr>
                            <a:xfrm>
                              <a:off x="4579164" y="3203653"/>
                              <a:ext cx="1244833" cy="1020397"/>
                              <a:chOff x="4579164" y="3203653"/>
                              <a:chExt cx="1244833" cy="1020397"/>
                            </a:xfrm>
                          </p:grpSpPr>
                          <p:sp>
                            <p:nvSpPr>
                              <p:cNvPr id="1589" name="Google Shape;5537;p73">
                                <a:extLst>
                                  <a:ext uri="{FF2B5EF4-FFF2-40B4-BE49-F238E27FC236}">
                                    <a16:creationId xmlns:a16="http://schemas.microsoft.com/office/drawing/2014/main" xmlns="" id="{B1B58052-6A80-7187-94CD-970EC627EEF6}"/>
                                  </a:ext>
                                </a:extLst>
                              </p:cNvPr>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5538;p73">
                                <a:extLst>
                                  <a:ext uri="{FF2B5EF4-FFF2-40B4-BE49-F238E27FC236}">
                                    <a16:creationId xmlns:a16="http://schemas.microsoft.com/office/drawing/2014/main" xmlns="" id="{F535A96E-6569-09AB-001C-975484F1F7D9}"/>
                                  </a:ext>
                                </a:extLst>
                              </p:cNvPr>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5539;p73">
                                <a:extLst>
                                  <a:ext uri="{FF2B5EF4-FFF2-40B4-BE49-F238E27FC236}">
                                    <a16:creationId xmlns:a16="http://schemas.microsoft.com/office/drawing/2014/main" xmlns="" id="{39B22728-DF9E-0579-C03C-B924BB0BD809}"/>
                                  </a:ext>
                                </a:extLst>
                              </p:cNvPr>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5540;p73">
                                <a:extLst>
                                  <a:ext uri="{FF2B5EF4-FFF2-40B4-BE49-F238E27FC236}">
                                    <a16:creationId xmlns:a16="http://schemas.microsoft.com/office/drawing/2014/main" xmlns="" id="{B7805A62-E3AE-EBB8-BD2F-E9F80EA6F339}"/>
                                  </a:ext>
                                </a:extLst>
                              </p:cNvPr>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5541;p73">
                                <a:extLst>
                                  <a:ext uri="{FF2B5EF4-FFF2-40B4-BE49-F238E27FC236}">
                                    <a16:creationId xmlns:a16="http://schemas.microsoft.com/office/drawing/2014/main" xmlns="" id="{13A5E5A0-D43E-4D23-6348-7B2D4C5A9F09}"/>
                                  </a:ext>
                                </a:extLst>
                              </p:cNvPr>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5542;p73">
                                <a:extLst>
                                  <a:ext uri="{FF2B5EF4-FFF2-40B4-BE49-F238E27FC236}">
                                    <a16:creationId xmlns:a16="http://schemas.microsoft.com/office/drawing/2014/main" xmlns="" id="{56DD926A-A4D7-8A2F-1DC2-4C7BCE24F9ED}"/>
                                  </a:ext>
                                </a:extLst>
                              </p:cNvPr>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5543;p73">
                                <a:extLst>
                                  <a:ext uri="{FF2B5EF4-FFF2-40B4-BE49-F238E27FC236}">
                                    <a16:creationId xmlns:a16="http://schemas.microsoft.com/office/drawing/2014/main" xmlns="" id="{8D10F75A-6A2A-F5B1-424A-8EB953A6CD0F}"/>
                                  </a:ext>
                                </a:extLst>
                              </p:cNvPr>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5544;p73">
                                <a:extLst>
                                  <a:ext uri="{FF2B5EF4-FFF2-40B4-BE49-F238E27FC236}">
                                    <a16:creationId xmlns:a16="http://schemas.microsoft.com/office/drawing/2014/main" xmlns="" id="{D17FB21B-0E28-7B0D-D57D-A8AE52DD7DA2}"/>
                                  </a:ext>
                                </a:extLst>
                              </p:cNvPr>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5545;p73">
                                <a:extLst>
                                  <a:ext uri="{FF2B5EF4-FFF2-40B4-BE49-F238E27FC236}">
                                    <a16:creationId xmlns:a16="http://schemas.microsoft.com/office/drawing/2014/main" xmlns="" id="{A9ED59D6-C21F-7BC1-A1F0-6984EA97DA17}"/>
                                  </a:ext>
                                </a:extLst>
                              </p:cNvPr>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5546;p73">
                                <a:extLst>
                                  <a:ext uri="{FF2B5EF4-FFF2-40B4-BE49-F238E27FC236}">
                                    <a16:creationId xmlns:a16="http://schemas.microsoft.com/office/drawing/2014/main" xmlns="" id="{288FCE99-87A9-7644-4BCF-8AFFD34919A5}"/>
                                  </a:ext>
                                </a:extLst>
                              </p:cNvPr>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5547;p73">
                                <a:extLst>
                                  <a:ext uri="{FF2B5EF4-FFF2-40B4-BE49-F238E27FC236}">
                                    <a16:creationId xmlns:a16="http://schemas.microsoft.com/office/drawing/2014/main" xmlns="" id="{87D48A2B-BF5B-6EC8-87C9-65EE9C6A13BC}"/>
                                  </a:ext>
                                </a:extLst>
                              </p:cNvPr>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5548;p73">
                                <a:extLst>
                                  <a:ext uri="{FF2B5EF4-FFF2-40B4-BE49-F238E27FC236}">
                                    <a16:creationId xmlns:a16="http://schemas.microsoft.com/office/drawing/2014/main" xmlns="" id="{100EB72D-D4F5-7584-838D-EC33E9D3FB71}"/>
                                  </a:ext>
                                </a:extLst>
                              </p:cNvPr>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5549;p73">
                                <a:extLst>
                                  <a:ext uri="{FF2B5EF4-FFF2-40B4-BE49-F238E27FC236}">
                                    <a16:creationId xmlns:a16="http://schemas.microsoft.com/office/drawing/2014/main" xmlns="" id="{8881EE5A-DC5F-7B5E-976E-87103461B55D}"/>
                                  </a:ext>
                                </a:extLst>
                              </p:cNvPr>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2" name="Google Shape;5550;p73">
                                <a:extLst>
                                  <a:ext uri="{FF2B5EF4-FFF2-40B4-BE49-F238E27FC236}">
                                    <a16:creationId xmlns:a16="http://schemas.microsoft.com/office/drawing/2014/main" xmlns="" id="{C3EAEF5E-A055-B685-8541-B2BF2536D64B}"/>
                                  </a:ext>
                                </a:extLst>
                              </p:cNvPr>
                              <p:cNvGrpSpPr/>
                              <p:nvPr/>
                            </p:nvGrpSpPr>
                            <p:grpSpPr>
                              <a:xfrm>
                                <a:off x="4579164" y="3203653"/>
                                <a:ext cx="1244833" cy="1020397"/>
                                <a:chOff x="4579164" y="3203653"/>
                                <a:chExt cx="1244833" cy="1020397"/>
                              </a:xfrm>
                            </p:grpSpPr>
                            <p:sp>
                              <p:nvSpPr>
                                <p:cNvPr id="1603" name="Google Shape;5551;p73">
                                  <a:extLst>
                                    <a:ext uri="{FF2B5EF4-FFF2-40B4-BE49-F238E27FC236}">
                                      <a16:creationId xmlns:a16="http://schemas.microsoft.com/office/drawing/2014/main" xmlns="" id="{FAFF8529-1BE7-7126-44BC-6B9232AC03B5}"/>
                                    </a:ext>
                                  </a:extLst>
                                </p:cNvPr>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5552;p73">
                                  <a:extLst>
                                    <a:ext uri="{FF2B5EF4-FFF2-40B4-BE49-F238E27FC236}">
                                      <a16:creationId xmlns:a16="http://schemas.microsoft.com/office/drawing/2014/main" xmlns="" id="{6B708F0E-B0B5-47B5-87B8-1A1E9A5B4DB4}"/>
                                    </a:ext>
                                  </a:extLst>
                                </p:cNvPr>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5553;p73">
                                  <a:extLst>
                                    <a:ext uri="{FF2B5EF4-FFF2-40B4-BE49-F238E27FC236}">
                                      <a16:creationId xmlns:a16="http://schemas.microsoft.com/office/drawing/2014/main" xmlns="" id="{2466612F-13BA-844F-EAD4-2C5AC4E3934B}"/>
                                    </a:ext>
                                  </a:extLst>
                                </p:cNvPr>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5554;p73">
                                  <a:extLst>
                                    <a:ext uri="{FF2B5EF4-FFF2-40B4-BE49-F238E27FC236}">
                                      <a16:creationId xmlns:a16="http://schemas.microsoft.com/office/drawing/2014/main" xmlns="" id="{6A7E7075-9323-5022-38E8-AA9AC7048CAE}"/>
                                    </a:ext>
                                  </a:extLst>
                                </p:cNvPr>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5555;p73">
                                  <a:extLst>
                                    <a:ext uri="{FF2B5EF4-FFF2-40B4-BE49-F238E27FC236}">
                                      <a16:creationId xmlns:a16="http://schemas.microsoft.com/office/drawing/2014/main" xmlns="" id="{CC8858DF-0C5D-C539-10FF-BCA39DF12E9C}"/>
                                    </a:ext>
                                  </a:extLst>
                                </p:cNvPr>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5556;p73">
                                  <a:extLst>
                                    <a:ext uri="{FF2B5EF4-FFF2-40B4-BE49-F238E27FC236}">
                                      <a16:creationId xmlns:a16="http://schemas.microsoft.com/office/drawing/2014/main" xmlns="" id="{BBFEF31C-3CA6-0740-B23B-D90E5E8E52E3}"/>
                                    </a:ext>
                                  </a:extLst>
                                </p:cNvPr>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5557;p73">
                                  <a:extLst>
                                    <a:ext uri="{FF2B5EF4-FFF2-40B4-BE49-F238E27FC236}">
                                      <a16:creationId xmlns:a16="http://schemas.microsoft.com/office/drawing/2014/main" xmlns="" id="{C7263023-EB47-26F0-4E63-C435899DC0A9}"/>
                                    </a:ext>
                                  </a:extLst>
                                </p:cNvPr>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5558;p73">
                                  <a:extLst>
                                    <a:ext uri="{FF2B5EF4-FFF2-40B4-BE49-F238E27FC236}">
                                      <a16:creationId xmlns:a16="http://schemas.microsoft.com/office/drawing/2014/main" xmlns="" id="{E838630D-268F-0622-084F-735D42D996FB}"/>
                                    </a:ext>
                                  </a:extLst>
                                </p:cNvPr>
                                <p:cNvGrpSpPr/>
                                <p:nvPr/>
                              </p:nvGrpSpPr>
                              <p:grpSpPr>
                                <a:xfrm>
                                  <a:off x="4579164" y="3203653"/>
                                  <a:ext cx="1244833" cy="1020397"/>
                                  <a:chOff x="4579164" y="3203653"/>
                                  <a:chExt cx="1244833" cy="1020397"/>
                                </a:xfrm>
                              </p:grpSpPr>
                              <p:sp>
                                <p:nvSpPr>
                                  <p:cNvPr id="1611" name="Google Shape;5559;p73">
                                    <a:extLst>
                                      <a:ext uri="{FF2B5EF4-FFF2-40B4-BE49-F238E27FC236}">
                                        <a16:creationId xmlns:a16="http://schemas.microsoft.com/office/drawing/2014/main" xmlns="" id="{09A3BBDE-A2FB-443D-9714-E64E146BCAA4}"/>
                                      </a:ext>
                                    </a:extLst>
                                  </p:cNvPr>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5560;p73">
                                    <a:extLst>
                                      <a:ext uri="{FF2B5EF4-FFF2-40B4-BE49-F238E27FC236}">
                                        <a16:creationId xmlns:a16="http://schemas.microsoft.com/office/drawing/2014/main" xmlns="" id="{2D845D4B-5D56-E987-717E-9287E0FE29ED}"/>
                                      </a:ext>
                                    </a:extLst>
                                  </p:cNvPr>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5561;p73">
                                    <a:extLst>
                                      <a:ext uri="{FF2B5EF4-FFF2-40B4-BE49-F238E27FC236}">
                                        <a16:creationId xmlns:a16="http://schemas.microsoft.com/office/drawing/2014/main" xmlns="" id="{555A825B-9165-7782-D99B-56672B74C577}"/>
                                      </a:ext>
                                    </a:extLst>
                                  </p:cNvPr>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5562;p73">
                                    <a:extLst>
                                      <a:ext uri="{FF2B5EF4-FFF2-40B4-BE49-F238E27FC236}">
                                        <a16:creationId xmlns:a16="http://schemas.microsoft.com/office/drawing/2014/main" xmlns="" id="{6D60ADAF-B67C-4FFF-D3DD-A90C77BFB139}"/>
                                      </a:ext>
                                    </a:extLst>
                                  </p:cNvPr>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5563;p73">
                                    <a:extLst>
                                      <a:ext uri="{FF2B5EF4-FFF2-40B4-BE49-F238E27FC236}">
                                        <a16:creationId xmlns:a16="http://schemas.microsoft.com/office/drawing/2014/main" xmlns="" id="{3FE7DE62-FC1A-5614-8709-B054DF5E7DDE}"/>
                                      </a:ext>
                                    </a:extLst>
                                  </p:cNvPr>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5564;p73">
                                    <a:extLst>
                                      <a:ext uri="{FF2B5EF4-FFF2-40B4-BE49-F238E27FC236}">
                                        <a16:creationId xmlns:a16="http://schemas.microsoft.com/office/drawing/2014/main" xmlns="" id="{82216548-8FB3-52D1-2BA5-95926E73424C}"/>
                                      </a:ext>
                                    </a:extLst>
                                  </p:cNvPr>
                                  <p:cNvGrpSpPr/>
                                  <p:nvPr/>
                                </p:nvGrpSpPr>
                                <p:grpSpPr>
                                  <a:xfrm>
                                    <a:off x="4579164" y="3203653"/>
                                    <a:ext cx="1244833" cy="1020397"/>
                                    <a:chOff x="4579164" y="3203653"/>
                                    <a:chExt cx="1244833" cy="1020397"/>
                                  </a:xfrm>
                                </p:grpSpPr>
                                <p:sp>
                                  <p:nvSpPr>
                                    <p:cNvPr id="1617" name="Google Shape;5565;p73">
                                      <a:extLst>
                                        <a:ext uri="{FF2B5EF4-FFF2-40B4-BE49-F238E27FC236}">
                                          <a16:creationId xmlns:a16="http://schemas.microsoft.com/office/drawing/2014/main" xmlns="" id="{DFE5AECC-1044-7CD4-EC8F-34140B650E94}"/>
                                        </a:ext>
                                      </a:extLst>
                                    </p:cNvPr>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5566;p73">
                                      <a:extLst>
                                        <a:ext uri="{FF2B5EF4-FFF2-40B4-BE49-F238E27FC236}">
                                          <a16:creationId xmlns:a16="http://schemas.microsoft.com/office/drawing/2014/main" xmlns="" id="{1DC425EF-FBAF-DB36-78EA-AF0B7C44F284}"/>
                                        </a:ext>
                                      </a:extLst>
                                    </p:cNvPr>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5567;p73">
                                      <a:extLst>
                                        <a:ext uri="{FF2B5EF4-FFF2-40B4-BE49-F238E27FC236}">
                                          <a16:creationId xmlns:a16="http://schemas.microsoft.com/office/drawing/2014/main" xmlns="" id="{AB201A5C-F498-AB6D-56DA-277A8FBE15E1}"/>
                                        </a:ext>
                                      </a:extLst>
                                    </p:cNvPr>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5568;p73">
                                      <a:extLst>
                                        <a:ext uri="{FF2B5EF4-FFF2-40B4-BE49-F238E27FC236}">
                                          <a16:creationId xmlns:a16="http://schemas.microsoft.com/office/drawing/2014/main" xmlns="" id="{A1E8F27A-364F-5320-EFB1-6FDD76602BA9}"/>
                                        </a:ext>
                                      </a:extLst>
                                    </p:cNvPr>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586" name="Google Shape;5569;p73">
                              <a:extLst>
                                <a:ext uri="{FF2B5EF4-FFF2-40B4-BE49-F238E27FC236}">
                                  <a16:creationId xmlns:a16="http://schemas.microsoft.com/office/drawing/2014/main" xmlns="" id="{EBDEF6AF-A787-8C1C-8368-1101A37462D3}"/>
                                </a:ext>
                              </a:extLst>
                            </p:cNvPr>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5570;p73">
                              <a:extLst>
                                <a:ext uri="{FF2B5EF4-FFF2-40B4-BE49-F238E27FC236}">
                                  <a16:creationId xmlns:a16="http://schemas.microsoft.com/office/drawing/2014/main" xmlns="" id="{4C6D03BE-ABE6-9CC5-0879-AF4695E5BC49}"/>
                                </a:ext>
                              </a:extLst>
                            </p:cNvPr>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5571;p73">
                              <a:extLst>
                                <a:ext uri="{FF2B5EF4-FFF2-40B4-BE49-F238E27FC236}">
                                  <a16:creationId xmlns:a16="http://schemas.microsoft.com/office/drawing/2014/main" xmlns="" id="{6F008435-E43C-A9E6-6F74-7CB4F9DFFFAD}"/>
                                </a:ext>
                              </a:extLst>
                            </p:cNvPr>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5" name="Google Shape;5572;p73">
                          <a:extLst>
                            <a:ext uri="{FF2B5EF4-FFF2-40B4-BE49-F238E27FC236}">
                              <a16:creationId xmlns:a16="http://schemas.microsoft.com/office/drawing/2014/main" xmlns="" id="{9BFAA541-E07E-3F83-9B14-8ED5AA66EE78}"/>
                            </a:ext>
                          </a:extLst>
                        </p:cNvPr>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1203" name="Google Shape;5573;p73">
                <a:extLst>
                  <a:ext uri="{FF2B5EF4-FFF2-40B4-BE49-F238E27FC236}">
                    <a16:creationId xmlns:a16="http://schemas.microsoft.com/office/drawing/2014/main" xmlns="" id="{AFEE735C-8B15-1399-60CE-773BD2F2E3D4}"/>
                  </a:ext>
                </a:extLst>
              </p:cNvPr>
              <p:cNvGrpSpPr/>
              <p:nvPr/>
            </p:nvGrpSpPr>
            <p:grpSpPr>
              <a:xfrm>
                <a:off x="4595437" y="3598775"/>
                <a:ext cx="37776" cy="32451"/>
                <a:chOff x="4595437" y="3598775"/>
                <a:chExt cx="37776" cy="32451"/>
              </a:xfrm>
            </p:grpSpPr>
            <p:sp>
              <p:nvSpPr>
                <p:cNvPr id="1518" name="Google Shape;5574;p73">
                  <a:extLst>
                    <a:ext uri="{FF2B5EF4-FFF2-40B4-BE49-F238E27FC236}">
                      <a16:creationId xmlns:a16="http://schemas.microsoft.com/office/drawing/2014/main" xmlns="" id="{123CF354-107C-DCDC-811F-65B6592DF859}"/>
                    </a:ext>
                  </a:extLst>
                </p:cNvPr>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5575;p73">
                  <a:extLst>
                    <a:ext uri="{FF2B5EF4-FFF2-40B4-BE49-F238E27FC236}">
                      <a16:creationId xmlns:a16="http://schemas.microsoft.com/office/drawing/2014/main" xmlns="" id="{293AB398-3C13-D10C-7493-6ACF714E4592}"/>
                    </a:ext>
                  </a:extLst>
                </p:cNvPr>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5576;p73">
                <a:extLst>
                  <a:ext uri="{FF2B5EF4-FFF2-40B4-BE49-F238E27FC236}">
                    <a16:creationId xmlns:a16="http://schemas.microsoft.com/office/drawing/2014/main" xmlns="" id="{7AE1C30B-7026-468D-C4C1-6E04928E0452}"/>
                  </a:ext>
                </a:extLst>
              </p:cNvPr>
              <p:cNvGrpSpPr/>
              <p:nvPr/>
            </p:nvGrpSpPr>
            <p:grpSpPr>
              <a:xfrm>
                <a:off x="4641864" y="3524443"/>
                <a:ext cx="37776" cy="32380"/>
                <a:chOff x="4641864" y="3524443"/>
                <a:chExt cx="37776" cy="32380"/>
              </a:xfrm>
            </p:grpSpPr>
            <p:sp>
              <p:nvSpPr>
                <p:cNvPr id="1516" name="Google Shape;5577;p73">
                  <a:extLst>
                    <a:ext uri="{FF2B5EF4-FFF2-40B4-BE49-F238E27FC236}">
                      <a16:creationId xmlns:a16="http://schemas.microsoft.com/office/drawing/2014/main" xmlns="" id="{2AAB3B61-9227-B7D2-CDF3-84DEBDF6ABD2}"/>
                    </a:ext>
                  </a:extLst>
                </p:cNvPr>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5578;p73">
                  <a:extLst>
                    <a:ext uri="{FF2B5EF4-FFF2-40B4-BE49-F238E27FC236}">
                      <a16:creationId xmlns:a16="http://schemas.microsoft.com/office/drawing/2014/main" xmlns="" id="{D87AF1F4-E7B7-2F45-FEDA-3FA29CACBF2B}"/>
                    </a:ext>
                  </a:extLst>
                </p:cNvPr>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5579;p73">
                <a:extLst>
                  <a:ext uri="{FF2B5EF4-FFF2-40B4-BE49-F238E27FC236}">
                    <a16:creationId xmlns:a16="http://schemas.microsoft.com/office/drawing/2014/main" xmlns="" id="{070364FC-1684-A6E5-9C2E-DD7EF9ECC326}"/>
                  </a:ext>
                </a:extLst>
              </p:cNvPr>
              <p:cNvGrpSpPr/>
              <p:nvPr/>
            </p:nvGrpSpPr>
            <p:grpSpPr>
              <a:xfrm>
                <a:off x="4648431" y="3893901"/>
                <a:ext cx="37776" cy="32357"/>
                <a:chOff x="4648431" y="3893901"/>
                <a:chExt cx="37776" cy="32357"/>
              </a:xfrm>
            </p:grpSpPr>
            <p:sp>
              <p:nvSpPr>
                <p:cNvPr id="1514" name="Google Shape;5580;p73">
                  <a:extLst>
                    <a:ext uri="{FF2B5EF4-FFF2-40B4-BE49-F238E27FC236}">
                      <a16:creationId xmlns:a16="http://schemas.microsoft.com/office/drawing/2014/main" xmlns="" id="{95B63057-4F7D-EAE8-1CC2-BF7E8C590DD9}"/>
                    </a:ext>
                  </a:extLst>
                </p:cNvPr>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5581;p73">
                  <a:extLst>
                    <a:ext uri="{FF2B5EF4-FFF2-40B4-BE49-F238E27FC236}">
                      <a16:creationId xmlns:a16="http://schemas.microsoft.com/office/drawing/2014/main" xmlns="" id="{360AF801-EE00-D7CE-3587-30CFE5FCF747}"/>
                    </a:ext>
                  </a:extLst>
                </p:cNvPr>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5582;p73">
                <a:extLst>
                  <a:ext uri="{FF2B5EF4-FFF2-40B4-BE49-F238E27FC236}">
                    <a16:creationId xmlns:a16="http://schemas.microsoft.com/office/drawing/2014/main" xmlns="" id="{A1DD5AD7-7CA7-0485-E14E-AEAD9C5C3A16}"/>
                  </a:ext>
                </a:extLst>
              </p:cNvPr>
              <p:cNvGrpSpPr/>
              <p:nvPr/>
            </p:nvGrpSpPr>
            <p:grpSpPr>
              <a:xfrm>
                <a:off x="4567752" y="3722908"/>
                <a:ext cx="37870" cy="32380"/>
                <a:chOff x="4567752" y="3722908"/>
                <a:chExt cx="37870" cy="32380"/>
              </a:xfrm>
            </p:grpSpPr>
            <p:sp>
              <p:nvSpPr>
                <p:cNvPr id="1512" name="Google Shape;5583;p73">
                  <a:extLst>
                    <a:ext uri="{FF2B5EF4-FFF2-40B4-BE49-F238E27FC236}">
                      <a16:creationId xmlns:a16="http://schemas.microsoft.com/office/drawing/2014/main" xmlns="" id="{718BFF5D-875F-B71C-40AA-EA38443D0DF2}"/>
                    </a:ext>
                  </a:extLst>
                </p:cNvPr>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5584;p73">
                  <a:extLst>
                    <a:ext uri="{FF2B5EF4-FFF2-40B4-BE49-F238E27FC236}">
                      <a16:creationId xmlns:a16="http://schemas.microsoft.com/office/drawing/2014/main" xmlns="" id="{FEB9831B-C436-23AA-2EBD-D975A11E97BD}"/>
                    </a:ext>
                  </a:extLst>
                </p:cNvPr>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5585;p73">
                <a:extLst>
                  <a:ext uri="{FF2B5EF4-FFF2-40B4-BE49-F238E27FC236}">
                    <a16:creationId xmlns:a16="http://schemas.microsoft.com/office/drawing/2014/main" xmlns="" id="{D9B82711-5A67-850C-D7E4-5863375A0F2C}"/>
                  </a:ext>
                </a:extLst>
              </p:cNvPr>
              <p:cNvGrpSpPr/>
              <p:nvPr/>
            </p:nvGrpSpPr>
            <p:grpSpPr>
              <a:xfrm>
                <a:off x="4617506" y="3652052"/>
                <a:ext cx="37783" cy="32357"/>
                <a:chOff x="4617506" y="3652052"/>
                <a:chExt cx="37783" cy="32357"/>
              </a:xfrm>
            </p:grpSpPr>
            <p:sp>
              <p:nvSpPr>
                <p:cNvPr id="1510" name="Google Shape;5586;p73">
                  <a:extLst>
                    <a:ext uri="{FF2B5EF4-FFF2-40B4-BE49-F238E27FC236}">
                      <a16:creationId xmlns:a16="http://schemas.microsoft.com/office/drawing/2014/main" xmlns="" id="{D6C1AFE4-9122-A8EA-0525-79182666D013}"/>
                    </a:ext>
                  </a:extLst>
                </p:cNvPr>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5587;p73">
                  <a:extLst>
                    <a:ext uri="{FF2B5EF4-FFF2-40B4-BE49-F238E27FC236}">
                      <a16:creationId xmlns:a16="http://schemas.microsoft.com/office/drawing/2014/main" xmlns="" id="{3BCDDBE3-E0E3-E3A9-65AD-6EA024C45B6A}"/>
                    </a:ext>
                  </a:extLst>
                </p:cNvPr>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5588;p73">
                <a:extLst>
                  <a:ext uri="{FF2B5EF4-FFF2-40B4-BE49-F238E27FC236}">
                    <a16:creationId xmlns:a16="http://schemas.microsoft.com/office/drawing/2014/main" xmlns="" id="{9D408216-AD9D-A74C-BF1B-A82E1953973E}"/>
                  </a:ext>
                </a:extLst>
              </p:cNvPr>
              <p:cNvGrpSpPr/>
              <p:nvPr/>
            </p:nvGrpSpPr>
            <p:grpSpPr>
              <a:xfrm>
                <a:off x="4739005" y="3554149"/>
                <a:ext cx="37870" cy="32357"/>
                <a:chOff x="4739005" y="3554149"/>
                <a:chExt cx="37870" cy="32357"/>
              </a:xfrm>
            </p:grpSpPr>
            <p:sp>
              <p:nvSpPr>
                <p:cNvPr id="1508" name="Google Shape;5589;p73">
                  <a:extLst>
                    <a:ext uri="{FF2B5EF4-FFF2-40B4-BE49-F238E27FC236}">
                      <a16:creationId xmlns:a16="http://schemas.microsoft.com/office/drawing/2014/main" xmlns="" id="{71EF7EC4-4528-B1BC-3870-F545A2FBE0DD}"/>
                    </a:ext>
                  </a:extLst>
                </p:cNvPr>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5590;p73">
                  <a:extLst>
                    <a:ext uri="{FF2B5EF4-FFF2-40B4-BE49-F238E27FC236}">
                      <a16:creationId xmlns:a16="http://schemas.microsoft.com/office/drawing/2014/main" xmlns="" id="{38F01707-3382-105A-1ADF-E194CCE24B7D}"/>
                    </a:ext>
                  </a:extLst>
                </p:cNvPr>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5591;p73">
                <a:extLst>
                  <a:ext uri="{FF2B5EF4-FFF2-40B4-BE49-F238E27FC236}">
                    <a16:creationId xmlns:a16="http://schemas.microsoft.com/office/drawing/2014/main" xmlns="" id="{24CAE304-8BD3-6D5D-F133-AD5F9DD7E113}"/>
                  </a:ext>
                </a:extLst>
              </p:cNvPr>
              <p:cNvGrpSpPr/>
              <p:nvPr/>
            </p:nvGrpSpPr>
            <p:grpSpPr>
              <a:xfrm>
                <a:off x="4806557" y="3630258"/>
                <a:ext cx="37776" cy="32364"/>
                <a:chOff x="4806557" y="3630258"/>
                <a:chExt cx="37776" cy="32364"/>
              </a:xfrm>
            </p:grpSpPr>
            <p:sp>
              <p:nvSpPr>
                <p:cNvPr id="1506" name="Google Shape;5592;p73">
                  <a:extLst>
                    <a:ext uri="{FF2B5EF4-FFF2-40B4-BE49-F238E27FC236}">
                      <a16:creationId xmlns:a16="http://schemas.microsoft.com/office/drawing/2014/main" xmlns="" id="{81779461-07CF-923D-2AF0-578FA5A245D6}"/>
                    </a:ext>
                  </a:extLst>
                </p:cNvPr>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5593;p73">
                  <a:extLst>
                    <a:ext uri="{FF2B5EF4-FFF2-40B4-BE49-F238E27FC236}">
                      <a16:creationId xmlns:a16="http://schemas.microsoft.com/office/drawing/2014/main" xmlns="" id="{2DFD866B-D8B3-28E7-904C-24DDD114BA78}"/>
                    </a:ext>
                  </a:extLst>
                </p:cNvPr>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5594;p73">
                <a:extLst>
                  <a:ext uri="{FF2B5EF4-FFF2-40B4-BE49-F238E27FC236}">
                    <a16:creationId xmlns:a16="http://schemas.microsoft.com/office/drawing/2014/main" xmlns="" id="{212E677F-2C8F-8E74-97F3-B9BF82D78ED1}"/>
                  </a:ext>
                </a:extLst>
              </p:cNvPr>
              <p:cNvGrpSpPr/>
              <p:nvPr/>
            </p:nvGrpSpPr>
            <p:grpSpPr>
              <a:xfrm>
                <a:off x="4737007" y="4004357"/>
                <a:ext cx="37870" cy="32357"/>
                <a:chOff x="4737007" y="4004357"/>
                <a:chExt cx="37870" cy="32357"/>
              </a:xfrm>
            </p:grpSpPr>
            <p:sp>
              <p:nvSpPr>
                <p:cNvPr id="1504" name="Google Shape;5595;p73">
                  <a:extLst>
                    <a:ext uri="{FF2B5EF4-FFF2-40B4-BE49-F238E27FC236}">
                      <a16:creationId xmlns:a16="http://schemas.microsoft.com/office/drawing/2014/main" xmlns="" id="{C7C5A993-19EA-0A8A-0F89-7CC8724F337C}"/>
                    </a:ext>
                  </a:extLst>
                </p:cNvPr>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5596;p73">
                  <a:extLst>
                    <a:ext uri="{FF2B5EF4-FFF2-40B4-BE49-F238E27FC236}">
                      <a16:creationId xmlns:a16="http://schemas.microsoft.com/office/drawing/2014/main" xmlns="" id="{FA92B902-D3F7-7E8C-2408-3B80943A4104}"/>
                    </a:ext>
                  </a:extLst>
                </p:cNvPr>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5597;p73">
                <a:extLst>
                  <a:ext uri="{FF2B5EF4-FFF2-40B4-BE49-F238E27FC236}">
                    <a16:creationId xmlns:a16="http://schemas.microsoft.com/office/drawing/2014/main" xmlns="" id="{352DF5ED-8E2D-F645-9D8C-98378FD64444}"/>
                  </a:ext>
                </a:extLst>
              </p:cNvPr>
              <p:cNvGrpSpPr/>
              <p:nvPr/>
            </p:nvGrpSpPr>
            <p:grpSpPr>
              <a:xfrm>
                <a:off x="4773634" y="4208627"/>
                <a:ext cx="37776" cy="32357"/>
                <a:chOff x="4773634" y="4208627"/>
                <a:chExt cx="37776" cy="32357"/>
              </a:xfrm>
            </p:grpSpPr>
            <p:sp>
              <p:nvSpPr>
                <p:cNvPr id="1502" name="Google Shape;5598;p73">
                  <a:extLst>
                    <a:ext uri="{FF2B5EF4-FFF2-40B4-BE49-F238E27FC236}">
                      <a16:creationId xmlns:a16="http://schemas.microsoft.com/office/drawing/2014/main" xmlns="" id="{E6283700-8BE2-37AF-0BF0-CFAEA6EFFE85}"/>
                    </a:ext>
                  </a:extLst>
                </p:cNvPr>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5599;p73">
                  <a:extLst>
                    <a:ext uri="{FF2B5EF4-FFF2-40B4-BE49-F238E27FC236}">
                      <a16:creationId xmlns:a16="http://schemas.microsoft.com/office/drawing/2014/main" xmlns="" id="{565CCAAD-D4E7-D928-90AE-50B16E148A2A}"/>
                    </a:ext>
                  </a:extLst>
                </p:cNvPr>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5600;p73">
                <a:extLst>
                  <a:ext uri="{FF2B5EF4-FFF2-40B4-BE49-F238E27FC236}">
                    <a16:creationId xmlns:a16="http://schemas.microsoft.com/office/drawing/2014/main" xmlns="" id="{C7219846-A690-115F-201C-552903BD975F}"/>
                  </a:ext>
                </a:extLst>
              </p:cNvPr>
              <p:cNvGrpSpPr/>
              <p:nvPr/>
            </p:nvGrpSpPr>
            <p:grpSpPr>
              <a:xfrm>
                <a:off x="4888282" y="4074764"/>
                <a:ext cx="37776" cy="32451"/>
                <a:chOff x="4888282" y="4074764"/>
                <a:chExt cx="37776" cy="32451"/>
              </a:xfrm>
            </p:grpSpPr>
            <p:sp>
              <p:nvSpPr>
                <p:cNvPr id="1500" name="Google Shape;5601;p73">
                  <a:extLst>
                    <a:ext uri="{FF2B5EF4-FFF2-40B4-BE49-F238E27FC236}">
                      <a16:creationId xmlns:a16="http://schemas.microsoft.com/office/drawing/2014/main" xmlns="" id="{76627D8B-B40E-37BD-35BC-4AF5695FDF89}"/>
                    </a:ext>
                  </a:extLst>
                </p:cNvPr>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5602;p73">
                  <a:extLst>
                    <a:ext uri="{FF2B5EF4-FFF2-40B4-BE49-F238E27FC236}">
                      <a16:creationId xmlns:a16="http://schemas.microsoft.com/office/drawing/2014/main" xmlns="" id="{4659248B-1118-C327-F3B3-04A903B54742}"/>
                    </a:ext>
                  </a:extLst>
                </p:cNvPr>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5603;p73">
                <a:extLst>
                  <a:ext uri="{FF2B5EF4-FFF2-40B4-BE49-F238E27FC236}">
                    <a16:creationId xmlns:a16="http://schemas.microsoft.com/office/drawing/2014/main" xmlns="" id="{FD16687A-CDA9-C949-C96B-F536A69B2211}"/>
                  </a:ext>
                </a:extLst>
              </p:cNvPr>
              <p:cNvGrpSpPr/>
              <p:nvPr/>
            </p:nvGrpSpPr>
            <p:grpSpPr>
              <a:xfrm>
                <a:off x="4901315" y="3804271"/>
                <a:ext cx="37776" cy="32364"/>
                <a:chOff x="4901315" y="3804271"/>
                <a:chExt cx="37776" cy="32364"/>
              </a:xfrm>
            </p:grpSpPr>
            <p:sp>
              <p:nvSpPr>
                <p:cNvPr id="1498" name="Google Shape;5604;p73">
                  <a:extLst>
                    <a:ext uri="{FF2B5EF4-FFF2-40B4-BE49-F238E27FC236}">
                      <a16:creationId xmlns:a16="http://schemas.microsoft.com/office/drawing/2014/main" xmlns="" id="{11A39AD2-6DF1-9FA2-E9B0-6111590A0C59}"/>
                    </a:ext>
                  </a:extLst>
                </p:cNvPr>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5605;p73">
                  <a:extLst>
                    <a:ext uri="{FF2B5EF4-FFF2-40B4-BE49-F238E27FC236}">
                      <a16:creationId xmlns:a16="http://schemas.microsoft.com/office/drawing/2014/main" xmlns="" id="{6642C721-83DB-AC80-F281-96CA96C73C65}"/>
                    </a:ext>
                  </a:extLst>
                </p:cNvPr>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5606;p73">
                <a:extLst>
                  <a:ext uri="{FF2B5EF4-FFF2-40B4-BE49-F238E27FC236}">
                    <a16:creationId xmlns:a16="http://schemas.microsoft.com/office/drawing/2014/main" xmlns="" id="{BCD6477F-BD24-DB48-377D-A1460EDB8E84}"/>
                  </a:ext>
                </a:extLst>
              </p:cNvPr>
              <p:cNvGrpSpPr/>
              <p:nvPr/>
            </p:nvGrpSpPr>
            <p:grpSpPr>
              <a:xfrm>
                <a:off x="4866394" y="3715035"/>
                <a:ext cx="37846" cy="32357"/>
                <a:chOff x="4866394" y="3715035"/>
                <a:chExt cx="37846" cy="32357"/>
              </a:xfrm>
            </p:grpSpPr>
            <p:sp>
              <p:nvSpPr>
                <p:cNvPr id="1496" name="Google Shape;5607;p73">
                  <a:extLst>
                    <a:ext uri="{FF2B5EF4-FFF2-40B4-BE49-F238E27FC236}">
                      <a16:creationId xmlns:a16="http://schemas.microsoft.com/office/drawing/2014/main" xmlns="" id="{E3EC83D1-9F4D-5907-834E-0A0831BC2B97}"/>
                    </a:ext>
                  </a:extLst>
                </p:cNvPr>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5608;p73">
                  <a:extLst>
                    <a:ext uri="{FF2B5EF4-FFF2-40B4-BE49-F238E27FC236}">
                      <a16:creationId xmlns:a16="http://schemas.microsoft.com/office/drawing/2014/main" xmlns="" id="{BC1B941E-0A62-12C9-6EE7-0DD88128B622}"/>
                    </a:ext>
                  </a:extLst>
                </p:cNvPr>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5609;p73">
                <a:extLst>
                  <a:ext uri="{FF2B5EF4-FFF2-40B4-BE49-F238E27FC236}">
                    <a16:creationId xmlns:a16="http://schemas.microsoft.com/office/drawing/2014/main" xmlns="" id="{E65C39B6-A53B-E1BC-F86C-6AE1986A1130}"/>
                  </a:ext>
                </a:extLst>
              </p:cNvPr>
              <p:cNvGrpSpPr/>
              <p:nvPr/>
            </p:nvGrpSpPr>
            <p:grpSpPr>
              <a:xfrm>
                <a:off x="4979233" y="3839798"/>
                <a:ext cx="37878" cy="32420"/>
                <a:chOff x="4979233" y="3839798"/>
                <a:chExt cx="37878" cy="32420"/>
              </a:xfrm>
            </p:grpSpPr>
            <p:sp>
              <p:nvSpPr>
                <p:cNvPr id="1494" name="Google Shape;5610;p73">
                  <a:extLst>
                    <a:ext uri="{FF2B5EF4-FFF2-40B4-BE49-F238E27FC236}">
                      <a16:creationId xmlns:a16="http://schemas.microsoft.com/office/drawing/2014/main" xmlns="" id="{42003914-5673-C758-35FC-08BD9E900270}"/>
                    </a:ext>
                  </a:extLst>
                </p:cNvPr>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5611;p73">
                  <a:extLst>
                    <a:ext uri="{FF2B5EF4-FFF2-40B4-BE49-F238E27FC236}">
                      <a16:creationId xmlns:a16="http://schemas.microsoft.com/office/drawing/2014/main" xmlns="" id="{64532597-DF7E-637D-4408-82ABDB2F5645}"/>
                    </a:ext>
                  </a:extLst>
                </p:cNvPr>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5612;p73">
                <a:extLst>
                  <a:ext uri="{FF2B5EF4-FFF2-40B4-BE49-F238E27FC236}">
                    <a16:creationId xmlns:a16="http://schemas.microsoft.com/office/drawing/2014/main" xmlns="" id="{6C605922-DE82-A33B-2CC1-9BF83B6014BA}"/>
                  </a:ext>
                </a:extLst>
              </p:cNvPr>
              <p:cNvGrpSpPr/>
              <p:nvPr/>
            </p:nvGrpSpPr>
            <p:grpSpPr>
              <a:xfrm>
                <a:off x="4790662" y="3679147"/>
                <a:ext cx="37783" cy="32380"/>
                <a:chOff x="4790662" y="3679147"/>
                <a:chExt cx="37783" cy="32380"/>
              </a:xfrm>
            </p:grpSpPr>
            <p:sp>
              <p:nvSpPr>
                <p:cNvPr id="1492" name="Google Shape;5613;p73">
                  <a:extLst>
                    <a:ext uri="{FF2B5EF4-FFF2-40B4-BE49-F238E27FC236}">
                      <a16:creationId xmlns:a16="http://schemas.microsoft.com/office/drawing/2014/main" xmlns="" id="{B724BD5C-5776-0A67-6128-2DBE98971E25}"/>
                    </a:ext>
                  </a:extLst>
                </p:cNvPr>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5614;p73">
                  <a:extLst>
                    <a:ext uri="{FF2B5EF4-FFF2-40B4-BE49-F238E27FC236}">
                      <a16:creationId xmlns:a16="http://schemas.microsoft.com/office/drawing/2014/main" xmlns="" id="{9DDEDF79-445A-D18A-F3C0-0E0D3B883454}"/>
                    </a:ext>
                  </a:extLst>
                </p:cNvPr>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5615;p73">
                <a:extLst>
                  <a:ext uri="{FF2B5EF4-FFF2-40B4-BE49-F238E27FC236}">
                    <a16:creationId xmlns:a16="http://schemas.microsoft.com/office/drawing/2014/main" xmlns="" id="{958ADAE7-595D-BE99-59A4-2F8A606CEAB8}"/>
                  </a:ext>
                </a:extLst>
              </p:cNvPr>
              <p:cNvGrpSpPr/>
              <p:nvPr/>
            </p:nvGrpSpPr>
            <p:grpSpPr>
              <a:xfrm>
                <a:off x="4857263" y="3557861"/>
                <a:ext cx="37776" cy="32357"/>
                <a:chOff x="4857263" y="3557861"/>
                <a:chExt cx="37776" cy="32357"/>
              </a:xfrm>
            </p:grpSpPr>
            <p:sp>
              <p:nvSpPr>
                <p:cNvPr id="1490" name="Google Shape;5616;p73">
                  <a:extLst>
                    <a:ext uri="{FF2B5EF4-FFF2-40B4-BE49-F238E27FC236}">
                      <a16:creationId xmlns:a16="http://schemas.microsoft.com/office/drawing/2014/main" xmlns="" id="{0967F32D-D890-87E4-62F5-3B06C80C6F75}"/>
                    </a:ext>
                  </a:extLst>
                </p:cNvPr>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5617;p73">
                  <a:extLst>
                    <a:ext uri="{FF2B5EF4-FFF2-40B4-BE49-F238E27FC236}">
                      <a16:creationId xmlns:a16="http://schemas.microsoft.com/office/drawing/2014/main" xmlns="" id="{CFDB737E-1807-2331-D187-54B756D14A7B}"/>
                    </a:ext>
                  </a:extLst>
                </p:cNvPr>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5618;p73">
                <a:extLst>
                  <a:ext uri="{FF2B5EF4-FFF2-40B4-BE49-F238E27FC236}">
                    <a16:creationId xmlns:a16="http://schemas.microsoft.com/office/drawing/2014/main" xmlns="" id="{B3A594FF-D16B-2D43-BFFC-69955E03F75D}"/>
                  </a:ext>
                </a:extLst>
              </p:cNvPr>
              <p:cNvGrpSpPr/>
              <p:nvPr/>
            </p:nvGrpSpPr>
            <p:grpSpPr>
              <a:xfrm>
                <a:off x="4883902" y="3648033"/>
                <a:ext cx="37783" cy="32380"/>
                <a:chOff x="4883902" y="3648033"/>
                <a:chExt cx="37783" cy="32380"/>
              </a:xfrm>
            </p:grpSpPr>
            <p:sp>
              <p:nvSpPr>
                <p:cNvPr id="1488" name="Google Shape;5619;p73">
                  <a:extLst>
                    <a:ext uri="{FF2B5EF4-FFF2-40B4-BE49-F238E27FC236}">
                      <a16:creationId xmlns:a16="http://schemas.microsoft.com/office/drawing/2014/main" xmlns="" id="{DD310C93-3C0E-8D67-40AA-5DDDD1263B20}"/>
                    </a:ext>
                  </a:extLst>
                </p:cNvPr>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5620;p73">
                  <a:extLst>
                    <a:ext uri="{FF2B5EF4-FFF2-40B4-BE49-F238E27FC236}">
                      <a16:creationId xmlns:a16="http://schemas.microsoft.com/office/drawing/2014/main" xmlns="" id="{C5B85D5F-E32D-A4EE-E404-037113CF4021}"/>
                    </a:ext>
                  </a:extLst>
                </p:cNvPr>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5621;p73">
                <a:extLst>
                  <a:ext uri="{FF2B5EF4-FFF2-40B4-BE49-F238E27FC236}">
                    <a16:creationId xmlns:a16="http://schemas.microsoft.com/office/drawing/2014/main" xmlns="" id="{B20572CE-B473-B96E-ABE2-E09590309E76}"/>
                  </a:ext>
                </a:extLst>
              </p:cNvPr>
              <p:cNvGrpSpPr/>
              <p:nvPr/>
            </p:nvGrpSpPr>
            <p:grpSpPr>
              <a:xfrm>
                <a:off x="4907780" y="3347220"/>
                <a:ext cx="37878" cy="32357"/>
                <a:chOff x="4907780" y="3347220"/>
                <a:chExt cx="37878" cy="32357"/>
              </a:xfrm>
            </p:grpSpPr>
            <p:sp>
              <p:nvSpPr>
                <p:cNvPr id="1486" name="Google Shape;5622;p73">
                  <a:extLst>
                    <a:ext uri="{FF2B5EF4-FFF2-40B4-BE49-F238E27FC236}">
                      <a16:creationId xmlns:a16="http://schemas.microsoft.com/office/drawing/2014/main" xmlns="" id="{38BB6C85-A9B2-6595-4459-ABC0AC68FE2B}"/>
                    </a:ext>
                  </a:extLst>
                </p:cNvPr>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5623;p73">
                  <a:extLst>
                    <a:ext uri="{FF2B5EF4-FFF2-40B4-BE49-F238E27FC236}">
                      <a16:creationId xmlns:a16="http://schemas.microsoft.com/office/drawing/2014/main" xmlns="" id="{93A41168-80A2-B259-BF82-DC63403FB5D9}"/>
                    </a:ext>
                  </a:extLst>
                </p:cNvPr>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5624;p73">
                <a:extLst>
                  <a:ext uri="{FF2B5EF4-FFF2-40B4-BE49-F238E27FC236}">
                    <a16:creationId xmlns:a16="http://schemas.microsoft.com/office/drawing/2014/main" xmlns="" id="{F6DAABEC-0E41-252F-659D-7543CD75D07B}"/>
                  </a:ext>
                </a:extLst>
              </p:cNvPr>
              <p:cNvGrpSpPr/>
              <p:nvPr/>
            </p:nvGrpSpPr>
            <p:grpSpPr>
              <a:xfrm>
                <a:off x="5065048" y="3738150"/>
                <a:ext cx="37783" cy="32364"/>
                <a:chOff x="5065048" y="3738150"/>
                <a:chExt cx="37783" cy="32364"/>
              </a:xfrm>
            </p:grpSpPr>
            <p:sp>
              <p:nvSpPr>
                <p:cNvPr id="1484" name="Google Shape;5625;p73">
                  <a:extLst>
                    <a:ext uri="{FF2B5EF4-FFF2-40B4-BE49-F238E27FC236}">
                      <a16:creationId xmlns:a16="http://schemas.microsoft.com/office/drawing/2014/main" xmlns="" id="{AA0B43FD-4EAC-51C8-B9C2-606E3F164F0B}"/>
                    </a:ext>
                  </a:extLst>
                </p:cNvPr>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5626;p73">
                  <a:extLst>
                    <a:ext uri="{FF2B5EF4-FFF2-40B4-BE49-F238E27FC236}">
                      <a16:creationId xmlns:a16="http://schemas.microsoft.com/office/drawing/2014/main" xmlns="" id="{B810F43C-2176-C614-4278-6839EE3557F6}"/>
                    </a:ext>
                  </a:extLst>
                </p:cNvPr>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5627;p73">
                <a:extLst>
                  <a:ext uri="{FF2B5EF4-FFF2-40B4-BE49-F238E27FC236}">
                    <a16:creationId xmlns:a16="http://schemas.microsoft.com/office/drawing/2014/main" xmlns="" id="{7D6F049D-F96E-7387-BA44-D572FB7CCFEF}"/>
                  </a:ext>
                </a:extLst>
              </p:cNvPr>
              <p:cNvGrpSpPr/>
              <p:nvPr/>
            </p:nvGrpSpPr>
            <p:grpSpPr>
              <a:xfrm>
                <a:off x="5071616" y="3284615"/>
                <a:ext cx="37783" cy="32357"/>
                <a:chOff x="5071616" y="3284615"/>
                <a:chExt cx="37783" cy="32357"/>
              </a:xfrm>
            </p:grpSpPr>
            <p:sp>
              <p:nvSpPr>
                <p:cNvPr id="1482" name="Google Shape;5628;p73">
                  <a:extLst>
                    <a:ext uri="{FF2B5EF4-FFF2-40B4-BE49-F238E27FC236}">
                      <a16:creationId xmlns:a16="http://schemas.microsoft.com/office/drawing/2014/main" xmlns="" id="{B4F0EE1F-D0E0-FB6A-AF90-09E9B1AC80F2}"/>
                    </a:ext>
                  </a:extLst>
                </p:cNvPr>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5629;p73">
                  <a:extLst>
                    <a:ext uri="{FF2B5EF4-FFF2-40B4-BE49-F238E27FC236}">
                      <a16:creationId xmlns:a16="http://schemas.microsoft.com/office/drawing/2014/main" xmlns="" id="{68ED22A5-B809-3A6E-030A-1FD9469AEEFF}"/>
                    </a:ext>
                  </a:extLst>
                </p:cNvPr>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5630;p73">
                <a:extLst>
                  <a:ext uri="{FF2B5EF4-FFF2-40B4-BE49-F238E27FC236}">
                    <a16:creationId xmlns:a16="http://schemas.microsoft.com/office/drawing/2014/main" xmlns="" id="{286C2F85-4496-1F50-C099-B635571BEAC1}"/>
                  </a:ext>
                </a:extLst>
              </p:cNvPr>
              <p:cNvGrpSpPr/>
              <p:nvPr/>
            </p:nvGrpSpPr>
            <p:grpSpPr>
              <a:xfrm>
                <a:off x="5389291" y="3759921"/>
                <a:ext cx="37783" cy="32380"/>
                <a:chOff x="5389291" y="3759921"/>
                <a:chExt cx="37783" cy="32380"/>
              </a:xfrm>
            </p:grpSpPr>
            <p:sp>
              <p:nvSpPr>
                <p:cNvPr id="1480" name="Google Shape;5631;p73">
                  <a:extLst>
                    <a:ext uri="{FF2B5EF4-FFF2-40B4-BE49-F238E27FC236}">
                      <a16:creationId xmlns:a16="http://schemas.microsoft.com/office/drawing/2014/main" xmlns="" id="{58C62F05-8917-B304-143E-62B883AD977C}"/>
                    </a:ext>
                  </a:extLst>
                </p:cNvPr>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5632;p73">
                  <a:extLst>
                    <a:ext uri="{FF2B5EF4-FFF2-40B4-BE49-F238E27FC236}">
                      <a16:creationId xmlns:a16="http://schemas.microsoft.com/office/drawing/2014/main" xmlns="" id="{D4AEBA1D-9403-655D-5EFC-A36F2418ABC3}"/>
                    </a:ext>
                  </a:extLst>
                </p:cNvPr>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5633;p73">
                <a:extLst>
                  <a:ext uri="{FF2B5EF4-FFF2-40B4-BE49-F238E27FC236}">
                    <a16:creationId xmlns:a16="http://schemas.microsoft.com/office/drawing/2014/main" xmlns="" id="{B0B57CA0-3058-0FDB-E3DC-ADA7C5D3717D}"/>
                  </a:ext>
                </a:extLst>
              </p:cNvPr>
              <p:cNvGrpSpPr/>
              <p:nvPr/>
            </p:nvGrpSpPr>
            <p:grpSpPr>
              <a:xfrm>
                <a:off x="5431534" y="3632932"/>
                <a:ext cx="37878" cy="32451"/>
                <a:chOff x="5431534" y="3632932"/>
                <a:chExt cx="37878" cy="32451"/>
              </a:xfrm>
            </p:grpSpPr>
            <p:sp>
              <p:nvSpPr>
                <p:cNvPr id="1478" name="Google Shape;5634;p73">
                  <a:extLst>
                    <a:ext uri="{FF2B5EF4-FFF2-40B4-BE49-F238E27FC236}">
                      <a16:creationId xmlns:a16="http://schemas.microsoft.com/office/drawing/2014/main" xmlns="" id="{26A4843D-11D3-1F57-41F0-7CCAF5950784}"/>
                    </a:ext>
                  </a:extLst>
                </p:cNvPr>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5635;p73">
                  <a:extLst>
                    <a:ext uri="{FF2B5EF4-FFF2-40B4-BE49-F238E27FC236}">
                      <a16:creationId xmlns:a16="http://schemas.microsoft.com/office/drawing/2014/main" xmlns="" id="{525346EA-460E-CC77-E2A7-23F1B0D6F0D4}"/>
                    </a:ext>
                  </a:extLst>
                </p:cNvPr>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5636;p73">
                <a:extLst>
                  <a:ext uri="{FF2B5EF4-FFF2-40B4-BE49-F238E27FC236}">
                    <a16:creationId xmlns:a16="http://schemas.microsoft.com/office/drawing/2014/main" xmlns="" id="{F7CCEBEB-CAAF-B4FB-2354-E4E1C92D9DD3}"/>
                  </a:ext>
                </a:extLst>
              </p:cNvPr>
              <p:cNvGrpSpPr/>
              <p:nvPr/>
            </p:nvGrpSpPr>
            <p:grpSpPr>
              <a:xfrm>
                <a:off x="5540755" y="3544829"/>
                <a:ext cx="37783" cy="32357"/>
                <a:chOff x="5540755" y="3544829"/>
                <a:chExt cx="37783" cy="32357"/>
              </a:xfrm>
            </p:grpSpPr>
            <p:sp>
              <p:nvSpPr>
                <p:cNvPr id="1476" name="Google Shape;5637;p73">
                  <a:extLst>
                    <a:ext uri="{FF2B5EF4-FFF2-40B4-BE49-F238E27FC236}">
                      <a16:creationId xmlns:a16="http://schemas.microsoft.com/office/drawing/2014/main" xmlns="" id="{40D36972-CA42-629B-D3D0-EB67EF6E9517}"/>
                    </a:ext>
                  </a:extLst>
                </p:cNvPr>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5638;p73">
                  <a:extLst>
                    <a:ext uri="{FF2B5EF4-FFF2-40B4-BE49-F238E27FC236}">
                      <a16:creationId xmlns:a16="http://schemas.microsoft.com/office/drawing/2014/main" xmlns="" id="{E5AE7249-5020-6C6B-8968-50576E1B3B5C}"/>
                    </a:ext>
                  </a:extLst>
                </p:cNvPr>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5639;p73">
                <a:extLst>
                  <a:ext uri="{FF2B5EF4-FFF2-40B4-BE49-F238E27FC236}">
                    <a16:creationId xmlns:a16="http://schemas.microsoft.com/office/drawing/2014/main" xmlns="" id="{6BDE5909-5B44-85BE-22A8-B0233183D887}"/>
                  </a:ext>
                </a:extLst>
              </p:cNvPr>
              <p:cNvGrpSpPr/>
              <p:nvPr/>
            </p:nvGrpSpPr>
            <p:grpSpPr>
              <a:xfrm>
                <a:off x="5579293" y="3412107"/>
                <a:ext cx="37776" cy="32357"/>
                <a:chOff x="5579293" y="3412107"/>
                <a:chExt cx="37776" cy="32357"/>
              </a:xfrm>
            </p:grpSpPr>
            <p:sp>
              <p:nvSpPr>
                <p:cNvPr id="1474" name="Google Shape;5640;p73">
                  <a:extLst>
                    <a:ext uri="{FF2B5EF4-FFF2-40B4-BE49-F238E27FC236}">
                      <a16:creationId xmlns:a16="http://schemas.microsoft.com/office/drawing/2014/main" xmlns="" id="{B0A70A67-1202-58E8-D3DB-D7B77E09B3D2}"/>
                    </a:ext>
                  </a:extLst>
                </p:cNvPr>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5641;p73">
                  <a:extLst>
                    <a:ext uri="{FF2B5EF4-FFF2-40B4-BE49-F238E27FC236}">
                      <a16:creationId xmlns:a16="http://schemas.microsoft.com/office/drawing/2014/main" xmlns="" id="{0541C926-9F53-8F4F-BF6B-14F7EA54776B}"/>
                    </a:ext>
                  </a:extLst>
                </p:cNvPr>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5642;p73">
                <a:extLst>
                  <a:ext uri="{FF2B5EF4-FFF2-40B4-BE49-F238E27FC236}">
                    <a16:creationId xmlns:a16="http://schemas.microsoft.com/office/drawing/2014/main" xmlns="" id="{81323B7C-9EC4-6862-AD68-956256429580}"/>
                  </a:ext>
                </a:extLst>
              </p:cNvPr>
              <p:cNvGrpSpPr/>
              <p:nvPr/>
            </p:nvGrpSpPr>
            <p:grpSpPr>
              <a:xfrm>
                <a:off x="5801346" y="3284615"/>
                <a:ext cx="37783" cy="32357"/>
                <a:chOff x="5801346" y="3284615"/>
                <a:chExt cx="37783" cy="32357"/>
              </a:xfrm>
            </p:grpSpPr>
            <p:sp>
              <p:nvSpPr>
                <p:cNvPr id="1472" name="Google Shape;5643;p73">
                  <a:extLst>
                    <a:ext uri="{FF2B5EF4-FFF2-40B4-BE49-F238E27FC236}">
                      <a16:creationId xmlns:a16="http://schemas.microsoft.com/office/drawing/2014/main" xmlns="" id="{23FD538B-506E-DC88-CD17-7E6883F6DDF8}"/>
                    </a:ext>
                  </a:extLst>
                </p:cNvPr>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5644;p73">
                  <a:extLst>
                    <a:ext uri="{FF2B5EF4-FFF2-40B4-BE49-F238E27FC236}">
                      <a16:creationId xmlns:a16="http://schemas.microsoft.com/office/drawing/2014/main" xmlns="" id="{16569BEE-5033-030C-3B6B-A337FB12101B}"/>
                    </a:ext>
                  </a:extLst>
                </p:cNvPr>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5645;p73">
                <a:extLst>
                  <a:ext uri="{FF2B5EF4-FFF2-40B4-BE49-F238E27FC236}">
                    <a16:creationId xmlns:a16="http://schemas.microsoft.com/office/drawing/2014/main" xmlns="" id="{7156F184-20B4-9DDD-6AFC-29B3D793C846}"/>
                  </a:ext>
                </a:extLst>
              </p:cNvPr>
              <p:cNvGrpSpPr/>
              <p:nvPr/>
            </p:nvGrpSpPr>
            <p:grpSpPr>
              <a:xfrm>
                <a:off x="5763578" y="3399067"/>
                <a:ext cx="37776" cy="32364"/>
                <a:chOff x="5763578" y="3399067"/>
                <a:chExt cx="37776" cy="32364"/>
              </a:xfrm>
            </p:grpSpPr>
            <p:sp>
              <p:nvSpPr>
                <p:cNvPr id="1470" name="Google Shape;5646;p73">
                  <a:extLst>
                    <a:ext uri="{FF2B5EF4-FFF2-40B4-BE49-F238E27FC236}">
                      <a16:creationId xmlns:a16="http://schemas.microsoft.com/office/drawing/2014/main" xmlns="" id="{FBE36DD9-0C6E-7330-FACA-1FF9DA973680}"/>
                    </a:ext>
                  </a:extLst>
                </p:cNvPr>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5647;p73">
                  <a:extLst>
                    <a:ext uri="{FF2B5EF4-FFF2-40B4-BE49-F238E27FC236}">
                      <a16:creationId xmlns:a16="http://schemas.microsoft.com/office/drawing/2014/main" xmlns="" id="{64C266DA-E566-7CBF-CE84-507E0EAC1A57}"/>
                    </a:ext>
                  </a:extLst>
                </p:cNvPr>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5648;p73">
                <a:extLst>
                  <a:ext uri="{FF2B5EF4-FFF2-40B4-BE49-F238E27FC236}">
                    <a16:creationId xmlns:a16="http://schemas.microsoft.com/office/drawing/2014/main" xmlns="" id="{696BEC13-688C-58A4-CD9D-54D5BD9600E2}"/>
                  </a:ext>
                </a:extLst>
              </p:cNvPr>
              <p:cNvGrpSpPr/>
              <p:nvPr/>
            </p:nvGrpSpPr>
            <p:grpSpPr>
              <a:xfrm>
                <a:off x="5395858" y="3230952"/>
                <a:ext cx="37776" cy="32364"/>
                <a:chOff x="5395858" y="3230952"/>
                <a:chExt cx="37776" cy="32364"/>
              </a:xfrm>
            </p:grpSpPr>
            <p:sp>
              <p:nvSpPr>
                <p:cNvPr id="1468" name="Google Shape;5649;p73">
                  <a:extLst>
                    <a:ext uri="{FF2B5EF4-FFF2-40B4-BE49-F238E27FC236}">
                      <a16:creationId xmlns:a16="http://schemas.microsoft.com/office/drawing/2014/main" xmlns="" id="{E4F1780F-4E57-9E69-0D47-668FEC81E96C}"/>
                    </a:ext>
                  </a:extLst>
                </p:cNvPr>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5650;p73">
                  <a:extLst>
                    <a:ext uri="{FF2B5EF4-FFF2-40B4-BE49-F238E27FC236}">
                      <a16:creationId xmlns:a16="http://schemas.microsoft.com/office/drawing/2014/main" xmlns="" id="{17FB26CC-FA31-A86A-BAF2-2F668FD054DB}"/>
                    </a:ext>
                  </a:extLst>
                </p:cNvPr>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5651;p73">
                <a:extLst>
                  <a:ext uri="{FF2B5EF4-FFF2-40B4-BE49-F238E27FC236}">
                    <a16:creationId xmlns:a16="http://schemas.microsoft.com/office/drawing/2014/main" xmlns="" id="{8EB3D1F7-AC02-EAA2-45F0-6E567A2FC1AE}"/>
                  </a:ext>
                </a:extLst>
              </p:cNvPr>
              <p:cNvGrpSpPr/>
              <p:nvPr/>
            </p:nvGrpSpPr>
            <p:grpSpPr>
              <a:xfrm>
                <a:off x="5264088" y="3188237"/>
                <a:ext cx="37776" cy="32357"/>
                <a:chOff x="5264088" y="3188237"/>
                <a:chExt cx="37776" cy="32357"/>
              </a:xfrm>
            </p:grpSpPr>
            <p:sp>
              <p:nvSpPr>
                <p:cNvPr id="1466" name="Google Shape;5652;p73">
                  <a:extLst>
                    <a:ext uri="{FF2B5EF4-FFF2-40B4-BE49-F238E27FC236}">
                      <a16:creationId xmlns:a16="http://schemas.microsoft.com/office/drawing/2014/main" xmlns="" id="{D543468C-59C6-BBF6-8E3A-C0B4DEA9FE08}"/>
                    </a:ext>
                  </a:extLst>
                </p:cNvPr>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5653;p73">
                  <a:extLst>
                    <a:ext uri="{FF2B5EF4-FFF2-40B4-BE49-F238E27FC236}">
                      <a16:creationId xmlns:a16="http://schemas.microsoft.com/office/drawing/2014/main" xmlns="" id="{FDFD7B8F-5799-8791-EA3A-11183AA85AB1}"/>
                    </a:ext>
                  </a:extLst>
                </p:cNvPr>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5654;p73">
                <a:extLst>
                  <a:ext uri="{FF2B5EF4-FFF2-40B4-BE49-F238E27FC236}">
                    <a16:creationId xmlns:a16="http://schemas.microsoft.com/office/drawing/2014/main" xmlns="" id="{5E1AB1C2-151D-D445-D677-5FB58E99C600}"/>
                  </a:ext>
                </a:extLst>
              </p:cNvPr>
              <p:cNvGrpSpPr/>
              <p:nvPr/>
            </p:nvGrpSpPr>
            <p:grpSpPr>
              <a:xfrm>
                <a:off x="5585758" y="3237425"/>
                <a:ext cx="37878" cy="32357"/>
                <a:chOff x="5585758" y="3237425"/>
                <a:chExt cx="37878" cy="32357"/>
              </a:xfrm>
            </p:grpSpPr>
            <p:sp>
              <p:nvSpPr>
                <p:cNvPr id="1464" name="Google Shape;5655;p73">
                  <a:extLst>
                    <a:ext uri="{FF2B5EF4-FFF2-40B4-BE49-F238E27FC236}">
                      <a16:creationId xmlns:a16="http://schemas.microsoft.com/office/drawing/2014/main" xmlns="" id="{6A126865-C032-3DED-0785-F4590A855655}"/>
                    </a:ext>
                  </a:extLst>
                </p:cNvPr>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5656;p73">
                  <a:extLst>
                    <a:ext uri="{FF2B5EF4-FFF2-40B4-BE49-F238E27FC236}">
                      <a16:creationId xmlns:a16="http://schemas.microsoft.com/office/drawing/2014/main" xmlns="" id="{4C875324-931B-3B17-537C-D2D596BD0FDC}"/>
                    </a:ext>
                  </a:extLst>
                </p:cNvPr>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5657;p73">
                <a:extLst>
                  <a:ext uri="{FF2B5EF4-FFF2-40B4-BE49-F238E27FC236}">
                    <a16:creationId xmlns:a16="http://schemas.microsoft.com/office/drawing/2014/main" xmlns="" id="{EF784D81-E853-721E-72A0-947FFE19C16C}"/>
                  </a:ext>
                </a:extLst>
              </p:cNvPr>
              <p:cNvGrpSpPr/>
              <p:nvPr/>
            </p:nvGrpSpPr>
            <p:grpSpPr>
              <a:xfrm>
                <a:off x="4874196" y="3291088"/>
                <a:ext cx="37878" cy="32451"/>
                <a:chOff x="4874196" y="3291088"/>
                <a:chExt cx="37878" cy="32451"/>
              </a:xfrm>
            </p:grpSpPr>
            <p:sp>
              <p:nvSpPr>
                <p:cNvPr id="1462" name="Google Shape;5658;p73">
                  <a:extLst>
                    <a:ext uri="{FF2B5EF4-FFF2-40B4-BE49-F238E27FC236}">
                      <a16:creationId xmlns:a16="http://schemas.microsoft.com/office/drawing/2014/main" xmlns="" id="{334ACAFC-998F-DC60-7427-911CE815CCF6}"/>
                    </a:ext>
                  </a:extLst>
                </p:cNvPr>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5659;p73">
                  <a:extLst>
                    <a:ext uri="{FF2B5EF4-FFF2-40B4-BE49-F238E27FC236}">
                      <a16:creationId xmlns:a16="http://schemas.microsoft.com/office/drawing/2014/main" xmlns="" id="{C51BD17E-8D2F-AB2D-0FCB-F860F4D5E1BA}"/>
                    </a:ext>
                  </a:extLst>
                </p:cNvPr>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5660;p73">
                <a:extLst>
                  <a:ext uri="{FF2B5EF4-FFF2-40B4-BE49-F238E27FC236}">
                    <a16:creationId xmlns:a16="http://schemas.microsoft.com/office/drawing/2014/main" xmlns="" id="{12787B69-3578-58BA-C72F-936490277015}"/>
                  </a:ext>
                </a:extLst>
              </p:cNvPr>
              <p:cNvGrpSpPr/>
              <p:nvPr/>
            </p:nvGrpSpPr>
            <p:grpSpPr>
              <a:xfrm>
                <a:off x="5197770" y="3785466"/>
                <a:ext cx="37783" cy="32427"/>
                <a:chOff x="5197770" y="3785466"/>
                <a:chExt cx="37783" cy="32427"/>
              </a:xfrm>
            </p:grpSpPr>
            <p:sp>
              <p:nvSpPr>
                <p:cNvPr id="1460" name="Google Shape;5661;p73">
                  <a:extLst>
                    <a:ext uri="{FF2B5EF4-FFF2-40B4-BE49-F238E27FC236}">
                      <a16:creationId xmlns:a16="http://schemas.microsoft.com/office/drawing/2014/main" xmlns="" id="{5EA8B0D0-4159-FD60-9EEC-D0D7A80F9972}"/>
                    </a:ext>
                  </a:extLst>
                </p:cNvPr>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5662;p73">
                  <a:extLst>
                    <a:ext uri="{FF2B5EF4-FFF2-40B4-BE49-F238E27FC236}">
                      <a16:creationId xmlns:a16="http://schemas.microsoft.com/office/drawing/2014/main" xmlns="" id="{4361CE46-BA16-78DC-E10F-0C86ABF953C4}"/>
                    </a:ext>
                  </a:extLst>
                </p:cNvPr>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5663;p73">
                <a:extLst>
                  <a:ext uri="{FF2B5EF4-FFF2-40B4-BE49-F238E27FC236}">
                    <a16:creationId xmlns:a16="http://schemas.microsoft.com/office/drawing/2014/main" xmlns="" id="{68787AB1-EA48-E146-D999-C272933A761C}"/>
                  </a:ext>
                </a:extLst>
              </p:cNvPr>
              <p:cNvGrpSpPr/>
              <p:nvPr/>
            </p:nvGrpSpPr>
            <p:grpSpPr>
              <a:xfrm>
                <a:off x="5177699" y="3492117"/>
                <a:ext cx="37776" cy="32357"/>
                <a:chOff x="5177699" y="3492117"/>
                <a:chExt cx="37776" cy="32357"/>
              </a:xfrm>
            </p:grpSpPr>
            <p:sp>
              <p:nvSpPr>
                <p:cNvPr id="1458" name="Google Shape;5664;p73">
                  <a:extLst>
                    <a:ext uri="{FF2B5EF4-FFF2-40B4-BE49-F238E27FC236}">
                      <a16:creationId xmlns:a16="http://schemas.microsoft.com/office/drawing/2014/main" xmlns="" id="{9C67F096-D333-7816-D420-7C5A58AFC45E}"/>
                    </a:ext>
                  </a:extLst>
                </p:cNvPr>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5665;p73">
                  <a:extLst>
                    <a:ext uri="{FF2B5EF4-FFF2-40B4-BE49-F238E27FC236}">
                      <a16:creationId xmlns:a16="http://schemas.microsoft.com/office/drawing/2014/main" xmlns="" id="{CA8F7CEC-72FD-D181-B210-D65DB5FF3DFD}"/>
                    </a:ext>
                  </a:extLst>
                </p:cNvPr>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5666;p73">
                <a:extLst>
                  <a:ext uri="{FF2B5EF4-FFF2-40B4-BE49-F238E27FC236}">
                    <a16:creationId xmlns:a16="http://schemas.microsoft.com/office/drawing/2014/main" xmlns="" id="{16F4DBDD-32AA-92A8-5A18-62C962CFCC3F}"/>
                  </a:ext>
                </a:extLst>
              </p:cNvPr>
              <p:cNvGrpSpPr/>
              <p:nvPr/>
            </p:nvGrpSpPr>
            <p:grpSpPr>
              <a:xfrm>
                <a:off x="5349431" y="3622346"/>
                <a:ext cx="37870" cy="32380"/>
                <a:chOff x="5349431" y="3622346"/>
                <a:chExt cx="37870" cy="32380"/>
              </a:xfrm>
            </p:grpSpPr>
            <p:sp>
              <p:nvSpPr>
                <p:cNvPr id="1456" name="Google Shape;5667;p73">
                  <a:extLst>
                    <a:ext uri="{FF2B5EF4-FFF2-40B4-BE49-F238E27FC236}">
                      <a16:creationId xmlns:a16="http://schemas.microsoft.com/office/drawing/2014/main" xmlns="" id="{73A5FC4D-26BC-8A18-15C7-6511D6E36BB5}"/>
                    </a:ext>
                  </a:extLst>
                </p:cNvPr>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5668;p73">
                  <a:extLst>
                    <a:ext uri="{FF2B5EF4-FFF2-40B4-BE49-F238E27FC236}">
                      <a16:creationId xmlns:a16="http://schemas.microsoft.com/office/drawing/2014/main" xmlns="" id="{DA58F1E0-FA9A-3162-DF51-E7F64CEBA107}"/>
                    </a:ext>
                  </a:extLst>
                </p:cNvPr>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5669;p73">
                <a:extLst>
                  <a:ext uri="{FF2B5EF4-FFF2-40B4-BE49-F238E27FC236}">
                    <a16:creationId xmlns:a16="http://schemas.microsoft.com/office/drawing/2014/main" xmlns="" id="{F90858D7-95DA-C19F-3A49-D5600209FCCB}"/>
                  </a:ext>
                </a:extLst>
              </p:cNvPr>
              <p:cNvGrpSpPr/>
              <p:nvPr/>
            </p:nvGrpSpPr>
            <p:grpSpPr>
              <a:xfrm>
                <a:off x="5068855" y="3563980"/>
                <a:ext cx="53954" cy="46223"/>
                <a:chOff x="5068855" y="3563980"/>
                <a:chExt cx="53954" cy="46223"/>
              </a:xfrm>
            </p:grpSpPr>
            <p:sp>
              <p:nvSpPr>
                <p:cNvPr id="1454" name="Google Shape;5670;p73">
                  <a:extLst>
                    <a:ext uri="{FF2B5EF4-FFF2-40B4-BE49-F238E27FC236}">
                      <a16:creationId xmlns:a16="http://schemas.microsoft.com/office/drawing/2014/main" xmlns="" id="{1E21D4B2-9631-8424-BEB5-46315BCA751F}"/>
                    </a:ext>
                  </a:extLst>
                </p:cNvPr>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5671;p73">
                  <a:extLst>
                    <a:ext uri="{FF2B5EF4-FFF2-40B4-BE49-F238E27FC236}">
                      <a16:creationId xmlns:a16="http://schemas.microsoft.com/office/drawing/2014/main" xmlns="" id="{8B9A4092-94C3-2FAE-05AF-EEBF89F00CD4}"/>
                    </a:ext>
                  </a:extLst>
                </p:cNvPr>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5672;p73">
                <a:extLst>
                  <a:ext uri="{FF2B5EF4-FFF2-40B4-BE49-F238E27FC236}">
                    <a16:creationId xmlns:a16="http://schemas.microsoft.com/office/drawing/2014/main" xmlns="" id="{3151945B-8629-B610-46D1-93847963E429}"/>
                  </a:ext>
                </a:extLst>
              </p:cNvPr>
              <p:cNvGrpSpPr/>
              <p:nvPr/>
            </p:nvGrpSpPr>
            <p:grpSpPr>
              <a:xfrm>
                <a:off x="5037654" y="3392507"/>
                <a:ext cx="37870" cy="32451"/>
                <a:chOff x="5037654" y="3392507"/>
                <a:chExt cx="37870" cy="32451"/>
              </a:xfrm>
            </p:grpSpPr>
            <p:sp>
              <p:nvSpPr>
                <p:cNvPr id="1452" name="Google Shape;5673;p73">
                  <a:extLst>
                    <a:ext uri="{FF2B5EF4-FFF2-40B4-BE49-F238E27FC236}">
                      <a16:creationId xmlns:a16="http://schemas.microsoft.com/office/drawing/2014/main" xmlns="" id="{FC7FE6F5-F6BA-85E5-47C9-809D9A64A87E}"/>
                    </a:ext>
                  </a:extLst>
                </p:cNvPr>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5674;p73">
                  <a:extLst>
                    <a:ext uri="{FF2B5EF4-FFF2-40B4-BE49-F238E27FC236}">
                      <a16:creationId xmlns:a16="http://schemas.microsoft.com/office/drawing/2014/main" xmlns="" id="{F3CD62AB-CC39-99DD-D850-EAC647A24FD0}"/>
                    </a:ext>
                  </a:extLst>
                </p:cNvPr>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5675;p73">
                <a:extLst>
                  <a:ext uri="{FF2B5EF4-FFF2-40B4-BE49-F238E27FC236}">
                    <a16:creationId xmlns:a16="http://schemas.microsoft.com/office/drawing/2014/main" xmlns="" id="{AE8EF5A2-CB4B-ABD2-98F8-65AE95F63EF6}"/>
                  </a:ext>
                </a:extLst>
              </p:cNvPr>
              <p:cNvGrpSpPr/>
              <p:nvPr/>
            </p:nvGrpSpPr>
            <p:grpSpPr>
              <a:xfrm>
                <a:off x="5456560" y="3368629"/>
                <a:ext cx="37870" cy="32451"/>
                <a:chOff x="5456560" y="3368629"/>
                <a:chExt cx="37870" cy="32451"/>
              </a:xfrm>
            </p:grpSpPr>
            <p:sp>
              <p:nvSpPr>
                <p:cNvPr id="1450" name="Google Shape;5676;p73">
                  <a:extLst>
                    <a:ext uri="{FF2B5EF4-FFF2-40B4-BE49-F238E27FC236}">
                      <a16:creationId xmlns:a16="http://schemas.microsoft.com/office/drawing/2014/main" xmlns="" id="{23E49178-593F-8635-D1EE-0CEFBE3E640B}"/>
                    </a:ext>
                  </a:extLst>
                </p:cNvPr>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5677;p73">
                  <a:extLst>
                    <a:ext uri="{FF2B5EF4-FFF2-40B4-BE49-F238E27FC236}">
                      <a16:creationId xmlns:a16="http://schemas.microsoft.com/office/drawing/2014/main" xmlns="" id="{43AEF2EB-B607-E877-822E-0CDDF73C6840}"/>
                    </a:ext>
                  </a:extLst>
                </p:cNvPr>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5678;p73">
                <a:extLst>
                  <a:ext uri="{FF2B5EF4-FFF2-40B4-BE49-F238E27FC236}">
                    <a16:creationId xmlns:a16="http://schemas.microsoft.com/office/drawing/2014/main" xmlns="" id="{68DBC201-9802-997C-8885-EC9C0AA5255F}"/>
                  </a:ext>
                </a:extLst>
              </p:cNvPr>
              <p:cNvGrpSpPr/>
              <p:nvPr/>
            </p:nvGrpSpPr>
            <p:grpSpPr>
              <a:xfrm>
                <a:off x="4755749" y="3501516"/>
                <a:ext cx="46246" cy="39608"/>
                <a:chOff x="4755749" y="3501516"/>
                <a:chExt cx="46246" cy="39608"/>
              </a:xfrm>
            </p:grpSpPr>
            <p:sp>
              <p:nvSpPr>
                <p:cNvPr id="1448" name="Google Shape;5679;p73">
                  <a:extLst>
                    <a:ext uri="{FF2B5EF4-FFF2-40B4-BE49-F238E27FC236}">
                      <a16:creationId xmlns:a16="http://schemas.microsoft.com/office/drawing/2014/main" xmlns="" id="{20B65BE9-E8E4-1D41-F09B-03BD596DA4F4}"/>
                    </a:ext>
                  </a:extLst>
                </p:cNvPr>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5680;p73">
                  <a:extLst>
                    <a:ext uri="{FF2B5EF4-FFF2-40B4-BE49-F238E27FC236}">
                      <a16:creationId xmlns:a16="http://schemas.microsoft.com/office/drawing/2014/main" xmlns="" id="{2C057052-6A18-5402-B852-1A714458BA20}"/>
                    </a:ext>
                  </a:extLst>
                </p:cNvPr>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5681;p73">
                <a:extLst>
                  <a:ext uri="{FF2B5EF4-FFF2-40B4-BE49-F238E27FC236}">
                    <a16:creationId xmlns:a16="http://schemas.microsoft.com/office/drawing/2014/main" xmlns="" id="{FF9F4ADB-9C67-F72A-57C5-15D65AAE58A1}"/>
                  </a:ext>
                </a:extLst>
              </p:cNvPr>
              <p:cNvGrpSpPr/>
              <p:nvPr/>
            </p:nvGrpSpPr>
            <p:grpSpPr>
              <a:xfrm>
                <a:off x="4681346" y="3485582"/>
                <a:ext cx="37783" cy="32427"/>
                <a:chOff x="4681346" y="3485582"/>
                <a:chExt cx="37783" cy="32427"/>
              </a:xfrm>
            </p:grpSpPr>
            <p:sp>
              <p:nvSpPr>
                <p:cNvPr id="1446" name="Google Shape;5682;p73">
                  <a:extLst>
                    <a:ext uri="{FF2B5EF4-FFF2-40B4-BE49-F238E27FC236}">
                      <a16:creationId xmlns:a16="http://schemas.microsoft.com/office/drawing/2014/main" xmlns="" id="{5A8D8ADC-B71D-7D7B-4AFE-13501FED84D6}"/>
                    </a:ext>
                  </a:extLst>
                </p:cNvPr>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5683;p73">
                  <a:extLst>
                    <a:ext uri="{FF2B5EF4-FFF2-40B4-BE49-F238E27FC236}">
                      <a16:creationId xmlns:a16="http://schemas.microsoft.com/office/drawing/2014/main" xmlns="" id="{5D3EB2BC-82C2-22B3-91B7-7BD7A6855E0E}"/>
                    </a:ext>
                  </a:extLst>
                </p:cNvPr>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5684;p73">
                <a:extLst>
                  <a:ext uri="{FF2B5EF4-FFF2-40B4-BE49-F238E27FC236}">
                    <a16:creationId xmlns:a16="http://schemas.microsoft.com/office/drawing/2014/main" xmlns="" id="{9B5B1301-C114-4D34-2EA2-FB2BEC35E824}"/>
                  </a:ext>
                </a:extLst>
              </p:cNvPr>
              <p:cNvGrpSpPr/>
              <p:nvPr/>
            </p:nvGrpSpPr>
            <p:grpSpPr>
              <a:xfrm>
                <a:off x="4767067" y="3291088"/>
                <a:ext cx="37878" cy="32451"/>
                <a:chOff x="4767067" y="3291088"/>
                <a:chExt cx="37878" cy="32451"/>
              </a:xfrm>
            </p:grpSpPr>
            <p:sp>
              <p:nvSpPr>
                <p:cNvPr id="1444" name="Google Shape;5685;p73">
                  <a:extLst>
                    <a:ext uri="{FF2B5EF4-FFF2-40B4-BE49-F238E27FC236}">
                      <a16:creationId xmlns:a16="http://schemas.microsoft.com/office/drawing/2014/main" xmlns="" id="{8FD4AAA5-9A74-45CD-256D-D3FCD2634F6A}"/>
                    </a:ext>
                  </a:extLst>
                </p:cNvPr>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5686;p73">
                  <a:extLst>
                    <a:ext uri="{FF2B5EF4-FFF2-40B4-BE49-F238E27FC236}">
                      <a16:creationId xmlns:a16="http://schemas.microsoft.com/office/drawing/2014/main" xmlns="" id="{D1EC14F0-1531-8DB6-D7CD-F4D6FD978752}"/>
                    </a:ext>
                  </a:extLst>
                </p:cNvPr>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5687;p73">
                <a:extLst>
                  <a:ext uri="{FF2B5EF4-FFF2-40B4-BE49-F238E27FC236}">
                    <a16:creationId xmlns:a16="http://schemas.microsoft.com/office/drawing/2014/main" xmlns="" id="{DF8DEE41-DAB3-1539-5EF0-0A86E2FBC6D4}"/>
                  </a:ext>
                </a:extLst>
              </p:cNvPr>
              <p:cNvGrpSpPr/>
              <p:nvPr/>
            </p:nvGrpSpPr>
            <p:grpSpPr>
              <a:xfrm>
                <a:off x="4687819" y="3405539"/>
                <a:ext cx="37776" cy="32451"/>
                <a:chOff x="4687819" y="3405539"/>
                <a:chExt cx="37776" cy="32451"/>
              </a:xfrm>
            </p:grpSpPr>
            <p:sp>
              <p:nvSpPr>
                <p:cNvPr id="1442" name="Google Shape;5688;p73">
                  <a:extLst>
                    <a:ext uri="{FF2B5EF4-FFF2-40B4-BE49-F238E27FC236}">
                      <a16:creationId xmlns:a16="http://schemas.microsoft.com/office/drawing/2014/main" xmlns="" id="{2C5AE4D8-0D66-A4C1-BE50-26F91AA1E629}"/>
                    </a:ext>
                  </a:extLst>
                </p:cNvPr>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5689;p73">
                  <a:extLst>
                    <a:ext uri="{FF2B5EF4-FFF2-40B4-BE49-F238E27FC236}">
                      <a16:creationId xmlns:a16="http://schemas.microsoft.com/office/drawing/2014/main" xmlns="" id="{88E92E0F-EB14-05EB-7CF1-B0EA51A1309E}"/>
                    </a:ext>
                  </a:extLst>
                </p:cNvPr>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5690;p73">
                <a:extLst>
                  <a:ext uri="{FF2B5EF4-FFF2-40B4-BE49-F238E27FC236}">
                    <a16:creationId xmlns:a16="http://schemas.microsoft.com/office/drawing/2014/main" xmlns="" id="{935A033F-24A7-17FC-137C-3EDA3C8870A9}"/>
                  </a:ext>
                </a:extLst>
              </p:cNvPr>
              <p:cNvGrpSpPr/>
              <p:nvPr/>
            </p:nvGrpSpPr>
            <p:grpSpPr>
              <a:xfrm>
                <a:off x="4923101" y="3444809"/>
                <a:ext cx="52813" cy="45318"/>
                <a:chOff x="4923101" y="3444809"/>
                <a:chExt cx="52813" cy="45318"/>
              </a:xfrm>
            </p:grpSpPr>
            <p:sp>
              <p:nvSpPr>
                <p:cNvPr id="1440" name="Google Shape;5691;p73">
                  <a:extLst>
                    <a:ext uri="{FF2B5EF4-FFF2-40B4-BE49-F238E27FC236}">
                      <a16:creationId xmlns:a16="http://schemas.microsoft.com/office/drawing/2014/main" xmlns="" id="{EF7BCA98-2303-C3AF-0B32-5F02AAEFF323}"/>
                    </a:ext>
                  </a:extLst>
                </p:cNvPr>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5692;p73">
                  <a:extLst>
                    <a:ext uri="{FF2B5EF4-FFF2-40B4-BE49-F238E27FC236}">
                      <a16:creationId xmlns:a16="http://schemas.microsoft.com/office/drawing/2014/main" xmlns="" id="{BF460428-B3F0-DF20-DE77-FCACD952BC02}"/>
                    </a:ext>
                  </a:extLst>
                </p:cNvPr>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5693;p73">
                <a:extLst>
                  <a:ext uri="{FF2B5EF4-FFF2-40B4-BE49-F238E27FC236}">
                    <a16:creationId xmlns:a16="http://schemas.microsoft.com/office/drawing/2014/main" xmlns="" id="{4D8C67FF-C36F-3D98-DC93-935A7A529E53}"/>
                  </a:ext>
                </a:extLst>
              </p:cNvPr>
              <p:cNvGrpSpPr/>
              <p:nvPr/>
            </p:nvGrpSpPr>
            <p:grpSpPr>
              <a:xfrm>
                <a:off x="4846040" y="3654750"/>
                <a:ext cx="31405" cy="26993"/>
                <a:chOff x="4846040" y="3654750"/>
                <a:chExt cx="31405" cy="26993"/>
              </a:xfrm>
            </p:grpSpPr>
            <p:sp>
              <p:nvSpPr>
                <p:cNvPr id="1438" name="Google Shape;5694;p73">
                  <a:extLst>
                    <a:ext uri="{FF2B5EF4-FFF2-40B4-BE49-F238E27FC236}">
                      <a16:creationId xmlns:a16="http://schemas.microsoft.com/office/drawing/2014/main" xmlns="" id="{DD8C4DB4-F0A1-70B8-A8DE-B45711C7E33D}"/>
                    </a:ext>
                  </a:extLst>
                </p:cNvPr>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5695;p73">
                  <a:extLst>
                    <a:ext uri="{FF2B5EF4-FFF2-40B4-BE49-F238E27FC236}">
                      <a16:creationId xmlns:a16="http://schemas.microsoft.com/office/drawing/2014/main" xmlns="" id="{6EA99675-14F2-BB36-11D8-93B541692B7A}"/>
                    </a:ext>
                  </a:extLst>
                </p:cNvPr>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5696;p73">
                <a:extLst>
                  <a:ext uri="{FF2B5EF4-FFF2-40B4-BE49-F238E27FC236}">
                    <a16:creationId xmlns:a16="http://schemas.microsoft.com/office/drawing/2014/main" xmlns="" id="{5B7501FF-50F4-3AC5-146F-2B1478074F02}"/>
                  </a:ext>
                </a:extLst>
              </p:cNvPr>
              <p:cNvGrpSpPr/>
              <p:nvPr/>
            </p:nvGrpSpPr>
            <p:grpSpPr>
              <a:xfrm>
                <a:off x="4925673" y="3691700"/>
                <a:ext cx="40253" cy="34472"/>
                <a:chOff x="4925673" y="3691700"/>
                <a:chExt cx="40253" cy="34472"/>
              </a:xfrm>
            </p:grpSpPr>
            <p:sp>
              <p:nvSpPr>
                <p:cNvPr id="1436" name="Google Shape;5697;p73">
                  <a:extLst>
                    <a:ext uri="{FF2B5EF4-FFF2-40B4-BE49-F238E27FC236}">
                      <a16:creationId xmlns:a16="http://schemas.microsoft.com/office/drawing/2014/main" xmlns="" id="{D39F196B-9162-8809-7AA4-AE5C0A20786A}"/>
                    </a:ext>
                  </a:extLst>
                </p:cNvPr>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5698;p73">
                  <a:extLst>
                    <a:ext uri="{FF2B5EF4-FFF2-40B4-BE49-F238E27FC236}">
                      <a16:creationId xmlns:a16="http://schemas.microsoft.com/office/drawing/2014/main" xmlns="" id="{8F16077E-DD04-F1AD-ADA7-8016DD334DB7}"/>
                    </a:ext>
                  </a:extLst>
                </p:cNvPr>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5699;p73">
                <a:extLst>
                  <a:ext uri="{FF2B5EF4-FFF2-40B4-BE49-F238E27FC236}">
                    <a16:creationId xmlns:a16="http://schemas.microsoft.com/office/drawing/2014/main" xmlns="" id="{EC57204E-7144-FA97-4FFE-55E44003CB8B}"/>
                  </a:ext>
                </a:extLst>
              </p:cNvPr>
              <p:cNvGrpSpPr/>
              <p:nvPr/>
            </p:nvGrpSpPr>
            <p:grpSpPr>
              <a:xfrm>
                <a:off x="4894653" y="3740848"/>
                <a:ext cx="31405" cy="26906"/>
                <a:chOff x="4894653" y="3740848"/>
                <a:chExt cx="31405" cy="26906"/>
              </a:xfrm>
            </p:grpSpPr>
            <p:sp>
              <p:nvSpPr>
                <p:cNvPr id="1434" name="Google Shape;5700;p73">
                  <a:extLst>
                    <a:ext uri="{FF2B5EF4-FFF2-40B4-BE49-F238E27FC236}">
                      <a16:creationId xmlns:a16="http://schemas.microsoft.com/office/drawing/2014/main" xmlns="" id="{D43E38E1-3CBB-891E-3805-2DCE3797C12F}"/>
                    </a:ext>
                  </a:extLst>
                </p:cNvPr>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5701;p73">
                  <a:extLst>
                    <a:ext uri="{FF2B5EF4-FFF2-40B4-BE49-F238E27FC236}">
                      <a16:creationId xmlns:a16="http://schemas.microsoft.com/office/drawing/2014/main" xmlns="" id="{C1AFA0C7-4742-A5EF-C53A-9300372DACDF}"/>
                    </a:ext>
                  </a:extLst>
                </p:cNvPr>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5702;p73">
                <a:extLst>
                  <a:ext uri="{FF2B5EF4-FFF2-40B4-BE49-F238E27FC236}">
                    <a16:creationId xmlns:a16="http://schemas.microsoft.com/office/drawing/2014/main" xmlns="" id="{E7A07ED0-B4B8-1483-49D2-F2CE944C3ECA}"/>
                  </a:ext>
                </a:extLst>
              </p:cNvPr>
              <p:cNvGrpSpPr/>
              <p:nvPr/>
            </p:nvGrpSpPr>
            <p:grpSpPr>
              <a:xfrm>
                <a:off x="4962300" y="3696348"/>
                <a:ext cx="38255" cy="32773"/>
                <a:chOff x="4962300" y="3696348"/>
                <a:chExt cx="38255" cy="32773"/>
              </a:xfrm>
            </p:grpSpPr>
            <p:sp>
              <p:nvSpPr>
                <p:cNvPr id="1432" name="Google Shape;5703;p73">
                  <a:extLst>
                    <a:ext uri="{FF2B5EF4-FFF2-40B4-BE49-F238E27FC236}">
                      <a16:creationId xmlns:a16="http://schemas.microsoft.com/office/drawing/2014/main" xmlns="" id="{3A0CD9E1-6CF9-1D95-3B6F-6B958C98369C}"/>
                    </a:ext>
                  </a:extLst>
                </p:cNvPr>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5704;p73">
                  <a:extLst>
                    <a:ext uri="{FF2B5EF4-FFF2-40B4-BE49-F238E27FC236}">
                      <a16:creationId xmlns:a16="http://schemas.microsoft.com/office/drawing/2014/main" xmlns="" id="{2D2EB55E-282C-8026-92BC-035E49DC9ABC}"/>
                    </a:ext>
                  </a:extLst>
                </p:cNvPr>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5705;p73">
                <a:extLst>
                  <a:ext uri="{FF2B5EF4-FFF2-40B4-BE49-F238E27FC236}">
                    <a16:creationId xmlns:a16="http://schemas.microsoft.com/office/drawing/2014/main" xmlns="" id="{974748CD-BC80-C686-08AA-58A9C806CE5E}"/>
                  </a:ext>
                </a:extLst>
              </p:cNvPr>
              <p:cNvGrpSpPr/>
              <p:nvPr/>
            </p:nvGrpSpPr>
            <p:grpSpPr>
              <a:xfrm>
                <a:off x="4980185" y="3743349"/>
                <a:ext cx="31499" cy="26969"/>
                <a:chOff x="4980185" y="3743349"/>
                <a:chExt cx="31499" cy="26969"/>
              </a:xfrm>
            </p:grpSpPr>
            <p:sp>
              <p:nvSpPr>
                <p:cNvPr id="1430" name="Google Shape;5706;p73">
                  <a:extLst>
                    <a:ext uri="{FF2B5EF4-FFF2-40B4-BE49-F238E27FC236}">
                      <a16:creationId xmlns:a16="http://schemas.microsoft.com/office/drawing/2014/main" xmlns="" id="{C00092D7-FF7E-DCFF-B691-C468F3B60485}"/>
                    </a:ext>
                  </a:extLst>
                </p:cNvPr>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5707;p73">
                  <a:extLst>
                    <a:ext uri="{FF2B5EF4-FFF2-40B4-BE49-F238E27FC236}">
                      <a16:creationId xmlns:a16="http://schemas.microsoft.com/office/drawing/2014/main" xmlns="" id="{39FF9290-2AD5-2026-245B-FF00232F5A93}"/>
                    </a:ext>
                  </a:extLst>
                </p:cNvPr>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5708;p73">
                <a:extLst>
                  <a:ext uri="{FF2B5EF4-FFF2-40B4-BE49-F238E27FC236}">
                    <a16:creationId xmlns:a16="http://schemas.microsoft.com/office/drawing/2014/main" xmlns="" id="{9D985FCC-7122-5391-254B-D2C4179583E7}"/>
                  </a:ext>
                </a:extLst>
              </p:cNvPr>
              <p:cNvGrpSpPr/>
              <p:nvPr/>
            </p:nvGrpSpPr>
            <p:grpSpPr>
              <a:xfrm>
                <a:off x="5013768" y="3734312"/>
                <a:ext cx="31499" cy="26969"/>
                <a:chOff x="5013768" y="3734312"/>
                <a:chExt cx="31499" cy="26969"/>
              </a:xfrm>
            </p:grpSpPr>
            <p:sp>
              <p:nvSpPr>
                <p:cNvPr id="1428" name="Google Shape;5709;p73">
                  <a:extLst>
                    <a:ext uri="{FF2B5EF4-FFF2-40B4-BE49-F238E27FC236}">
                      <a16:creationId xmlns:a16="http://schemas.microsoft.com/office/drawing/2014/main" xmlns="" id="{C410F44F-22B5-0619-C27F-5D3BF4C8675F}"/>
                    </a:ext>
                  </a:extLst>
                </p:cNvPr>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5710;p73">
                  <a:extLst>
                    <a:ext uri="{FF2B5EF4-FFF2-40B4-BE49-F238E27FC236}">
                      <a16:creationId xmlns:a16="http://schemas.microsoft.com/office/drawing/2014/main" xmlns="" id="{173BBDAE-15B3-F4BC-0936-E1067860696F}"/>
                    </a:ext>
                  </a:extLst>
                </p:cNvPr>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5711;p73">
                <a:extLst>
                  <a:ext uri="{FF2B5EF4-FFF2-40B4-BE49-F238E27FC236}">
                    <a16:creationId xmlns:a16="http://schemas.microsoft.com/office/drawing/2014/main" xmlns="" id="{92B5BA2E-1003-9C53-79CB-07C5E9902D88}"/>
                  </a:ext>
                </a:extLst>
              </p:cNvPr>
              <p:cNvGrpSpPr/>
              <p:nvPr/>
            </p:nvGrpSpPr>
            <p:grpSpPr>
              <a:xfrm>
                <a:off x="5036703" y="3764545"/>
                <a:ext cx="31499" cy="26898"/>
                <a:chOff x="5036703" y="3764545"/>
                <a:chExt cx="31499" cy="26898"/>
              </a:xfrm>
            </p:grpSpPr>
            <p:sp>
              <p:nvSpPr>
                <p:cNvPr id="1426" name="Google Shape;5712;p73">
                  <a:extLst>
                    <a:ext uri="{FF2B5EF4-FFF2-40B4-BE49-F238E27FC236}">
                      <a16:creationId xmlns:a16="http://schemas.microsoft.com/office/drawing/2014/main" xmlns="" id="{EFB6EEA4-31C8-A8B2-022B-7D164AE437D0}"/>
                    </a:ext>
                  </a:extLst>
                </p:cNvPr>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5713;p73">
                  <a:extLst>
                    <a:ext uri="{FF2B5EF4-FFF2-40B4-BE49-F238E27FC236}">
                      <a16:creationId xmlns:a16="http://schemas.microsoft.com/office/drawing/2014/main" xmlns="" id="{882E229C-4B65-32A8-98F7-6B607506D963}"/>
                    </a:ext>
                  </a:extLst>
                </p:cNvPr>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5714;p73">
                <a:extLst>
                  <a:ext uri="{FF2B5EF4-FFF2-40B4-BE49-F238E27FC236}">
                    <a16:creationId xmlns:a16="http://schemas.microsoft.com/office/drawing/2014/main" xmlns="" id="{ADBEC547-6889-9030-1EDE-C94ECF637610}"/>
                  </a:ext>
                </a:extLst>
              </p:cNvPr>
              <p:cNvGrpSpPr/>
              <p:nvPr/>
            </p:nvGrpSpPr>
            <p:grpSpPr>
              <a:xfrm>
                <a:off x="4953546" y="3768352"/>
                <a:ext cx="31405" cy="26898"/>
                <a:chOff x="4953546" y="3768352"/>
                <a:chExt cx="31405" cy="26898"/>
              </a:xfrm>
            </p:grpSpPr>
            <p:sp>
              <p:nvSpPr>
                <p:cNvPr id="1424" name="Google Shape;5715;p73">
                  <a:extLst>
                    <a:ext uri="{FF2B5EF4-FFF2-40B4-BE49-F238E27FC236}">
                      <a16:creationId xmlns:a16="http://schemas.microsoft.com/office/drawing/2014/main" xmlns="" id="{09EBEDCB-6EF5-4FFD-D89A-A55CB1FD50C8}"/>
                    </a:ext>
                  </a:extLst>
                </p:cNvPr>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5716;p73">
                  <a:extLst>
                    <a:ext uri="{FF2B5EF4-FFF2-40B4-BE49-F238E27FC236}">
                      <a16:creationId xmlns:a16="http://schemas.microsoft.com/office/drawing/2014/main" xmlns="" id="{364C6517-DF2B-2180-A44B-79666889B017}"/>
                    </a:ext>
                  </a:extLst>
                </p:cNvPr>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5717;p73">
                <a:extLst>
                  <a:ext uri="{FF2B5EF4-FFF2-40B4-BE49-F238E27FC236}">
                    <a16:creationId xmlns:a16="http://schemas.microsoft.com/office/drawing/2014/main" xmlns="" id="{EDE97958-E58A-8054-09C2-35DD4DB09299}"/>
                  </a:ext>
                </a:extLst>
              </p:cNvPr>
              <p:cNvGrpSpPr/>
              <p:nvPr/>
            </p:nvGrpSpPr>
            <p:grpSpPr>
              <a:xfrm>
                <a:off x="4964770" y="3814016"/>
                <a:ext cx="31499" cy="26993"/>
                <a:chOff x="4964770" y="3814016"/>
                <a:chExt cx="31499" cy="26993"/>
              </a:xfrm>
            </p:grpSpPr>
            <p:sp>
              <p:nvSpPr>
                <p:cNvPr id="1422" name="Google Shape;5718;p73">
                  <a:extLst>
                    <a:ext uri="{FF2B5EF4-FFF2-40B4-BE49-F238E27FC236}">
                      <a16:creationId xmlns:a16="http://schemas.microsoft.com/office/drawing/2014/main" xmlns="" id="{5B3C8A3C-B784-CC5B-6B6D-2C9E9B1A9A68}"/>
                    </a:ext>
                  </a:extLst>
                </p:cNvPr>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5719;p73">
                  <a:extLst>
                    <a:ext uri="{FF2B5EF4-FFF2-40B4-BE49-F238E27FC236}">
                      <a16:creationId xmlns:a16="http://schemas.microsoft.com/office/drawing/2014/main" xmlns="" id="{AD93B592-3C07-7310-5EF9-F39CCE1F561C}"/>
                    </a:ext>
                  </a:extLst>
                </p:cNvPr>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5720;p73">
                <a:extLst>
                  <a:ext uri="{FF2B5EF4-FFF2-40B4-BE49-F238E27FC236}">
                    <a16:creationId xmlns:a16="http://schemas.microsoft.com/office/drawing/2014/main" xmlns="" id="{8B093976-8483-3E4C-85E6-5EB54F03C249}"/>
                  </a:ext>
                </a:extLst>
              </p:cNvPr>
              <p:cNvGrpSpPr/>
              <p:nvPr/>
            </p:nvGrpSpPr>
            <p:grpSpPr>
              <a:xfrm>
                <a:off x="4923290" y="3800504"/>
                <a:ext cx="31468" cy="26898"/>
                <a:chOff x="4923290" y="3800504"/>
                <a:chExt cx="31468" cy="26898"/>
              </a:xfrm>
            </p:grpSpPr>
            <p:sp>
              <p:nvSpPr>
                <p:cNvPr id="1420" name="Google Shape;5721;p73">
                  <a:extLst>
                    <a:ext uri="{FF2B5EF4-FFF2-40B4-BE49-F238E27FC236}">
                      <a16:creationId xmlns:a16="http://schemas.microsoft.com/office/drawing/2014/main" xmlns="" id="{9F55A671-AF6D-EA0A-9563-70297A736A89}"/>
                    </a:ext>
                  </a:extLst>
                </p:cNvPr>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5722;p73">
                  <a:extLst>
                    <a:ext uri="{FF2B5EF4-FFF2-40B4-BE49-F238E27FC236}">
                      <a16:creationId xmlns:a16="http://schemas.microsoft.com/office/drawing/2014/main" xmlns="" id="{92DFBD39-260E-E050-3AC8-744258F86D63}"/>
                    </a:ext>
                  </a:extLst>
                </p:cNvPr>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5723;p73">
                <a:extLst>
                  <a:ext uri="{FF2B5EF4-FFF2-40B4-BE49-F238E27FC236}">
                    <a16:creationId xmlns:a16="http://schemas.microsoft.com/office/drawing/2014/main" xmlns="" id="{BCDF0A5D-1648-7DDB-2B62-7EBD157BB5A8}"/>
                  </a:ext>
                </a:extLst>
              </p:cNvPr>
              <p:cNvGrpSpPr/>
              <p:nvPr/>
            </p:nvGrpSpPr>
            <p:grpSpPr>
              <a:xfrm>
                <a:off x="5108534" y="3650943"/>
                <a:ext cx="31405" cy="26993"/>
                <a:chOff x="5108534" y="3650943"/>
                <a:chExt cx="31405" cy="26993"/>
              </a:xfrm>
            </p:grpSpPr>
            <p:sp>
              <p:nvSpPr>
                <p:cNvPr id="1418" name="Google Shape;5724;p73">
                  <a:extLst>
                    <a:ext uri="{FF2B5EF4-FFF2-40B4-BE49-F238E27FC236}">
                      <a16:creationId xmlns:a16="http://schemas.microsoft.com/office/drawing/2014/main" xmlns="" id="{FC16A09E-1D80-E892-88C2-5E988D63BE55}"/>
                    </a:ext>
                  </a:extLst>
                </p:cNvPr>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5725;p73">
                  <a:extLst>
                    <a:ext uri="{FF2B5EF4-FFF2-40B4-BE49-F238E27FC236}">
                      <a16:creationId xmlns:a16="http://schemas.microsoft.com/office/drawing/2014/main" xmlns="" id="{8F75A5EC-F16B-E63F-A38D-71C7984C54B1}"/>
                    </a:ext>
                  </a:extLst>
                </p:cNvPr>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5726;p73">
                <a:extLst>
                  <a:ext uri="{FF2B5EF4-FFF2-40B4-BE49-F238E27FC236}">
                    <a16:creationId xmlns:a16="http://schemas.microsoft.com/office/drawing/2014/main" xmlns="" id="{E9697010-DDEE-5976-C1FF-47813B3CAF65}"/>
                  </a:ext>
                </a:extLst>
              </p:cNvPr>
              <p:cNvGrpSpPr/>
              <p:nvPr/>
            </p:nvGrpSpPr>
            <p:grpSpPr>
              <a:xfrm>
                <a:off x="5119380" y="3760739"/>
                <a:ext cx="31499" cy="26993"/>
                <a:chOff x="5119380" y="3760739"/>
                <a:chExt cx="31499" cy="26993"/>
              </a:xfrm>
            </p:grpSpPr>
            <p:sp>
              <p:nvSpPr>
                <p:cNvPr id="1416" name="Google Shape;5727;p73">
                  <a:extLst>
                    <a:ext uri="{FF2B5EF4-FFF2-40B4-BE49-F238E27FC236}">
                      <a16:creationId xmlns:a16="http://schemas.microsoft.com/office/drawing/2014/main" xmlns="" id="{DF32BA5D-FB5B-484A-FB1D-25A24DE547DF}"/>
                    </a:ext>
                  </a:extLst>
                </p:cNvPr>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5728;p73">
                  <a:extLst>
                    <a:ext uri="{FF2B5EF4-FFF2-40B4-BE49-F238E27FC236}">
                      <a16:creationId xmlns:a16="http://schemas.microsoft.com/office/drawing/2014/main" xmlns="" id="{F2F61F13-D16A-E1D4-09A3-24609F3E4EDF}"/>
                    </a:ext>
                  </a:extLst>
                </p:cNvPr>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5729;p73">
                <a:extLst>
                  <a:ext uri="{FF2B5EF4-FFF2-40B4-BE49-F238E27FC236}">
                    <a16:creationId xmlns:a16="http://schemas.microsoft.com/office/drawing/2014/main" xmlns="" id="{426C8F0E-EC58-713E-E5DF-6FB2F2D46902}"/>
                  </a:ext>
                </a:extLst>
              </p:cNvPr>
              <p:cNvGrpSpPr/>
              <p:nvPr/>
            </p:nvGrpSpPr>
            <p:grpSpPr>
              <a:xfrm>
                <a:off x="5119380" y="3788235"/>
                <a:ext cx="31499" cy="26993"/>
                <a:chOff x="5119380" y="3788235"/>
                <a:chExt cx="31499" cy="26993"/>
              </a:xfrm>
            </p:grpSpPr>
            <p:sp>
              <p:nvSpPr>
                <p:cNvPr id="1414" name="Google Shape;5730;p73">
                  <a:extLst>
                    <a:ext uri="{FF2B5EF4-FFF2-40B4-BE49-F238E27FC236}">
                      <a16:creationId xmlns:a16="http://schemas.microsoft.com/office/drawing/2014/main" xmlns="" id="{7034322D-3AE6-D544-507E-690EDD840015}"/>
                    </a:ext>
                  </a:extLst>
                </p:cNvPr>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5731;p73">
                  <a:extLst>
                    <a:ext uri="{FF2B5EF4-FFF2-40B4-BE49-F238E27FC236}">
                      <a16:creationId xmlns:a16="http://schemas.microsoft.com/office/drawing/2014/main" xmlns="" id="{312A5E8E-3A59-70EB-14EC-5D1797B41A44}"/>
                    </a:ext>
                  </a:extLst>
                </p:cNvPr>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5732;p73">
                <a:extLst>
                  <a:ext uri="{FF2B5EF4-FFF2-40B4-BE49-F238E27FC236}">
                    <a16:creationId xmlns:a16="http://schemas.microsoft.com/office/drawing/2014/main" xmlns="" id="{F5F49155-3C4F-B2D6-3EA7-F5C982418EF9}"/>
                  </a:ext>
                </a:extLst>
              </p:cNvPr>
              <p:cNvGrpSpPr/>
              <p:nvPr/>
            </p:nvGrpSpPr>
            <p:grpSpPr>
              <a:xfrm>
                <a:off x="5158005" y="3875284"/>
                <a:ext cx="31405" cy="27001"/>
                <a:chOff x="5158005" y="3875284"/>
                <a:chExt cx="31405" cy="27001"/>
              </a:xfrm>
            </p:grpSpPr>
            <p:sp>
              <p:nvSpPr>
                <p:cNvPr id="1412" name="Google Shape;5733;p73">
                  <a:extLst>
                    <a:ext uri="{FF2B5EF4-FFF2-40B4-BE49-F238E27FC236}">
                      <a16:creationId xmlns:a16="http://schemas.microsoft.com/office/drawing/2014/main" xmlns="" id="{CCB10209-A207-0B1D-3EA1-463E9A7F2CA1}"/>
                    </a:ext>
                  </a:extLst>
                </p:cNvPr>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5734;p73">
                  <a:extLst>
                    <a:ext uri="{FF2B5EF4-FFF2-40B4-BE49-F238E27FC236}">
                      <a16:creationId xmlns:a16="http://schemas.microsoft.com/office/drawing/2014/main" xmlns="" id="{41BF04D2-0277-A938-324E-88C5C36A8DA5}"/>
                    </a:ext>
                  </a:extLst>
                </p:cNvPr>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5735;p73">
                <a:extLst>
                  <a:ext uri="{FF2B5EF4-FFF2-40B4-BE49-F238E27FC236}">
                    <a16:creationId xmlns:a16="http://schemas.microsoft.com/office/drawing/2014/main" xmlns="" id="{EB9859A6-A198-B6CA-5AB0-25023DDE1285}"/>
                  </a:ext>
                </a:extLst>
              </p:cNvPr>
              <p:cNvGrpSpPr/>
              <p:nvPr/>
            </p:nvGrpSpPr>
            <p:grpSpPr>
              <a:xfrm>
                <a:off x="5233163" y="3764545"/>
                <a:ext cx="31499" cy="26898"/>
                <a:chOff x="5233163" y="3764545"/>
                <a:chExt cx="31499" cy="26898"/>
              </a:xfrm>
            </p:grpSpPr>
            <p:sp>
              <p:nvSpPr>
                <p:cNvPr id="1410" name="Google Shape;5736;p73">
                  <a:extLst>
                    <a:ext uri="{FF2B5EF4-FFF2-40B4-BE49-F238E27FC236}">
                      <a16:creationId xmlns:a16="http://schemas.microsoft.com/office/drawing/2014/main" xmlns="" id="{64D63B1D-52B3-DF68-5264-473E75F5439B}"/>
                    </a:ext>
                  </a:extLst>
                </p:cNvPr>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5737;p73">
                  <a:extLst>
                    <a:ext uri="{FF2B5EF4-FFF2-40B4-BE49-F238E27FC236}">
                      <a16:creationId xmlns:a16="http://schemas.microsoft.com/office/drawing/2014/main" xmlns="" id="{89B1EA5B-8FBA-D4F4-23B7-20522B94EA71}"/>
                    </a:ext>
                  </a:extLst>
                </p:cNvPr>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5738;p73">
                <a:extLst>
                  <a:ext uri="{FF2B5EF4-FFF2-40B4-BE49-F238E27FC236}">
                    <a16:creationId xmlns:a16="http://schemas.microsoft.com/office/drawing/2014/main" xmlns="" id="{32CEDE04-8C6F-9090-EB92-50E52F72AFAF}"/>
                  </a:ext>
                </a:extLst>
              </p:cNvPr>
              <p:cNvGrpSpPr/>
              <p:nvPr/>
            </p:nvGrpSpPr>
            <p:grpSpPr>
              <a:xfrm>
                <a:off x="5276168" y="3805545"/>
                <a:ext cx="31499" cy="26906"/>
                <a:chOff x="5276168" y="3805545"/>
                <a:chExt cx="31499" cy="26906"/>
              </a:xfrm>
            </p:grpSpPr>
            <p:sp>
              <p:nvSpPr>
                <p:cNvPr id="1408" name="Google Shape;5739;p73">
                  <a:extLst>
                    <a:ext uri="{FF2B5EF4-FFF2-40B4-BE49-F238E27FC236}">
                      <a16:creationId xmlns:a16="http://schemas.microsoft.com/office/drawing/2014/main" xmlns="" id="{15AB463A-64EE-9A8C-F6BB-4248C3407A73}"/>
                    </a:ext>
                  </a:extLst>
                </p:cNvPr>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5740;p73">
                  <a:extLst>
                    <a:ext uri="{FF2B5EF4-FFF2-40B4-BE49-F238E27FC236}">
                      <a16:creationId xmlns:a16="http://schemas.microsoft.com/office/drawing/2014/main" xmlns="" id="{29842099-6BEE-682F-2381-C549B0339782}"/>
                    </a:ext>
                  </a:extLst>
                </p:cNvPr>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5741;p73">
                <a:extLst>
                  <a:ext uri="{FF2B5EF4-FFF2-40B4-BE49-F238E27FC236}">
                    <a16:creationId xmlns:a16="http://schemas.microsoft.com/office/drawing/2014/main" xmlns="" id="{17761995-FA75-F0F3-55E2-B1008DCB04B3}"/>
                  </a:ext>
                </a:extLst>
              </p:cNvPr>
              <p:cNvGrpSpPr/>
              <p:nvPr/>
            </p:nvGrpSpPr>
            <p:grpSpPr>
              <a:xfrm>
                <a:off x="5294053" y="3851933"/>
                <a:ext cx="31405" cy="26945"/>
                <a:chOff x="5294053" y="3851933"/>
                <a:chExt cx="31405" cy="26945"/>
              </a:xfrm>
            </p:grpSpPr>
            <p:sp>
              <p:nvSpPr>
                <p:cNvPr id="1406" name="Google Shape;5742;p73">
                  <a:extLst>
                    <a:ext uri="{FF2B5EF4-FFF2-40B4-BE49-F238E27FC236}">
                      <a16:creationId xmlns:a16="http://schemas.microsoft.com/office/drawing/2014/main" xmlns="" id="{F40D6094-E1F6-F550-06C1-31DA12FF17AA}"/>
                    </a:ext>
                  </a:extLst>
                </p:cNvPr>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5743;p73">
                  <a:extLst>
                    <a:ext uri="{FF2B5EF4-FFF2-40B4-BE49-F238E27FC236}">
                      <a16:creationId xmlns:a16="http://schemas.microsoft.com/office/drawing/2014/main" xmlns="" id="{0F4379FD-FC17-6B76-94BD-E8E820831C53}"/>
                    </a:ext>
                  </a:extLst>
                </p:cNvPr>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5744;p73">
                <a:extLst>
                  <a:ext uri="{FF2B5EF4-FFF2-40B4-BE49-F238E27FC236}">
                    <a16:creationId xmlns:a16="http://schemas.microsoft.com/office/drawing/2014/main" xmlns="" id="{AE35C081-C81D-518F-D806-74E254ABB84C}"/>
                  </a:ext>
                </a:extLst>
              </p:cNvPr>
              <p:cNvGrpSpPr/>
              <p:nvPr/>
            </p:nvGrpSpPr>
            <p:grpSpPr>
              <a:xfrm>
                <a:off x="5341723" y="3851902"/>
                <a:ext cx="31405" cy="26977"/>
                <a:chOff x="5341723" y="3851902"/>
                <a:chExt cx="31405" cy="26977"/>
              </a:xfrm>
            </p:grpSpPr>
            <p:sp>
              <p:nvSpPr>
                <p:cNvPr id="1404" name="Google Shape;5745;p73">
                  <a:extLst>
                    <a:ext uri="{FF2B5EF4-FFF2-40B4-BE49-F238E27FC236}">
                      <a16:creationId xmlns:a16="http://schemas.microsoft.com/office/drawing/2014/main" xmlns="" id="{1C6D37AE-46EC-30F7-CCBE-F68A38069C31}"/>
                    </a:ext>
                  </a:extLst>
                </p:cNvPr>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5746;p73">
                  <a:extLst>
                    <a:ext uri="{FF2B5EF4-FFF2-40B4-BE49-F238E27FC236}">
                      <a16:creationId xmlns:a16="http://schemas.microsoft.com/office/drawing/2014/main" xmlns="" id="{77F18AF9-1ACA-314F-5F6B-AE029243E199}"/>
                    </a:ext>
                  </a:extLst>
                </p:cNvPr>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5747;p73">
                <a:extLst>
                  <a:ext uri="{FF2B5EF4-FFF2-40B4-BE49-F238E27FC236}">
                    <a16:creationId xmlns:a16="http://schemas.microsoft.com/office/drawing/2014/main" xmlns="" id="{0F63B865-E337-7DDB-DA25-939CF52BBC1F}"/>
                  </a:ext>
                </a:extLst>
              </p:cNvPr>
              <p:cNvGrpSpPr/>
              <p:nvPr/>
            </p:nvGrpSpPr>
            <p:grpSpPr>
              <a:xfrm>
                <a:off x="5054871" y="3507855"/>
                <a:ext cx="31405" cy="26993"/>
                <a:chOff x="5054871" y="3507855"/>
                <a:chExt cx="31405" cy="26993"/>
              </a:xfrm>
            </p:grpSpPr>
            <p:sp>
              <p:nvSpPr>
                <p:cNvPr id="1402" name="Google Shape;5748;p73">
                  <a:extLst>
                    <a:ext uri="{FF2B5EF4-FFF2-40B4-BE49-F238E27FC236}">
                      <a16:creationId xmlns:a16="http://schemas.microsoft.com/office/drawing/2014/main" xmlns="" id="{0D7AADC7-FACC-C191-23E5-4EADC3FC1034}"/>
                    </a:ext>
                  </a:extLst>
                </p:cNvPr>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5749;p73">
                  <a:extLst>
                    <a:ext uri="{FF2B5EF4-FFF2-40B4-BE49-F238E27FC236}">
                      <a16:creationId xmlns:a16="http://schemas.microsoft.com/office/drawing/2014/main" xmlns="" id="{CE37DF73-43F4-5770-D594-C57B62861CC6}"/>
                    </a:ext>
                  </a:extLst>
                </p:cNvPr>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5750;p73">
                <a:extLst>
                  <a:ext uri="{FF2B5EF4-FFF2-40B4-BE49-F238E27FC236}">
                    <a16:creationId xmlns:a16="http://schemas.microsoft.com/office/drawing/2014/main" xmlns="" id="{A38ED885-1028-88EC-1D66-6815B2464B60}"/>
                  </a:ext>
                </a:extLst>
              </p:cNvPr>
              <p:cNvGrpSpPr/>
              <p:nvPr/>
            </p:nvGrpSpPr>
            <p:grpSpPr>
              <a:xfrm>
                <a:off x="4876579" y="3675325"/>
                <a:ext cx="31405" cy="26969"/>
                <a:chOff x="4876579" y="3675325"/>
                <a:chExt cx="31405" cy="26969"/>
              </a:xfrm>
            </p:grpSpPr>
            <p:sp>
              <p:nvSpPr>
                <p:cNvPr id="1400" name="Google Shape;5751;p73">
                  <a:extLst>
                    <a:ext uri="{FF2B5EF4-FFF2-40B4-BE49-F238E27FC236}">
                      <a16:creationId xmlns:a16="http://schemas.microsoft.com/office/drawing/2014/main" xmlns="" id="{9325ABAD-7BD9-F367-70FE-3845E220763E}"/>
                    </a:ext>
                  </a:extLst>
                </p:cNvPr>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5752;p73">
                  <a:extLst>
                    <a:ext uri="{FF2B5EF4-FFF2-40B4-BE49-F238E27FC236}">
                      <a16:creationId xmlns:a16="http://schemas.microsoft.com/office/drawing/2014/main" xmlns="" id="{B6A4D14E-6D4E-3347-A7F4-5CC7090B16E4}"/>
                    </a:ext>
                  </a:extLst>
                </p:cNvPr>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5753;p73">
                <a:extLst>
                  <a:ext uri="{FF2B5EF4-FFF2-40B4-BE49-F238E27FC236}">
                    <a16:creationId xmlns:a16="http://schemas.microsoft.com/office/drawing/2014/main" xmlns="" id="{AE738107-EFBE-21CE-82ED-3E2AF8D906B7}"/>
                  </a:ext>
                </a:extLst>
              </p:cNvPr>
              <p:cNvGrpSpPr/>
              <p:nvPr/>
            </p:nvGrpSpPr>
            <p:grpSpPr>
              <a:xfrm>
                <a:off x="4842233" y="3688333"/>
                <a:ext cx="31405" cy="26993"/>
                <a:chOff x="4842233" y="3688333"/>
                <a:chExt cx="31405" cy="26993"/>
              </a:xfrm>
            </p:grpSpPr>
            <p:sp>
              <p:nvSpPr>
                <p:cNvPr id="1398" name="Google Shape;5754;p73">
                  <a:extLst>
                    <a:ext uri="{FF2B5EF4-FFF2-40B4-BE49-F238E27FC236}">
                      <a16:creationId xmlns:a16="http://schemas.microsoft.com/office/drawing/2014/main" xmlns="" id="{187CAB19-E693-71D8-7CF1-C69C7359B58D}"/>
                    </a:ext>
                  </a:extLst>
                </p:cNvPr>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5755;p73">
                  <a:extLst>
                    <a:ext uri="{FF2B5EF4-FFF2-40B4-BE49-F238E27FC236}">
                      <a16:creationId xmlns:a16="http://schemas.microsoft.com/office/drawing/2014/main" xmlns="" id="{5239785B-EB37-415D-FEEC-564D5F28B356}"/>
                    </a:ext>
                  </a:extLst>
                </p:cNvPr>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5756;p73">
                <a:extLst>
                  <a:ext uri="{FF2B5EF4-FFF2-40B4-BE49-F238E27FC236}">
                    <a16:creationId xmlns:a16="http://schemas.microsoft.com/office/drawing/2014/main" xmlns="" id="{2537E24E-5028-B549-EDE2-180C16F8869B}"/>
                  </a:ext>
                </a:extLst>
              </p:cNvPr>
              <p:cNvGrpSpPr/>
              <p:nvPr/>
            </p:nvGrpSpPr>
            <p:grpSpPr>
              <a:xfrm>
                <a:off x="5187876" y="3608032"/>
                <a:ext cx="31405" cy="27001"/>
                <a:chOff x="5187876" y="3608032"/>
                <a:chExt cx="31405" cy="27001"/>
              </a:xfrm>
            </p:grpSpPr>
            <p:sp>
              <p:nvSpPr>
                <p:cNvPr id="1396" name="Google Shape;5757;p73">
                  <a:extLst>
                    <a:ext uri="{FF2B5EF4-FFF2-40B4-BE49-F238E27FC236}">
                      <a16:creationId xmlns:a16="http://schemas.microsoft.com/office/drawing/2014/main" xmlns="" id="{433A19F2-C96B-6190-9712-BE37E2851535}"/>
                    </a:ext>
                  </a:extLst>
                </p:cNvPr>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5758;p73">
                  <a:extLst>
                    <a:ext uri="{FF2B5EF4-FFF2-40B4-BE49-F238E27FC236}">
                      <a16:creationId xmlns:a16="http://schemas.microsoft.com/office/drawing/2014/main" xmlns="" id="{88AEC324-A600-CA89-5305-1A9F58D0CDF0}"/>
                    </a:ext>
                  </a:extLst>
                </p:cNvPr>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5759;p73">
                <a:extLst>
                  <a:ext uri="{FF2B5EF4-FFF2-40B4-BE49-F238E27FC236}">
                    <a16:creationId xmlns:a16="http://schemas.microsoft.com/office/drawing/2014/main" xmlns="" id="{24D8C065-2A5D-9E01-9D61-6268DAE7B005}"/>
                  </a:ext>
                </a:extLst>
              </p:cNvPr>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5760;p73">
                <a:extLst>
                  <a:ext uri="{FF2B5EF4-FFF2-40B4-BE49-F238E27FC236}">
                    <a16:creationId xmlns:a16="http://schemas.microsoft.com/office/drawing/2014/main" xmlns="" id="{7E53BDD4-568C-3315-6FCB-991B6AFB700C}"/>
                  </a:ext>
                </a:extLst>
              </p:cNvPr>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7" name="Google Shape;5761;p73">
                <a:extLst>
                  <a:ext uri="{FF2B5EF4-FFF2-40B4-BE49-F238E27FC236}">
                    <a16:creationId xmlns:a16="http://schemas.microsoft.com/office/drawing/2014/main" xmlns="" id="{5E689086-8A7D-0231-CA6D-4F37E79BC7E4}"/>
                  </a:ext>
                </a:extLst>
              </p:cNvPr>
              <p:cNvGrpSpPr/>
              <p:nvPr/>
            </p:nvGrpSpPr>
            <p:grpSpPr>
              <a:xfrm>
                <a:off x="5269224" y="3304167"/>
                <a:ext cx="40253" cy="34402"/>
                <a:chOff x="5269224" y="3304167"/>
                <a:chExt cx="40253" cy="34402"/>
              </a:xfrm>
            </p:grpSpPr>
            <p:sp>
              <p:nvSpPr>
                <p:cNvPr id="1394" name="Google Shape;5762;p73">
                  <a:extLst>
                    <a:ext uri="{FF2B5EF4-FFF2-40B4-BE49-F238E27FC236}">
                      <a16:creationId xmlns:a16="http://schemas.microsoft.com/office/drawing/2014/main" xmlns="" id="{C55C60F8-49A6-BB94-A61D-7111690AED4C}"/>
                    </a:ext>
                  </a:extLst>
                </p:cNvPr>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5763;p73">
                  <a:extLst>
                    <a:ext uri="{FF2B5EF4-FFF2-40B4-BE49-F238E27FC236}">
                      <a16:creationId xmlns:a16="http://schemas.microsoft.com/office/drawing/2014/main" xmlns="" id="{7B1F6AAC-73C1-5BA8-8CF1-C6A81E4F2060}"/>
                    </a:ext>
                  </a:extLst>
                </p:cNvPr>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5764;p73">
                <a:extLst>
                  <a:ext uri="{FF2B5EF4-FFF2-40B4-BE49-F238E27FC236}">
                    <a16:creationId xmlns:a16="http://schemas.microsoft.com/office/drawing/2014/main" xmlns="" id="{6220C609-4CE8-6B30-8834-2634E7203A7B}"/>
                  </a:ext>
                </a:extLst>
              </p:cNvPr>
              <p:cNvGrpSpPr/>
              <p:nvPr/>
            </p:nvGrpSpPr>
            <p:grpSpPr>
              <a:xfrm>
                <a:off x="5327354" y="3476615"/>
                <a:ext cx="49864" cy="42723"/>
                <a:chOff x="5327354" y="3476615"/>
                <a:chExt cx="49864" cy="42723"/>
              </a:xfrm>
            </p:grpSpPr>
            <p:sp>
              <p:nvSpPr>
                <p:cNvPr id="1392" name="Google Shape;5765;p73">
                  <a:extLst>
                    <a:ext uri="{FF2B5EF4-FFF2-40B4-BE49-F238E27FC236}">
                      <a16:creationId xmlns:a16="http://schemas.microsoft.com/office/drawing/2014/main" xmlns="" id="{B078F4B1-7247-8966-77B0-B626370CB072}"/>
                    </a:ext>
                  </a:extLst>
                </p:cNvPr>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5766;p73">
                  <a:extLst>
                    <a:ext uri="{FF2B5EF4-FFF2-40B4-BE49-F238E27FC236}">
                      <a16:creationId xmlns:a16="http://schemas.microsoft.com/office/drawing/2014/main" xmlns="" id="{344E0FA6-A557-21A5-6991-6E3EC3CE4D27}"/>
                    </a:ext>
                  </a:extLst>
                </p:cNvPr>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5767;p73">
                <a:extLst>
                  <a:ext uri="{FF2B5EF4-FFF2-40B4-BE49-F238E27FC236}">
                    <a16:creationId xmlns:a16="http://schemas.microsoft.com/office/drawing/2014/main" xmlns="" id="{ADE1E539-A155-106A-C9FE-B4C5BA4E7F6C}"/>
                  </a:ext>
                </a:extLst>
              </p:cNvPr>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5768;p73">
                <a:extLst>
                  <a:ext uri="{FF2B5EF4-FFF2-40B4-BE49-F238E27FC236}">
                    <a16:creationId xmlns:a16="http://schemas.microsoft.com/office/drawing/2014/main" xmlns="" id="{D6FA5A54-69C1-FA51-5FCE-B920EA734A51}"/>
                  </a:ext>
                </a:extLst>
              </p:cNvPr>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5769;p73">
                <a:extLst>
                  <a:ext uri="{FF2B5EF4-FFF2-40B4-BE49-F238E27FC236}">
                    <a16:creationId xmlns:a16="http://schemas.microsoft.com/office/drawing/2014/main" xmlns="" id="{2D4437C0-6D9B-B48B-4E44-5881795E7503}"/>
                  </a:ext>
                </a:extLst>
              </p:cNvPr>
              <p:cNvGrpSpPr/>
              <p:nvPr/>
            </p:nvGrpSpPr>
            <p:grpSpPr>
              <a:xfrm>
                <a:off x="5341723" y="3775957"/>
                <a:ext cx="31405" cy="26898"/>
                <a:chOff x="5341723" y="3775957"/>
                <a:chExt cx="31405" cy="26898"/>
              </a:xfrm>
            </p:grpSpPr>
            <p:sp>
              <p:nvSpPr>
                <p:cNvPr id="1390" name="Google Shape;5770;p73">
                  <a:extLst>
                    <a:ext uri="{FF2B5EF4-FFF2-40B4-BE49-F238E27FC236}">
                      <a16:creationId xmlns:a16="http://schemas.microsoft.com/office/drawing/2014/main" xmlns="" id="{A887C766-6907-4B5F-6406-65D1AA70D60D}"/>
                    </a:ext>
                  </a:extLst>
                </p:cNvPr>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5771;p73">
                  <a:extLst>
                    <a:ext uri="{FF2B5EF4-FFF2-40B4-BE49-F238E27FC236}">
                      <a16:creationId xmlns:a16="http://schemas.microsoft.com/office/drawing/2014/main" xmlns="" id="{80200BE0-529E-A9D5-5139-CB2291925E86}"/>
                    </a:ext>
                  </a:extLst>
                </p:cNvPr>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5772;p73">
                <a:extLst>
                  <a:ext uri="{FF2B5EF4-FFF2-40B4-BE49-F238E27FC236}">
                    <a16:creationId xmlns:a16="http://schemas.microsoft.com/office/drawing/2014/main" xmlns="" id="{59AB0E6F-36A8-6CC5-98E3-6D020CD39EA4}"/>
                  </a:ext>
                </a:extLst>
              </p:cNvPr>
              <p:cNvGrpSpPr/>
              <p:nvPr/>
            </p:nvGrpSpPr>
            <p:grpSpPr>
              <a:xfrm>
                <a:off x="5439053" y="3699274"/>
                <a:ext cx="31405" cy="26898"/>
                <a:chOff x="5439053" y="3699274"/>
                <a:chExt cx="31405" cy="26898"/>
              </a:xfrm>
            </p:grpSpPr>
            <p:sp>
              <p:nvSpPr>
                <p:cNvPr id="1388" name="Google Shape;5773;p73">
                  <a:extLst>
                    <a:ext uri="{FF2B5EF4-FFF2-40B4-BE49-F238E27FC236}">
                      <a16:creationId xmlns:a16="http://schemas.microsoft.com/office/drawing/2014/main" xmlns="" id="{813D4DB1-945D-5409-54F2-E07CE4579331}"/>
                    </a:ext>
                  </a:extLst>
                </p:cNvPr>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5774;p73">
                  <a:extLst>
                    <a:ext uri="{FF2B5EF4-FFF2-40B4-BE49-F238E27FC236}">
                      <a16:creationId xmlns:a16="http://schemas.microsoft.com/office/drawing/2014/main" xmlns="" id="{4CE1CA0E-6628-B3BE-3E88-421FE0944A6B}"/>
                    </a:ext>
                  </a:extLst>
                </p:cNvPr>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5775;p73">
                <a:extLst>
                  <a:ext uri="{FF2B5EF4-FFF2-40B4-BE49-F238E27FC236}">
                    <a16:creationId xmlns:a16="http://schemas.microsoft.com/office/drawing/2014/main" xmlns="" id="{C051C811-7D52-D515-8BA4-DE78AF9A109C}"/>
                  </a:ext>
                </a:extLst>
              </p:cNvPr>
              <p:cNvGrpSpPr/>
              <p:nvPr/>
            </p:nvGrpSpPr>
            <p:grpSpPr>
              <a:xfrm>
                <a:off x="5412414" y="3622307"/>
                <a:ext cx="31499" cy="26993"/>
                <a:chOff x="5412414" y="3622307"/>
                <a:chExt cx="31499" cy="26993"/>
              </a:xfrm>
            </p:grpSpPr>
            <p:sp>
              <p:nvSpPr>
                <p:cNvPr id="1386" name="Google Shape;5776;p73">
                  <a:extLst>
                    <a:ext uri="{FF2B5EF4-FFF2-40B4-BE49-F238E27FC236}">
                      <a16:creationId xmlns:a16="http://schemas.microsoft.com/office/drawing/2014/main" xmlns="" id="{D12F750C-B8BE-2DAF-9A46-A2E46978DC03}"/>
                    </a:ext>
                  </a:extLst>
                </p:cNvPr>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5777;p73">
                  <a:extLst>
                    <a:ext uri="{FF2B5EF4-FFF2-40B4-BE49-F238E27FC236}">
                      <a16:creationId xmlns:a16="http://schemas.microsoft.com/office/drawing/2014/main" xmlns="" id="{5CE13B9C-2E94-B264-7E08-5AC432663B04}"/>
                    </a:ext>
                  </a:extLst>
                </p:cNvPr>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5778;p73">
                <a:extLst>
                  <a:ext uri="{FF2B5EF4-FFF2-40B4-BE49-F238E27FC236}">
                    <a16:creationId xmlns:a16="http://schemas.microsoft.com/office/drawing/2014/main" xmlns="" id="{8B5FCC5D-AC7E-43CD-957B-17D6ED94DEE7}"/>
                  </a:ext>
                </a:extLst>
              </p:cNvPr>
              <p:cNvGrpSpPr/>
              <p:nvPr/>
            </p:nvGrpSpPr>
            <p:grpSpPr>
              <a:xfrm>
                <a:off x="5476254" y="3473949"/>
                <a:ext cx="26835" cy="26930"/>
                <a:chOff x="5476254" y="3473949"/>
                <a:chExt cx="26835" cy="26930"/>
              </a:xfrm>
            </p:grpSpPr>
            <p:sp>
              <p:nvSpPr>
                <p:cNvPr id="1384" name="Google Shape;5779;p73">
                  <a:extLst>
                    <a:ext uri="{FF2B5EF4-FFF2-40B4-BE49-F238E27FC236}">
                      <a16:creationId xmlns:a16="http://schemas.microsoft.com/office/drawing/2014/main" xmlns="" id="{4B1B1F80-0710-5B33-416F-BE03E6B0EA09}"/>
                    </a:ext>
                  </a:extLst>
                </p:cNvPr>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5780;p73">
                  <a:extLst>
                    <a:ext uri="{FF2B5EF4-FFF2-40B4-BE49-F238E27FC236}">
                      <a16:creationId xmlns:a16="http://schemas.microsoft.com/office/drawing/2014/main" xmlns="" id="{5416192A-20DC-8A5B-E7D7-9485A1BAE87D}"/>
                    </a:ext>
                  </a:extLst>
                </p:cNvPr>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5781;p73">
                <a:extLst>
                  <a:ext uri="{FF2B5EF4-FFF2-40B4-BE49-F238E27FC236}">
                    <a16:creationId xmlns:a16="http://schemas.microsoft.com/office/drawing/2014/main" xmlns="" id="{1DBF6BC6-678C-3956-03E3-60E1F574A5BF}"/>
                  </a:ext>
                </a:extLst>
              </p:cNvPr>
              <p:cNvGrpSpPr/>
              <p:nvPr/>
            </p:nvGrpSpPr>
            <p:grpSpPr>
              <a:xfrm>
                <a:off x="5564547" y="3481594"/>
                <a:ext cx="31397" cy="26898"/>
                <a:chOff x="5564547" y="3481594"/>
                <a:chExt cx="31397" cy="26898"/>
              </a:xfrm>
            </p:grpSpPr>
            <p:sp>
              <p:nvSpPr>
                <p:cNvPr id="1382" name="Google Shape;5782;p73">
                  <a:extLst>
                    <a:ext uri="{FF2B5EF4-FFF2-40B4-BE49-F238E27FC236}">
                      <a16:creationId xmlns:a16="http://schemas.microsoft.com/office/drawing/2014/main" xmlns="" id="{A0731802-A5A0-40F6-EE48-1DC99DAEA2A0}"/>
                    </a:ext>
                  </a:extLst>
                </p:cNvPr>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5783;p73">
                  <a:extLst>
                    <a:ext uri="{FF2B5EF4-FFF2-40B4-BE49-F238E27FC236}">
                      <a16:creationId xmlns:a16="http://schemas.microsoft.com/office/drawing/2014/main" xmlns="" id="{52616FDB-8BEB-2D85-2363-A6321F65DB3E}"/>
                    </a:ext>
                  </a:extLst>
                </p:cNvPr>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5784;p73">
                <a:extLst>
                  <a:ext uri="{FF2B5EF4-FFF2-40B4-BE49-F238E27FC236}">
                    <a16:creationId xmlns:a16="http://schemas.microsoft.com/office/drawing/2014/main" xmlns="" id="{EE6262E2-AB93-B5A9-B986-1E93B053ED00}"/>
                  </a:ext>
                </a:extLst>
              </p:cNvPr>
              <p:cNvGrpSpPr/>
              <p:nvPr/>
            </p:nvGrpSpPr>
            <p:grpSpPr>
              <a:xfrm>
                <a:off x="5534101" y="3470174"/>
                <a:ext cx="31397" cy="26906"/>
                <a:chOff x="5534101" y="3470174"/>
                <a:chExt cx="31397" cy="26906"/>
              </a:xfrm>
            </p:grpSpPr>
            <p:sp>
              <p:nvSpPr>
                <p:cNvPr id="1380" name="Google Shape;5785;p73">
                  <a:extLst>
                    <a:ext uri="{FF2B5EF4-FFF2-40B4-BE49-F238E27FC236}">
                      <a16:creationId xmlns:a16="http://schemas.microsoft.com/office/drawing/2014/main" xmlns="" id="{2F62C5DE-43F8-05CB-65B9-5F4FB5F67B1F}"/>
                    </a:ext>
                  </a:extLst>
                </p:cNvPr>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5786;p73">
                  <a:extLst>
                    <a:ext uri="{FF2B5EF4-FFF2-40B4-BE49-F238E27FC236}">
                      <a16:creationId xmlns:a16="http://schemas.microsoft.com/office/drawing/2014/main" xmlns="" id="{365A3170-E5DC-435C-9EB1-171438219C2E}"/>
                    </a:ext>
                  </a:extLst>
                </p:cNvPr>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5787;p73">
                <a:extLst>
                  <a:ext uri="{FF2B5EF4-FFF2-40B4-BE49-F238E27FC236}">
                    <a16:creationId xmlns:a16="http://schemas.microsoft.com/office/drawing/2014/main" xmlns="" id="{0FABFE3C-CC65-E79B-1401-087397FBC0EF}"/>
                  </a:ext>
                </a:extLst>
              </p:cNvPr>
              <p:cNvGrpSpPr/>
              <p:nvPr/>
            </p:nvGrpSpPr>
            <p:grpSpPr>
              <a:xfrm>
                <a:off x="5610879" y="3314486"/>
                <a:ext cx="31499" cy="26938"/>
                <a:chOff x="5610879" y="3314486"/>
                <a:chExt cx="31499" cy="26938"/>
              </a:xfrm>
            </p:grpSpPr>
            <p:sp>
              <p:nvSpPr>
                <p:cNvPr id="1378" name="Google Shape;5788;p73">
                  <a:extLst>
                    <a:ext uri="{FF2B5EF4-FFF2-40B4-BE49-F238E27FC236}">
                      <a16:creationId xmlns:a16="http://schemas.microsoft.com/office/drawing/2014/main" xmlns="" id="{AE443210-DE1E-30E8-3483-172A9E11D90E}"/>
                    </a:ext>
                  </a:extLst>
                </p:cNvPr>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5789;p73">
                  <a:extLst>
                    <a:ext uri="{FF2B5EF4-FFF2-40B4-BE49-F238E27FC236}">
                      <a16:creationId xmlns:a16="http://schemas.microsoft.com/office/drawing/2014/main" xmlns="" id="{3A0DCE7A-8B35-1DB9-E845-FB2C36920570}"/>
                    </a:ext>
                  </a:extLst>
                </p:cNvPr>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5790;p73">
                <a:extLst>
                  <a:ext uri="{FF2B5EF4-FFF2-40B4-BE49-F238E27FC236}">
                    <a16:creationId xmlns:a16="http://schemas.microsoft.com/office/drawing/2014/main" xmlns="" id="{54914AA7-D343-DDAE-8A77-3FA58CD2EF74}"/>
                  </a:ext>
                </a:extLst>
              </p:cNvPr>
              <p:cNvGrpSpPr/>
              <p:nvPr/>
            </p:nvGrpSpPr>
            <p:grpSpPr>
              <a:xfrm>
                <a:off x="4834525" y="3501382"/>
                <a:ext cx="31499" cy="26898"/>
                <a:chOff x="4834525" y="3501382"/>
                <a:chExt cx="31499" cy="26898"/>
              </a:xfrm>
            </p:grpSpPr>
            <p:sp>
              <p:nvSpPr>
                <p:cNvPr id="1376" name="Google Shape;5791;p73">
                  <a:extLst>
                    <a:ext uri="{FF2B5EF4-FFF2-40B4-BE49-F238E27FC236}">
                      <a16:creationId xmlns:a16="http://schemas.microsoft.com/office/drawing/2014/main" xmlns="" id="{FF5AE8EB-D1C0-72D0-8EEA-6885FF400449}"/>
                    </a:ext>
                  </a:extLst>
                </p:cNvPr>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5792;p73">
                  <a:extLst>
                    <a:ext uri="{FF2B5EF4-FFF2-40B4-BE49-F238E27FC236}">
                      <a16:creationId xmlns:a16="http://schemas.microsoft.com/office/drawing/2014/main" xmlns="" id="{BEDA164E-C3B9-724C-47BC-F2399E1BAE74}"/>
                    </a:ext>
                  </a:extLst>
                </p:cNvPr>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5793;p73">
                <a:extLst>
                  <a:ext uri="{FF2B5EF4-FFF2-40B4-BE49-F238E27FC236}">
                    <a16:creationId xmlns:a16="http://schemas.microsoft.com/office/drawing/2014/main" xmlns="" id="{9A6CF4B2-1DE7-AA57-8763-1F7A6C7A6F98}"/>
                  </a:ext>
                </a:extLst>
              </p:cNvPr>
              <p:cNvGrpSpPr/>
              <p:nvPr/>
            </p:nvGrpSpPr>
            <p:grpSpPr>
              <a:xfrm>
                <a:off x="4898460" y="3580158"/>
                <a:ext cx="31405" cy="26898"/>
                <a:chOff x="4898460" y="3580158"/>
                <a:chExt cx="31405" cy="26898"/>
              </a:xfrm>
            </p:grpSpPr>
            <p:sp>
              <p:nvSpPr>
                <p:cNvPr id="1374" name="Google Shape;5794;p73">
                  <a:extLst>
                    <a:ext uri="{FF2B5EF4-FFF2-40B4-BE49-F238E27FC236}">
                      <a16:creationId xmlns:a16="http://schemas.microsoft.com/office/drawing/2014/main" xmlns="" id="{0AE82F63-A340-3B6D-4693-56DB35FF7DF5}"/>
                    </a:ext>
                  </a:extLst>
                </p:cNvPr>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5795;p73">
                  <a:extLst>
                    <a:ext uri="{FF2B5EF4-FFF2-40B4-BE49-F238E27FC236}">
                      <a16:creationId xmlns:a16="http://schemas.microsoft.com/office/drawing/2014/main" xmlns="" id="{0CAC5589-45D5-B866-4822-B218D9E9B258}"/>
                    </a:ext>
                  </a:extLst>
                </p:cNvPr>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5796;p73">
                <a:extLst>
                  <a:ext uri="{FF2B5EF4-FFF2-40B4-BE49-F238E27FC236}">
                    <a16:creationId xmlns:a16="http://schemas.microsoft.com/office/drawing/2014/main" xmlns="" id="{27141ABB-64F7-8AF2-6ECF-114F364C636A}"/>
                  </a:ext>
                </a:extLst>
              </p:cNvPr>
              <p:cNvGrpSpPr/>
              <p:nvPr/>
            </p:nvGrpSpPr>
            <p:grpSpPr>
              <a:xfrm>
                <a:off x="4882667" y="3608032"/>
                <a:ext cx="31499" cy="27001"/>
                <a:chOff x="4882667" y="3608032"/>
                <a:chExt cx="31499" cy="27001"/>
              </a:xfrm>
            </p:grpSpPr>
            <p:sp>
              <p:nvSpPr>
                <p:cNvPr id="1372" name="Google Shape;5797;p73">
                  <a:extLst>
                    <a:ext uri="{FF2B5EF4-FFF2-40B4-BE49-F238E27FC236}">
                      <a16:creationId xmlns:a16="http://schemas.microsoft.com/office/drawing/2014/main" xmlns="" id="{2359440F-39E3-C7E3-2A6C-F64BD29BAB5D}"/>
                    </a:ext>
                  </a:extLst>
                </p:cNvPr>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5798;p73">
                  <a:extLst>
                    <a:ext uri="{FF2B5EF4-FFF2-40B4-BE49-F238E27FC236}">
                      <a16:creationId xmlns:a16="http://schemas.microsoft.com/office/drawing/2014/main" xmlns="" id="{3659663A-A861-1071-7064-0A09D9EA2EF0}"/>
                    </a:ext>
                  </a:extLst>
                </p:cNvPr>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5799;p73">
                <a:extLst>
                  <a:ext uri="{FF2B5EF4-FFF2-40B4-BE49-F238E27FC236}">
                    <a16:creationId xmlns:a16="http://schemas.microsoft.com/office/drawing/2014/main" xmlns="" id="{D03C3027-E0D3-000B-C5E1-A66F729BCD7A}"/>
                  </a:ext>
                </a:extLst>
              </p:cNvPr>
              <p:cNvGrpSpPr/>
              <p:nvPr/>
            </p:nvGrpSpPr>
            <p:grpSpPr>
              <a:xfrm>
                <a:off x="4843373" y="3631407"/>
                <a:ext cx="16273" cy="16186"/>
                <a:chOff x="4843373" y="3631407"/>
                <a:chExt cx="16273" cy="16186"/>
              </a:xfrm>
            </p:grpSpPr>
            <p:sp>
              <p:nvSpPr>
                <p:cNvPr id="1370" name="Google Shape;5800;p73">
                  <a:extLst>
                    <a:ext uri="{FF2B5EF4-FFF2-40B4-BE49-F238E27FC236}">
                      <a16:creationId xmlns:a16="http://schemas.microsoft.com/office/drawing/2014/main" xmlns="" id="{C0C7FC2C-C255-A13E-5FB9-4CE43E33F7AA}"/>
                    </a:ext>
                  </a:extLst>
                </p:cNvPr>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5801;p73">
                  <a:extLst>
                    <a:ext uri="{FF2B5EF4-FFF2-40B4-BE49-F238E27FC236}">
                      <a16:creationId xmlns:a16="http://schemas.microsoft.com/office/drawing/2014/main" xmlns="" id="{64AAE33D-B28D-9B95-0BD5-A1441B064045}"/>
                    </a:ext>
                  </a:extLst>
                </p:cNvPr>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5802;p73">
                <a:extLst>
                  <a:ext uri="{FF2B5EF4-FFF2-40B4-BE49-F238E27FC236}">
                    <a16:creationId xmlns:a16="http://schemas.microsoft.com/office/drawing/2014/main" xmlns="" id="{3B2C458B-FAAE-E773-FF90-B4656E48B41E}"/>
                  </a:ext>
                </a:extLst>
              </p:cNvPr>
              <p:cNvGrpSpPr/>
              <p:nvPr/>
            </p:nvGrpSpPr>
            <p:grpSpPr>
              <a:xfrm>
                <a:off x="4727773" y="3591578"/>
                <a:ext cx="31499" cy="26898"/>
                <a:chOff x="4727773" y="3591578"/>
                <a:chExt cx="31499" cy="26898"/>
              </a:xfrm>
            </p:grpSpPr>
            <p:sp>
              <p:nvSpPr>
                <p:cNvPr id="1368" name="Google Shape;5803;p73">
                  <a:extLst>
                    <a:ext uri="{FF2B5EF4-FFF2-40B4-BE49-F238E27FC236}">
                      <a16:creationId xmlns:a16="http://schemas.microsoft.com/office/drawing/2014/main" xmlns="" id="{4E6AB24E-1566-47D3-381C-8F2AC8A26F3C}"/>
                    </a:ext>
                  </a:extLst>
                </p:cNvPr>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5804;p73">
                  <a:extLst>
                    <a:ext uri="{FF2B5EF4-FFF2-40B4-BE49-F238E27FC236}">
                      <a16:creationId xmlns:a16="http://schemas.microsoft.com/office/drawing/2014/main" xmlns="" id="{BB85DD32-228B-98B1-5A30-C89F22B7725B}"/>
                    </a:ext>
                  </a:extLst>
                </p:cNvPr>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5805;p73">
                <a:extLst>
                  <a:ext uri="{FF2B5EF4-FFF2-40B4-BE49-F238E27FC236}">
                    <a16:creationId xmlns:a16="http://schemas.microsoft.com/office/drawing/2014/main" xmlns="" id="{E07A4D6D-AA0B-0326-52D9-3E0FB5D7077E}"/>
                  </a:ext>
                </a:extLst>
              </p:cNvPr>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5806;p73">
                <a:extLst>
                  <a:ext uri="{FF2B5EF4-FFF2-40B4-BE49-F238E27FC236}">
                    <a16:creationId xmlns:a16="http://schemas.microsoft.com/office/drawing/2014/main" xmlns="" id="{A6809374-0652-8231-B81D-534ED30BFEED}"/>
                  </a:ext>
                </a:extLst>
              </p:cNvPr>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5807;p73">
                <a:extLst>
                  <a:ext uri="{FF2B5EF4-FFF2-40B4-BE49-F238E27FC236}">
                    <a16:creationId xmlns:a16="http://schemas.microsoft.com/office/drawing/2014/main" xmlns="" id="{8B8772A6-EDA9-34F2-5262-E77263490065}"/>
                  </a:ext>
                </a:extLst>
              </p:cNvPr>
              <p:cNvGrpSpPr/>
              <p:nvPr/>
            </p:nvGrpSpPr>
            <p:grpSpPr>
              <a:xfrm>
                <a:off x="4609421" y="3577398"/>
                <a:ext cx="31499" cy="27001"/>
                <a:chOff x="4609421" y="3577398"/>
                <a:chExt cx="31499" cy="27001"/>
              </a:xfrm>
            </p:grpSpPr>
            <p:sp>
              <p:nvSpPr>
                <p:cNvPr id="1366" name="Google Shape;5808;p73">
                  <a:extLst>
                    <a:ext uri="{FF2B5EF4-FFF2-40B4-BE49-F238E27FC236}">
                      <a16:creationId xmlns:a16="http://schemas.microsoft.com/office/drawing/2014/main" xmlns="" id="{491A1DB6-A87A-86F5-34E9-9932DEDF6B78}"/>
                    </a:ext>
                  </a:extLst>
                </p:cNvPr>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5809;p73">
                  <a:extLst>
                    <a:ext uri="{FF2B5EF4-FFF2-40B4-BE49-F238E27FC236}">
                      <a16:creationId xmlns:a16="http://schemas.microsoft.com/office/drawing/2014/main" xmlns="" id="{388B6BCF-F44F-6ED8-1B29-4E44D1D37429}"/>
                    </a:ext>
                  </a:extLst>
                </p:cNvPr>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5810;p73">
                <a:extLst>
                  <a:ext uri="{FF2B5EF4-FFF2-40B4-BE49-F238E27FC236}">
                    <a16:creationId xmlns:a16="http://schemas.microsoft.com/office/drawing/2014/main" xmlns="" id="{5B863A3A-8D9A-AE67-FCB1-8084BDD82E3B}"/>
                  </a:ext>
                </a:extLst>
              </p:cNvPr>
              <p:cNvGrpSpPr/>
              <p:nvPr/>
            </p:nvGrpSpPr>
            <p:grpSpPr>
              <a:xfrm>
                <a:off x="4649289" y="3577398"/>
                <a:ext cx="31499" cy="27001"/>
                <a:chOff x="4649289" y="3577398"/>
                <a:chExt cx="31499" cy="27001"/>
              </a:xfrm>
            </p:grpSpPr>
            <p:sp>
              <p:nvSpPr>
                <p:cNvPr id="1364" name="Google Shape;5811;p73">
                  <a:extLst>
                    <a:ext uri="{FF2B5EF4-FFF2-40B4-BE49-F238E27FC236}">
                      <a16:creationId xmlns:a16="http://schemas.microsoft.com/office/drawing/2014/main" xmlns="" id="{58997C81-D388-8AAB-8574-81D30D1F2CCD}"/>
                    </a:ext>
                  </a:extLst>
                </p:cNvPr>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5812;p73">
                  <a:extLst>
                    <a:ext uri="{FF2B5EF4-FFF2-40B4-BE49-F238E27FC236}">
                      <a16:creationId xmlns:a16="http://schemas.microsoft.com/office/drawing/2014/main" xmlns="" id="{09D058B8-4DB4-B6DA-7AAC-40FFE9AFFAC0}"/>
                    </a:ext>
                  </a:extLst>
                </p:cNvPr>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5813;p73">
                <a:extLst>
                  <a:ext uri="{FF2B5EF4-FFF2-40B4-BE49-F238E27FC236}">
                    <a16:creationId xmlns:a16="http://schemas.microsoft.com/office/drawing/2014/main" xmlns="" id="{1D1C6D37-C000-BF80-AF63-412BDFEF5ECF}"/>
                  </a:ext>
                </a:extLst>
              </p:cNvPr>
              <p:cNvGrpSpPr/>
              <p:nvPr/>
            </p:nvGrpSpPr>
            <p:grpSpPr>
              <a:xfrm>
                <a:off x="4605614" y="3639523"/>
                <a:ext cx="31499" cy="26906"/>
                <a:chOff x="4605614" y="3639523"/>
                <a:chExt cx="31499" cy="26906"/>
              </a:xfrm>
            </p:grpSpPr>
            <p:sp>
              <p:nvSpPr>
                <p:cNvPr id="1362" name="Google Shape;5814;p73">
                  <a:extLst>
                    <a:ext uri="{FF2B5EF4-FFF2-40B4-BE49-F238E27FC236}">
                      <a16:creationId xmlns:a16="http://schemas.microsoft.com/office/drawing/2014/main" xmlns="" id="{D167342A-2489-33DC-D21F-69547096761F}"/>
                    </a:ext>
                  </a:extLst>
                </p:cNvPr>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5815;p73">
                  <a:extLst>
                    <a:ext uri="{FF2B5EF4-FFF2-40B4-BE49-F238E27FC236}">
                      <a16:creationId xmlns:a16="http://schemas.microsoft.com/office/drawing/2014/main" xmlns="" id="{750F3B25-0C82-0C9F-0CE8-F6373E4F58C3}"/>
                    </a:ext>
                  </a:extLst>
                </p:cNvPr>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5816;p73">
                <a:extLst>
                  <a:ext uri="{FF2B5EF4-FFF2-40B4-BE49-F238E27FC236}">
                    <a16:creationId xmlns:a16="http://schemas.microsoft.com/office/drawing/2014/main" xmlns="" id="{EF4E98AB-C2E3-A385-1437-4439F95D6ACB}"/>
                  </a:ext>
                </a:extLst>
              </p:cNvPr>
              <p:cNvGrpSpPr/>
              <p:nvPr/>
            </p:nvGrpSpPr>
            <p:grpSpPr>
              <a:xfrm>
                <a:off x="4785149" y="3618846"/>
                <a:ext cx="26930" cy="26843"/>
                <a:chOff x="4785149" y="3618846"/>
                <a:chExt cx="26930" cy="26843"/>
              </a:xfrm>
            </p:grpSpPr>
            <p:sp>
              <p:nvSpPr>
                <p:cNvPr id="1360" name="Google Shape;5817;p73">
                  <a:extLst>
                    <a:ext uri="{FF2B5EF4-FFF2-40B4-BE49-F238E27FC236}">
                      <a16:creationId xmlns:a16="http://schemas.microsoft.com/office/drawing/2014/main" xmlns="" id="{1A61771B-4E19-91ED-7FA8-75E904B7293F}"/>
                    </a:ext>
                  </a:extLst>
                </p:cNvPr>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5818;p73">
                  <a:extLst>
                    <a:ext uri="{FF2B5EF4-FFF2-40B4-BE49-F238E27FC236}">
                      <a16:creationId xmlns:a16="http://schemas.microsoft.com/office/drawing/2014/main" xmlns="" id="{361483C7-3D34-2761-43AC-2592A02FBAAA}"/>
                    </a:ext>
                  </a:extLst>
                </p:cNvPr>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5819;p73">
                <a:extLst>
                  <a:ext uri="{FF2B5EF4-FFF2-40B4-BE49-F238E27FC236}">
                    <a16:creationId xmlns:a16="http://schemas.microsoft.com/office/drawing/2014/main" xmlns="" id="{14735265-905F-4277-7C1D-91C3E8FE8780}"/>
                  </a:ext>
                </a:extLst>
              </p:cNvPr>
              <p:cNvGrpSpPr/>
              <p:nvPr/>
            </p:nvGrpSpPr>
            <p:grpSpPr>
              <a:xfrm>
                <a:off x="4810167" y="3601567"/>
                <a:ext cx="31405" cy="26898"/>
                <a:chOff x="4810167" y="3601567"/>
                <a:chExt cx="31405" cy="26898"/>
              </a:xfrm>
            </p:grpSpPr>
            <p:sp>
              <p:nvSpPr>
                <p:cNvPr id="1358" name="Google Shape;5820;p73">
                  <a:extLst>
                    <a:ext uri="{FF2B5EF4-FFF2-40B4-BE49-F238E27FC236}">
                      <a16:creationId xmlns:a16="http://schemas.microsoft.com/office/drawing/2014/main" xmlns="" id="{33DE440D-5B73-DFDD-F248-3CB1C8C6835E}"/>
                    </a:ext>
                  </a:extLst>
                </p:cNvPr>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5821;p73">
                  <a:extLst>
                    <a:ext uri="{FF2B5EF4-FFF2-40B4-BE49-F238E27FC236}">
                      <a16:creationId xmlns:a16="http://schemas.microsoft.com/office/drawing/2014/main" xmlns="" id="{65F46954-4193-203D-BC98-31BAE9BE0787}"/>
                    </a:ext>
                  </a:extLst>
                </p:cNvPr>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5822;p73">
                <a:extLst>
                  <a:ext uri="{FF2B5EF4-FFF2-40B4-BE49-F238E27FC236}">
                    <a16:creationId xmlns:a16="http://schemas.microsoft.com/office/drawing/2014/main" xmlns="" id="{740D33F7-1396-7615-7D55-48A33A5B765A}"/>
                  </a:ext>
                </a:extLst>
              </p:cNvPr>
              <p:cNvGrpSpPr/>
              <p:nvPr/>
            </p:nvGrpSpPr>
            <p:grpSpPr>
              <a:xfrm>
                <a:off x="4831002" y="3373230"/>
                <a:ext cx="31405" cy="26898"/>
                <a:chOff x="4831002" y="3373230"/>
                <a:chExt cx="31405" cy="26898"/>
              </a:xfrm>
            </p:grpSpPr>
            <p:sp>
              <p:nvSpPr>
                <p:cNvPr id="1356" name="Google Shape;5823;p73">
                  <a:extLst>
                    <a:ext uri="{FF2B5EF4-FFF2-40B4-BE49-F238E27FC236}">
                      <a16:creationId xmlns:a16="http://schemas.microsoft.com/office/drawing/2014/main" xmlns="" id="{E936F939-CB66-3CFE-E6DE-69D3A963F306}"/>
                    </a:ext>
                  </a:extLst>
                </p:cNvPr>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5824;p73">
                  <a:extLst>
                    <a:ext uri="{FF2B5EF4-FFF2-40B4-BE49-F238E27FC236}">
                      <a16:creationId xmlns:a16="http://schemas.microsoft.com/office/drawing/2014/main" xmlns="" id="{8B2F7EBF-A26A-9DF2-FD43-2110DFD05BD3}"/>
                    </a:ext>
                  </a:extLst>
                </p:cNvPr>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5825;p73">
                <a:extLst>
                  <a:ext uri="{FF2B5EF4-FFF2-40B4-BE49-F238E27FC236}">
                    <a16:creationId xmlns:a16="http://schemas.microsoft.com/office/drawing/2014/main" xmlns="" id="{1D90345C-4BFC-940D-8596-FFD02984FDCF}"/>
                  </a:ext>
                </a:extLst>
              </p:cNvPr>
              <p:cNvGrpSpPr/>
              <p:nvPr/>
            </p:nvGrpSpPr>
            <p:grpSpPr>
              <a:xfrm>
                <a:off x="4719311" y="3355054"/>
                <a:ext cx="31499" cy="27001"/>
                <a:chOff x="4719311" y="3355054"/>
                <a:chExt cx="31499" cy="27001"/>
              </a:xfrm>
            </p:grpSpPr>
            <p:sp>
              <p:nvSpPr>
                <p:cNvPr id="1354" name="Google Shape;5826;p73">
                  <a:extLst>
                    <a:ext uri="{FF2B5EF4-FFF2-40B4-BE49-F238E27FC236}">
                      <a16:creationId xmlns:a16="http://schemas.microsoft.com/office/drawing/2014/main" xmlns="" id="{CDB7BF2F-F8A6-72D9-8609-8F1743C6F353}"/>
                    </a:ext>
                  </a:extLst>
                </p:cNvPr>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5827;p73">
                  <a:extLst>
                    <a:ext uri="{FF2B5EF4-FFF2-40B4-BE49-F238E27FC236}">
                      <a16:creationId xmlns:a16="http://schemas.microsoft.com/office/drawing/2014/main" xmlns="" id="{45048217-9FEE-E6DD-DE9D-6DA72DFE6EE6}"/>
                    </a:ext>
                  </a:extLst>
                </p:cNvPr>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5828;p73">
                <a:extLst>
                  <a:ext uri="{FF2B5EF4-FFF2-40B4-BE49-F238E27FC236}">
                    <a16:creationId xmlns:a16="http://schemas.microsoft.com/office/drawing/2014/main" xmlns="" id="{AD9F9749-5247-BF34-A7C6-6F20ED1C1418}"/>
                  </a:ext>
                </a:extLst>
              </p:cNvPr>
              <p:cNvGrpSpPr/>
              <p:nvPr/>
            </p:nvGrpSpPr>
            <p:grpSpPr>
              <a:xfrm>
                <a:off x="4798755" y="3450260"/>
                <a:ext cx="26930" cy="26930"/>
                <a:chOff x="4798755" y="3450260"/>
                <a:chExt cx="26930" cy="26930"/>
              </a:xfrm>
            </p:grpSpPr>
            <p:sp>
              <p:nvSpPr>
                <p:cNvPr id="1352" name="Google Shape;5829;p73">
                  <a:extLst>
                    <a:ext uri="{FF2B5EF4-FFF2-40B4-BE49-F238E27FC236}">
                      <a16:creationId xmlns:a16="http://schemas.microsoft.com/office/drawing/2014/main" xmlns="" id="{27C1F7B7-B9C9-AC7D-52B6-5BDA65F560AC}"/>
                    </a:ext>
                  </a:extLst>
                </p:cNvPr>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5830;p73">
                  <a:extLst>
                    <a:ext uri="{FF2B5EF4-FFF2-40B4-BE49-F238E27FC236}">
                      <a16:creationId xmlns:a16="http://schemas.microsoft.com/office/drawing/2014/main" xmlns="" id="{C27DA05E-43DD-8538-E65E-8D9097A214A3}"/>
                    </a:ext>
                  </a:extLst>
                </p:cNvPr>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5831;p73">
                <a:extLst>
                  <a:ext uri="{FF2B5EF4-FFF2-40B4-BE49-F238E27FC236}">
                    <a16:creationId xmlns:a16="http://schemas.microsoft.com/office/drawing/2014/main" xmlns="" id="{ABE62F70-B05D-B670-C035-655AA4045702}"/>
                  </a:ext>
                </a:extLst>
              </p:cNvPr>
              <p:cNvGrpSpPr/>
              <p:nvPr/>
            </p:nvGrpSpPr>
            <p:grpSpPr>
              <a:xfrm>
                <a:off x="4645576" y="3467555"/>
                <a:ext cx="31405" cy="26953"/>
                <a:chOff x="4645576" y="3467555"/>
                <a:chExt cx="31405" cy="26953"/>
              </a:xfrm>
            </p:grpSpPr>
            <p:sp>
              <p:nvSpPr>
                <p:cNvPr id="1350" name="Google Shape;5832;p73">
                  <a:extLst>
                    <a:ext uri="{FF2B5EF4-FFF2-40B4-BE49-F238E27FC236}">
                      <a16:creationId xmlns:a16="http://schemas.microsoft.com/office/drawing/2014/main" xmlns="" id="{1736658E-37E5-1D5D-6A30-25E4DC2DBCAB}"/>
                    </a:ext>
                  </a:extLst>
                </p:cNvPr>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5833;p73">
                  <a:extLst>
                    <a:ext uri="{FF2B5EF4-FFF2-40B4-BE49-F238E27FC236}">
                      <a16:creationId xmlns:a16="http://schemas.microsoft.com/office/drawing/2014/main" xmlns="" id="{BF2E3D11-9A7C-0119-F523-4C310D571DDE}"/>
                    </a:ext>
                  </a:extLst>
                </p:cNvPr>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5834;p73">
                <a:extLst>
                  <a:ext uri="{FF2B5EF4-FFF2-40B4-BE49-F238E27FC236}">
                    <a16:creationId xmlns:a16="http://schemas.microsoft.com/office/drawing/2014/main" xmlns="" id="{7FB03F7F-334C-75FF-85D9-0C861A34B4E1}"/>
                  </a:ext>
                </a:extLst>
              </p:cNvPr>
              <p:cNvGrpSpPr/>
              <p:nvPr/>
            </p:nvGrpSpPr>
            <p:grpSpPr>
              <a:xfrm>
                <a:off x="4687631" y="3583965"/>
                <a:ext cx="31499" cy="26898"/>
                <a:chOff x="4687631" y="3583965"/>
                <a:chExt cx="31499" cy="26898"/>
              </a:xfrm>
            </p:grpSpPr>
            <p:sp>
              <p:nvSpPr>
                <p:cNvPr id="1348" name="Google Shape;5835;p73">
                  <a:extLst>
                    <a:ext uri="{FF2B5EF4-FFF2-40B4-BE49-F238E27FC236}">
                      <a16:creationId xmlns:a16="http://schemas.microsoft.com/office/drawing/2014/main" xmlns="" id="{F8EBD264-E79D-1E29-2856-A791737B04D9}"/>
                    </a:ext>
                  </a:extLst>
                </p:cNvPr>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5836;p73">
                  <a:extLst>
                    <a:ext uri="{FF2B5EF4-FFF2-40B4-BE49-F238E27FC236}">
                      <a16:creationId xmlns:a16="http://schemas.microsoft.com/office/drawing/2014/main" xmlns="" id="{208CC209-C995-424E-57E1-15E24CCBEF8E}"/>
                    </a:ext>
                  </a:extLst>
                </p:cNvPr>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5837;p73">
                <a:extLst>
                  <a:ext uri="{FF2B5EF4-FFF2-40B4-BE49-F238E27FC236}">
                    <a16:creationId xmlns:a16="http://schemas.microsoft.com/office/drawing/2014/main" xmlns="" id="{3ACE6357-F98A-84A5-E0DE-65096DFEB820}"/>
                  </a:ext>
                </a:extLst>
              </p:cNvPr>
              <p:cNvGrpSpPr/>
              <p:nvPr/>
            </p:nvGrpSpPr>
            <p:grpSpPr>
              <a:xfrm>
                <a:off x="4719311" y="3471314"/>
                <a:ext cx="31499" cy="27001"/>
                <a:chOff x="4719311" y="3471314"/>
                <a:chExt cx="31499" cy="27001"/>
              </a:xfrm>
            </p:grpSpPr>
            <p:sp>
              <p:nvSpPr>
                <p:cNvPr id="1346" name="Google Shape;5838;p73">
                  <a:extLst>
                    <a:ext uri="{FF2B5EF4-FFF2-40B4-BE49-F238E27FC236}">
                      <a16:creationId xmlns:a16="http://schemas.microsoft.com/office/drawing/2014/main" xmlns="" id="{6D976F2E-77DB-EFC0-AA0C-55087D96F0EC}"/>
                    </a:ext>
                  </a:extLst>
                </p:cNvPr>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5839;p73">
                  <a:extLst>
                    <a:ext uri="{FF2B5EF4-FFF2-40B4-BE49-F238E27FC236}">
                      <a16:creationId xmlns:a16="http://schemas.microsoft.com/office/drawing/2014/main" xmlns="" id="{649D4906-C718-B8C3-A9E0-37372816EC53}"/>
                    </a:ext>
                  </a:extLst>
                </p:cNvPr>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5840;p73">
                <a:extLst>
                  <a:ext uri="{FF2B5EF4-FFF2-40B4-BE49-F238E27FC236}">
                    <a16:creationId xmlns:a16="http://schemas.microsoft.com/office/drawing/2014/main" xmlns="" id="{27BF27BE-31D1-9431-C36A-57426375DC0F}"/>
                  </a:ext>
                </a:extLst>
              </p:cNvPr>
              <p:cNvGrpSpPr/>
              <p:nvPr/>
            </p:nvGrpSpPr>
            <p:grpSpPr>
              <a:xfrm>
                <a:off x="4719311" y="3434404"/>
                <a:ext cx="31499" cy="26898"/>
                <a:chOff x="4719311" y="3434404"/>
                <a:chExt cx="31499" cy="26898"/>
              </a:xfrm>
            </p:grpSpPr>
            <p:sp>
              <p:nvSpPr>
                <p:cNvPr id="1344" name="Google Shape;5841;p73">
                  <a:extLst>
                    <a:ext uri="{FF2B5EF4-FFF2-40B4-BE49-F238E27FC236}">
                      <a16:creationId xmlns:a16="http://schemas.microsoft.com/office/drawing/2014/main" xmlns="" id="{41D1DFB0-B71A-4E4D-319F-4A6B70C7C340}"/>
                    </a:ext>
                  </a:extLst>
                </p:cNvPr>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5842;p73">
                  <a:extLst>
                    <a:ext uri="{FF2B5EF4-FFF2-40B4-BE49-F238E27FC236}">
                      <a16:creationId xmlns:a16="http://schemas.microsoft.com/office/drawing/2014/main" xmlns="" id="{9E07BE28-DE27-F91F-E903-9C43C82B682A}"/>
                    </a:ext>
                  </a:extLst>
                </p:cNvPr>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5843;p73">
                <a:extLst>
                  <a:ext uri="{FF2B5EF4-FFF2-40B4-BE49-F238E27FC236}">
                    <a16:creationId xmlns:a16="http://schemas.microsoft.com/office/drawing/2014/main" xmlns="" id="{E0EA255E-4BDF-A11C-29B9-B3BD62309D6C}"/>
                  </a:ext>
                </a:extLst>
              </p:cNvPr>
              <p:cNvGrpSpPr/>
              <p:nvPr/>
            </p:nvGrpSpPr>
            <p:grpSpPr>
              <a:xfrm>
                <a:off x="4768876" y="3401772"/>
                <a:ext cx="31499" cy="26898"/>
                <a:chOff x="4768876" y="3401772"/>
                <a:chExt cx="31499" cy="26898"/>
              </a:xfrm>
            </p:grpSpPr>
            <p:sp>
              <p:nvSpPr>
                <p:cNvPr id="1342" name="Google Shape;5844;p73">
                  <a:extLst>
                    <a:ext uri="{FF2B5EF4-FFF2-40B4-BE49-F238E27FC236}">
                      <a16:creationId xmlns:a16="http://schemas.microsoft.com/office/drawing/2014/main" xmlns="" id="{C008480F-6CDF-2AF8-AFEC-B9BC79025FB7}"/>
                    </a:ext>
                  </a:extLst>
                </p:cNvPr>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5845;p73">
                  <a:extLst>
                    <a:ext uri="{FF2B5EF4-FFF2-40B4-BE49-F238E27FC236}">
                      <a16:creationId xmlns:a16="http://schemas.microsoft.com/office/drawing/2014/main" xmlns="" id="{9A88F498-E46F-8BA6-0B45-EB1484B393C8}"/>
                    </a:ext>
                  </a:extLst>
                </p:cNvPr>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5846;p73">
                <a:extLst>
                  <a:ext uri="{FF2B5EF4-FFF2-40B4-BE49-F238E27FC236}">
                    <a16:creationId xmlns:a16="http://schemas.microsoft.com/office/drawing/2014/main" xmlns="" id="{7FD52918-0DC7-73BC-C8AF-0D5F80AE06D9}"/>
                  </a:ext>
                </a:extLst>
              </p:cNvPr>
              <p:cNvGrpSpPr/>
              <p:nvPr/>
            </p:nvGrpSpPr>
            <p:grpSpPr>
              <a:xfrm>
                <a:off x="4762214" y="3471377"/>
                <a:ext cx="26938" cy="26938"/>
                <a:chOff x="4762214" y="3471377"/>
                <a:chExt cx="26938" cy="26938"/>
              </a:xfrm>
            </p:grpSpPr>
            <p:sp>
              <p:nvSpPr>
                <p:cNvPr id="1340" name="Google Shape;5847;p73">
                  <a:extLst>
                    <a:ext uri="{FF2B5EF4-FFF2-40B4-BE49-F238E27FC236}">
                      <a16:creationId xmlns:a16="http://schemas.microsoft.com/office/drawing/2014/main" xmlns="" id="{078E18A7-A8D9-2699-AD9A-EB242C27482D}"/>
                    </a:ext>
                  </a:extLst>
                </p:cNvPr>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5848;p73">
                  <a:extLst>
                    <a:ext uri="{FF2B5EF4-FFF2-40B4-BE49-F238E27FC236}">
                      <a16:creationId xmlns:a16="http://schemas.microsoft.com/office/drawing/2014/main" xmlns="" id="{6A0C6261-1AC8-ABEF-758B-65CDDB932183}"/>
                    </a:ext>
                  </a:extLst>
                </p:cNvPr>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5849;p73">
                <a:extLst>
                  <a:ext uri="{FF2B5EF4-FFF2-40B4-BE49-F238E27FC236}">
                    <a16:creationId xmlns:a16="http://schemas.microsoft.com/office/drawing/2014/main" xmlns="" id="{7E58EC7E-62A0-24A1-4947-A793F6E4F3A3}"/>
                  </a:ext>
                </a:extLst>
              </p:cNvPr>
              <p:cNvGrpSpPr/>
              <p:nvPr/>
            </p:nvGrpSpPr>
            <p:grpSpPr>
              <a:xfrm>
                <a:off x="4790473" y="3344782"/>
                <a:ext cx="31405" cy="26898"/>
                <a:chOff x="4790473" y="3344782"/>
                <a:chExt cx="31405" cy="26898"/>
              </a:xfrm>
            </p:grpSpPr>
            <p:sp>
              <p:nvSpPr>
                <p:cNvPr id="1338" name="Google Shape;5850;p73">
                  <a:extLst>
                    <a:ext uri="{FF2B5EF4-FFF2-40B4-BE49-F238E27FC236}">
                      <a16:creationId xmlns:a16="http://schemas.microsoft.com/office/drawing/2014/main" xmlns="" id="{4B828340-550B-D33D-2438-957BE27779BF}"/>
                    </a:ext>
                  </a:extLst>
                </p:cNvPr>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5851;p73">
                  <a:extLst>
                    <a:ext uri="{FF2B5EF4-FFF2-40B4-BE49-F238E27FC236}">
                      <a16:creationId xmlns:a16="http://schemas.microsoft.com/office/drawing/2014/main" xmlns="" id="{8BA1153A-4A14-C783-507A-BFAFCFC13E46}"/>
                    </a:ext>
                  </a:extLst>
                </p:cNvPr>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5852;p73">
                <a:extLst>
                  <a:ext uri="{FF2B5EF4-FFF2-40B4-BE49-F238E27FC236}">
                    <a16:creationId xmlns:a16="http://schemas.microsoft.com/office/drawing/2014/main" xmlns="" id="{0E867456-35BE-B729-0673-B7D33C49E75D}"/>
                  </a:ext>
                </a:extLst>
              </p:cNvPr>
              <p:cNvGrpSpPr/>
              <p:nvPr/>
            </p:nvGrpSpPr>
            <p:grpSpPr>
              <a:xfrm>
                <a:off x="4823774" y="3950733"/>
                <a:ext cx="37398" cy="32034"/>
                <a:chOff x="4823774" y="3950733"/>
                <a:chExt cx="37398" cy="32034"/>
              </a:xfrm>
            </p:grpSpPr>
            <p:sp>
              <p:nvSpPr>
                <p:cNvPr id="1336" name="Google Shape;5853;p73">
                  <a:extLst>
                    <a:ext uri="{FF2B5EF4-FFF2-40B4-BE49-F238E27FC236}">
                      <a16:creationId xmlns:a16="http://schemas.microsoft.com/office/drawing/2014/main" xmlns="" id="{C8BE4967-6763-19F8-9DD4-A9A27E40D63D}"/>
                    </a:ext>
                  </a:extLst>
                </p:cNvPr>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5854;p73">
                  <a:extLst>
                    <a:ext uri="{FF2B5EF4-FFF2-40B4-BE49-F238E27FC236}">
                      <a16:creationId xmlns:a16="http://schemas.microsoft.com/office/drawing/2014/main" xmlns="" id="{773EDA59-B270-ED96-2CF0-19B739B4CFF0}"/>
                    </a:ext>
                  </a:extLst>
                </p:cNvPr>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5855;p73">
                <a:extLst>
                  <a:ext uri="{FF2B5EF4-FFF2-40B4-BE49-F238E27FC236}">
                    <a16:creationId xmlns:a16="http://schemas.microsoft.com/office/drawing/2014/main" xmlns="" id="{3E900ADC-2990-3A37-4106-F932025E2019}"/>
                  </a:ext>
                </a:extLst>
              </p:cNvPr>
              <p:cNvGrpSpPr/>
              <p:nvPr/>
            </p:nvGrpSpPr>
            <p:grpSpPr>
              <a:xfrm>
                <a:off x="4823396" y="4110566"/>
                <a:ext cx="31405" cy="26906"/>
                <a:chOff x="4823396" y="4110566"/>
                <a:chExt cx="31405" cy="26906"/>
              </a:xfrm>
            </p:grpSpPr>
            <p:sp>
              <p:nvSpPr>
                <p:cNvPr id="1334" name="Google Shape;5856;p73">
                  <a:extLst>
                    <a:ext uri="{FF2B5EF4-FFF2-40B4-BE49-F238E27FC236}">
                      <a16:creationId xmlns:a16="http://schemas.microsoft.com/office/drawing/2014/main" xmlns="" id="{50CA4347-52B4-2670-ECAA-873044E8C4CA}"/>
                    </a:ext>
                  </a:extLst>
                </p:cNvPr>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5857;p73">
                  <a:extLst>
                    <a:ext uri="{FF2B5EF4-FFF2-40B4-BE49-F238E27FC236}">
                      <a16:creationId xmlns:a16="http://schemas.microsoft.com/office/drawing/2014/main" xmlns="" id="{FD3713FA-8BB9-2DF3-5280-ED807A7BF5E2}"/>
                    </a:ext>
                  </a:extLst>
                </p:cNvPr>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5858;p73">
                <a:extLst>
                  <a:ext uri="{FF2B5EF4-FFF2-40B4-BE49-F238E27FC236}">
                    <a16:creationId xmlns:a16="http://schemas.microsoft.com/office/drawing/2014/main" xmlns="" id="{3772F15F-EF73-CCB8-279D-2821A4B1408A}"/>
                  </a:ext>
                </a:extLst>
              </p:cNvPr>
              <p:cNvGrpSpPr/>
              <p:nvPr/>
            </p:nvGrpSpPr>
            <p:grpSpPr>
              <a:xfrm>
                <a:off x="4838332" y="3821150"/>
                <a:ext cx="31499" cy="26898"/>
                <a:chOff x="4838332" y="3821150"/>
                <a:chExt cx="31499" cy="26898"/>
              </a:xfrm>
            </p:grpSpPr>
            <p:sp>
              <p:nvSpPr>
                <p:cNvPr id="1332" name="Google Shape;5859;p73">
                  <a:extLst>
                    <a:ext uri="{FF2B5EF4-FFF2-40B4-BE49-F238E27FC236}">
                      <a16:creationId xmlns:a16="http://schemas.microsoft.com/office/drawing/2014/main" xmlns="" id="{EC343864-73D7-437B-03A0-E885DA68ACA6}"/>
                    </a:ext>
                  </a:extLst>
                </p:cNvPr>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5860;p73">
                  <a:extLst>
                    <a:ext uri="{FF2B5EF4-FFF2-40B4-BE49-F238E27FC236}">
                      <a16:creationId xmlns:a16="http://schemas.microsoft.com/office/drawing/2014/main" xmlns="" id="{327AC98B-8F03-1213-4948-8E4BD283C2DF}"/>
                    </a:ext>
                  </a:extLst>
                </p:cNvPr>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5861;p73">
                <a:extLst>
                  <a:ext uri="{FF2B5EF4-FFF2-40B4-BE49-F238E27FC236}">
                    <a16:creationId xmlns:a16="http://schemas.microsoft.com/office/drawing/2014/main" xmlns="" id="{2E7A62E2-45B9-B799-36E3-539621C2A6D9}"/>
                  </a:ext>
                </a:extLst>
              </p:cNvPr>
              <p:cNvGrpSpPr/>
              <p:nvPr/>
            </p:nvGrpSpPr>
            <p:grpSpPr>
              <a:xfrm>
                <a:off x="4661275" y="3815007"/>
                <a:ext cx="36824" cy="31523"/>
                <a:chOff x="4661275" y="3815007"/>
                <a:chExt cx="36824" cy="31523"/>
              </a:xfrm>
            </p:grpSpPr>
            <p:sp>
              <p:nvSpPr>
                <p:cNvPr id="1330" name="Google Shape;5862;p73">
                  <a:extLst>
                    <a:ext uri="{FF2B5EF4-FFF2-40B4-BE49-F238E27FC236}">
                      <a16:creationId xmlns:a16="http://schemas.microsoft.com/office/drawing/2014/main" xmlns="" id="{9FF39490-792B-DFD2-2CF3-66FA7B5A6CDF}"/>
                    </a:ext>
                  </a:extLst>
                </p:cNvPr>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5863;p73">
                  <a:extLst>
                    <a:ext uri="{FF2B5EF4-FFF2-40B4-BE49-F238E27FC236}">
                      <a16:creationId xmlns:a16="http://schemas.microsoft.com/office/drawing/2014/main" xmlns="" id="{59C53862-7C4B-5C9A-3A29-641FD1B3B2C0}"/>
                    </a:ext>
                  </a:extLst>
                </p:cNvPr>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5864;p73">
                <a:extLst>
                  <a:ext uri="{FF2B5EF4-FFF2-40B4-BE49-F238E27FC236}">
                    <a16:creationId xmlns:a16="http://schemas.microsoft.com/office/drawing/2014/main" xmlns="" id="{FECFA43F-9D4B-DD97-855A-8319F825754C}"/>
                  </a:ext>
                </a:extLst>
              </p:cNvPr>
              <p:cNvGrpSpPr/>
              <p:nvPr/>
            </p:nvGrpSpPr>
            <p:grpSpPr>
              <a:xfrm>
                <a:off x="4558998" y="3851037"/>
                <a:ext cx="33591" cy="28699"/>
                <a:chOff x="4558998" y="3851037"/>
                <a:chExt cx="33591" cy="28699"/>
              </a:xfrm>
            </p:grpSpPr>
            <p:sp>
              <p:nvSpPr>
                <p:cNvPr id="1328" name="Google Shape;5865;p73">
                  <a:extLst>
                    <a:ext uri="{FF2B5EF4-FFF2-40B4-BE49-F238E27FC236}">
                      <a16:creationId xmlns:a16="http://schemas.microsoft.com/office/drawing/2014/main" xmlns="" id="{50B00D5A-DC07-EB67-2DA3-03D41C528757}"/>
                    </a:ext>
                  </a:extLst>
                </p:cNvPr>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5866;p73">
                  <a:extLst>
                    <a:ext uri="{FF2B5EF4-FFF2-40B4-BE49-F238E27FC236}">
                      <a16:creationId xmlns:a16="http://schemas.microsoft.com/office/drawing/2014/main" xmlns="" id="{AA96A6D3-F820-AB93-07B8-CBF682DBA256}"/>
                    </a:ext>
                  </a:extLst>
                </p:cNvPr>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5867;p73">
                <a:extLst>
                  <a:ext uri="{FF2B5EF4-FFF2-40B4-BE49-F238E27FC236}">
                    <a16:creationId xmlns:a16="http://schemas.microsoft.com/office/drawing/2014/main" xmlns="" id="{BD6166A1-F213-16F3-19EE-9E6A1FF2FDC7}"/>
                  </a:ext>
                </a:extLst>
              </p:cNvPr>
              <p:cNvGrpSpPr/>
              <p:nvPr/>
            </p:nvGrpSpPr>
            <p:grpSpPr>
              <a:xfrm>
                <a:off x="4696762" y="3638587"/>
                <a:ext cx="33591" cy="28794"/>
                <a:chOff x="4696762" y="3638587"/>
                <a:chExt cx="33591" cy="28794"/>
              </a:xfrm>
            </p:grpSpPr>
            <p:sp>
              <p:nvSpPr>
                <p:cNvPr id="1326" name="Google Shape;5868;p73">
                  <a:extLst>
                    <a:ext uri="{FF2B5EF4-FFF2-40B4-BE49-F238E27FC236}">
                      <a16:creationId xmlns:a16="http://schemas.microsoft.com/office/drawing/2014/main" xmlns="" id="{CED72690-D2CC-0DF8-3585-3A1D80D597F4}"/>
                    </a:ext>
                  </a:extLst>
                </p:cNvPr>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5869;p73">
                  <a:extLst>
                    <a:ext uri="{FF2B5EF4-FFF2-40B4-BE49-F238E27FC236}">
                      <a16:creationId xmlns:a16="http://schemas.microsoft.com/office/drawing/2014/main" xmlns="" id="{CC75DA54-0B61-064C-6C7C-D1ACC4A4BFD4}"/>
                    </a:ext>
                  </a:extLst>
                </p:cNvPr>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5870;p73">
                <a:extLst>
                  <a:ext uri="{FF2B5EF4-FFF2-40B4-BE49-F238E27FC236}">
                    <a16:creationId xmlns:a16="http://schemas.microsoft.com/office/drawing/2014/main" xmlns="" id="{F6C906D5-48B6-88C3-0C54-79F615E1F59E}"/>
                  </a:ext>
                </a:extLst>
              </p:cNvPr>
              <p:cNvGrpSpPr/>
              <p:nvPr/>
            </p:nvGrpSpPr>
            <p:grpSpPr>
              <a:xfrm>
                <a:off x="4929479" y="3939140"/>
                <a:ext cx="33497" cy="28692"/>
                <a:chOff x="4929479" y="3939140"/>
                <a:chExt cx="33497" cy="28692"/>
              </a:xfrm>
            </p:grpSpPr>
            <p:sp>
              <p:nvSpPr>
                <p:cNvPr id="1324" name="Google Shape;5871;p73">
                  <a:extLst>
                    <a:ext uri="{FF2B5EF4-FFF2-40B4-BE49-F238E27FC236}">
                      <a16:creationId xmlns:a16="http://schemas.microsoft.com/office/drawing/2014/main" xmlns="" id="{3539B0F7-E488-1217-2683-73EF81425D20}"/>
                    </a:ext>
                  </a:extLst>
                </p:cNvPr>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5872;p73">
                  <a:extLst>
                    <a:ext uri="{FF2B5EF4-FFF2-40B4-BE49-F238E27FC236}">
                      <a16:creationId xmlns:a16="http://schemas.microsoft.com/office/drawing/2014/main" xmlns="" id="{A5F5C086-6711-2E5B-F0DC-75A4F0B4D32D}"/>
                    </a:ext>
                  </a:extLst>
                </p:cNvPr>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5873;p73">
                <a:extLst>
                  <a:ext uri="{FF2B5EF4-FFF2-40B4-BE49-F238E27FC236}">
                    <a16:creationId xmlns:a16="http://schemas.microsoft.com/office/drawing/2014/main" xmlns="" id="{216A21CC-326B-1BFC-FCA6-9A622CBCC31D}"/>
                  </a:ext>
                </a:extLst>
              </p:cNvPr>
              <p:cNvGrpSpPr/>
              <p:nvPr/>
            </p:nvGrpSpPr>
            <p:grpSpPr>
              <a:xfrm>
                <a:off x="4907119" y="3986039"/>
                <a:ext cx="33497" cy="28699"/>
                <a:chOff x="4907119" y="3986039"/>
                <a:chExt cx="33497" cy="28699"/>
              </a:xfrm>
            </p:grpSpPr>
            <p:sp>
              <p:nvSpPr>
                <p:cNvPr id="1322" name="Google Shape;5874;p73">
                  <a:extLst>
                    <a:ext uri="{FF2B5EF4-FFF2-40B4-BE49-F238E27FC236}">
                      <a16:creationId xmlns:a16="http://schemas.microsoft.com/office/drawing/2014/main" xmlns="" id="{63B70311-E279-6D9B-C32E-382A5389A25C}"/>
                    </a:ext>
                  </a:extLst>
                </p:cNvPr>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5875;p73">
                  <a:extLst>
                    <a:ext uri="{FF2B5EF4-FFF2-40B4-BE49-F238E27FC236}">
                      <a16:creationId xmlns:a16="http://schemas.microsoft.com/office/drawing/2014/main" xmlns="" id="{D8D4A41F-A5DB-BD9E-8D9F-9ED84A81C7FE}"/>
                    </a:ext>
                  </a:extLst>
                </p:cNvPr>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5876;p73">
                <a:extLst>
                  <a:ext uri="{FF2B5EF4-FFF2-40B4-BE49-F238E27FC236}">
                    <a16:creationId xmlns:a16="http://schemas.microsoft.com/office/drawing/2014/main" xmlns="" id="{1AF3A7C8-7BB6-B1DF-5819-FDC04578353E}"/>
                  </a:ext>
                </a:extLst>
              </p:cNvPr>
              <p:cNvGrpSpPr/>
              <p:nvPr/>
            </p:nvGrpSpPr>
            <p:grpSpPr>
              <a:xfrm>
                <a:off x="4911783" y="4048102"/>
                <a:ext cx="33591" cy="28762"/>
                <a:chOff x="4911783" y="4048102"/>
                <a:chExt cx="33591" cy="28762"/>
              </a:xfrm>
            </p:grpSpPr>
            <p:sp>
              <p:nvSpPr>
                <p:cNvPr id="1320" name="Google Shape;5877;p73">
                  <a:extLst>
                    <a:ext uri="{FF2B5EF4-FFF2-40B4-BE49-F238E27FC236}">
                      <a16:creationId xmlns:a16="http://schemas.microsoft.com/office/drawing/2014/main" xmlns="" id="{43342D71-75F8-9DEE-74D6-3E6447F1CBAF}"/>
                    </a:ext>
                  </a:extLst>
                </p:cNvPr>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5878;p73">
                  <a:extLst>
                    <a:ext uri="{FF2B5EF4-FFF2-40B4-BE49-F238E27FC236}">
                      <a16:creationId xmlns:a16="http://schemas.microsoft.com/office/drawing/2014/main" xmlns="" id="{69E25F51-3502-412E-C775-ACB712D26D85}"/>
                    </a:ext>
                  </a:extLst>
                </p:cNvPr>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5879;p73">
                <a:extLst>
                  <a:ext uri="{FF2B5EF4-FFF2-40B4-BE49-F238E27FC236}">
                    <a16:creationId xmlns:a16="http://schemas.microsoft.com/office/drawing/2014/main" xmlns="" id="{A81988E1-5EF5-5A6E-3834-F43BC3AF60D2}"/>
                  </a:ext>
                </a:extLst>
              </p:cNvPr>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5880;p73">
                <a:extLst>
                  <a:ext uri="{FF2B5EF4-FFF2-40B4-BE49-F238E27FC236}">
                    <a16:creationId xmlns:a16="http://schemas.microsoft.com/office/drawing/2014/main" xmlns="" id="{B26FDE93-0387-DBA7-BBDA-3D08C9ED8F7D}"/>
                  </a:ext>
                </a:extLst>
              </p:cNvPr>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5881;p73">
                <a:extLst>
                  <a:ext uri="{FF2B5EF4-FFF2-40B4-BE49-F238E27FC236}">
                    <a16:creationId xmlns:a16="http://schemas.microsoft.com/office/drawing/2014/main" xmlns="" id="{72B82140-E151-9AC2-588D-33C04FE9D0A4}"/>
                  </a:ext>
                </a:extLst>
              </p:cNvPr>
              <p:cNvGrpSpPr/>
              <p:nvPr/>
            </p:nvGrpSpPr>
            <p:grpSpPr>
              <a:xfrm>
                <a:off x="4762623" y="3837847"/>
                <a:ext cx="42416" cy="36273"/>
                <a:chOff x="4762623" y="3837847"/>
                <a:chExt cx="42416" cy="36273"/>
              </a:xfrm>
            </p:grpSpPr>
            <p:sp>
              <p:nvSpPr>
                <p:cNvPr id="1318" name="Google Shape;5882;p73">
                  <a:extLst>
                    <a:ext uri="{FF2B5EF4-FFF2-40B4-BE49-F238E27FC236}">
                      <a16:creationId xmlns:a16="http://schemas.microsoft.com/office/drawing/2014/main" xmlns="" id="{43C6056A-348C-CD69-844E-D2188E2510E6}"/>
                    </a:ext>
                  </a:extLst>
                </p:cNvPr>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5883;p73">
                  <a:extLst>
                    <a:ext uri="{FF2B5EF4-FFF2-40B4-BE49-F238E27FC236}">
                      <a16:creationId xmlns:a16="http://schemas.microsoft.com/office/drawing/2014/main" xmlns="" id="{0B6FDBA2-7C48-379B-3C8D-918CEA63D40D}"/>
                    </a:ext>
                  </a:extLst>
                </p:cNvPr>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5884;p73">
                <a:extLst>
                  <a:ext uri="{FF2B5EF4-FFF2-40B4-BE49-F238E27FC236}">
                    <a16:creationId xmlns:a16="http://schemas.microsoft.com/office/drawing/2014/main" xmlns="" id="{5FCDF7DE-B23D-83F1-3400-6AB8170500AE}"/>
                  </a:ext>
                </a:extLst>
              </p:cNvPr>
              <p:cNvGrpSpPr/>
              <p:nvPr/>
            </p:nvGrpSpPr>
            <p:grpSpPr>
              <a:xfrm>
                <a:off x="4746044" y="4104966"/>
                <a:ext cx="33497" cy="28699"/>
                <a:chOff x="4746044" y="4104966"/>
                <a:chExt cx="33497" cy="28699"/>
              </a:xfrm>
            </p:grpSpPr>
            <p:sp>
              <p:nvSpPr>
                <p:cNvPr id="1316" name="Google Shape;5885;p73">
                  <a:extLst>
                    <a:ext uri="{FF2B5EF4-FFF2-40B4-BE49-F238E27FC236}">
                      <a16:creationId xmlns:a16="http://schemas.microsoft.com/office/drawing/2014/main" xmlns="" id="{56C54646-15A5-AC3E-9474-1FDCE8A960EA}"/>
                    </a:ext>
                  </a:extLst>
                </p:cNvPr>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5886;p73">
                  <a:extLst>
                    <a:ext uri="{FF2B5EF4-FFF2-40B4-BE49-F238E27FC236}">
                      <a16:creationId xmlns:a16="http://schemas.microsoft.com/office/drawing/2014/main" xmlns="" id="{27F6A153-D3CE-7D5E-FC56-548FE1B7C53A}"/>
                    </a:ext>
                  </a:extLst>
                </p:cNvPr>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5887;p73">
                <a:extLst>
                  <a:ext uri="{FF2B5EF4-FFF2-40B4-BE49-F238E27FC236}">
                    <a16:creationId xmlns:a16="http://schemas.microsoft.com/office/drawing/2014/main" xmlns="" id="{92CC7DB9-E19F-7103-DB54-D8E0FBACEB05}"/>
                  </a:ext>
                </a:extLst>
              </p:cNvPr>
              <p:cNvGrpSpPr/>
              <p:nvPr/>
            </p:nvGrpSpPr>
            <p:grpSpPr>
              <a:xfrm>
                <a:off x="4859646" y="4162554"/>
                <a:ext cx="33591" cy="28762"/>
                <a:chOff x="4859646" y="4162554"/>
                <a:chExt cx="33591" cy="28762"/>
              </a:xfrm>
            </p:grpSpPr>
            <p:sp>
              <p:nvSpPr>
                <p:cNvPr id="1314" name="Google Shape;5888;p73">
                  <a:extLst>
                    <a:ext uri="{FF2B5EF4-FFF2-40B4-BE49-F238E27FC236}">
                      <a16:creationId xmlns:a16="http://schemas.microsoft.com/office/drawing/2014/main" xmlns="" id="{B6FE6B67-9C72-F103-332A-216A513B5CB5}"/>
                    </a:ext>
                  </a:extLst>
                </p:cNvPr>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5889;p73">
                  <a:extLst>
                    <a:ext uri="{FF2B5EF4-FFF2-40B4-BE49-F238E27FC236}">
                      <a16:creationId xmlns:a16="http://schemas.microsoft.com/office/drawing/2014/main" xmlns="" id="{283913AB-EB80-940F-0480-AB1D40B4D874}"/>
                    </a:ext>
                  </a:extLst>
                </p:cNvPr>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 name="Google Shape;5890;p73">
              <a:extLst>
                <a:ext uri="{FF2B5EF4-FFF2-40B4-BE49-F238E27FC236}">
                  <a16:creationId xmlns:a16="http://schemas.microsoft.com/office/drawing/2014/main" xmlns="" id="{268A5872-E1A3-A26D-88DC-F7EFA02468E3}"/>
                </a:ext>
              </a:extLst>
            </p:cNvPr>
            <p:cNvGrpSpPr/>
            <p:nvPr/>
          </p:nvGrpSpPr>
          <p:grpSpPr>
            <a:xfrm>
              <a:off x="3612343" y="3274438"/>
              <a:ext cx="841052" cy="1122099"/>
              <a:chOff x="3612343" y="3274438"/>
              <a:chExt cx="841052" cy="1122099"/>
            </a:xfrm>
          </p:grpSpPr>
          <p:grpSp>
            <p:nvGrpSpPr>
              <p:cNvPr id="44" name="Google Shape;5891;p73">
                <a:extLst>
                  <a:ext uri="{FF2B5EF4-FFF2-40B4-BE49-F238E27FC236}">
                    <a16:creationId xmlns:a16="http://schemas.microsoft.com/office/drawing/2014/main" xmlns="" id="{11D999B8-4946-FC02-0619-703629AC44B3}"/>
                  </a:ext>
                </a:extLst>
              </p:cNvPr>
              <p:cNvGrpSpPr/>
              <p:nvPr/>
            </p:nvGrpSpPr>
            <p:grpSpPr>
              <a:xfrm>
                <a:off x="3617857" y="3284717"/>
                <a:ext cx="826785" cy="1099165"/>
                <a:chOff x="3617857" y="3284717"/>
                <a:chExt cx="826785" cy="1099165"/>
              </a:xfrm>
            </p:grpSpPr>
            <p:sp>
              <p:nvSpPr>
                <p:cNvPr id="1145" name="Google Shape;5892;p73">
                  <a:extLst>
                    <a:ext uri="{FF2B5EF4-FFF2-40B4-BE49-F238E27FC236}">
                      <a16:creationId xmlns:a16="http://schemas.microsoft.com/office/drawing/2014/main" xmlns="" id="{CFD7FBE2-0A62-8941-F97E-95A5E144A75D}"/>
                    </a:ext>
                  </a:extLst>
                </p:cNvPr>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5893;p73">
                  <a:extLst>
                    <a:ext uri="{FF2B5EF4-FFF2-40B4-BE49-F238E27FC236}">
                      <a16:creationId xmlns:a16="http://schemas.microsoft.com/office/drawing/2014/main" xmlns="" id="{201E03F3-2241-A797-BE2A-7B1D919AE818}"/>
                    </a:ext>
                  </a:extLst>
                </p:cNvPr>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5894;p73">
                  <a:extLst>
                    <a:ext uri="{FF2B5EF4-FFF2-40B4-BE49-F238E27FC236}">
                      <a16:creationId xmlns:a16="http://schemas.microsoft.com/office/drawing/2014/main" xmlns="" id="{76050C57-DBFB-4295-41D8-8A8E028512C4}"/>
                    </a:ext>
                  </a:extLst>
                </p:cNvPr>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5895;p73">
                  <a:extLst>
                    <a:ext uri="{FF2B5EF4-FFF2-40B4-BE49-F238E27FC236}">
                      <a16:creationId xmlns:a16="http://schemas.microsoft.com/office/drawing/2014/main" xmlns="" id="{AC47BBBF-EB55-E258-5BD7-A2A5DA7A7143}"/>
                    </a:ext>
                  </a:extLst>
                </p:cNvPr>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5896;p73">
                  <a:extLst>
                    <a:ext uri="{FF2B5EF4-FFF2-40B4-BE49-F238E27FC236}">
                      <a16:creationId xmlns:a16="http://schemas.microsoft.com/office/drawing/2014/main" xmlns="" id="{94CF3E8B-7F19-D1DA-3200-029DDB12F524}"/>
                    </a:ext>
                  </a:extLst>
                </p:cNvPr>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5897;p73">
                  <a:extLst>
                    <a:ext uri="{FF2B5EF4-FFF2-40B4-BE49-F238E27FC236}">
                      <a16:creationId xmlns:a16="http://schemas.microsoft.com/office/drawing/2014/main" xmlns="" id="{63DCA112-7204-7DE9-15B0-45E8C8804478}"/>
                    </a:ext>
                  </a:extLst>
                </p:cNvPr>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5898;p73">
                  <a:extLst>
                    <a:ext uri="{FF2B5EF4-FFF2-40B4-BE49-F238E27FC236}">
                      <a16:creationId xmlns:a16="http://schemas.microsoft.com/office/drawing/2014/main" xmlns="" id="{6D0371E6-EC83-2305-FE03-14B6AFF857A4}"/>
                    </a:ext>
                  </a:extLst>
                </p:cNvPr>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5899;p73">
                  <a:extLst>
                    <a:ext uri="{FF2B5EF4-FFF2-40B4-BE49-F238E27FC236}">
                      <a16:creationId xmlns:a16="http://schemas.microsoft.com/office/drawing/2014/main" xmlns="" id="{63AE8847-5969-F78A-CE5D-D3E137C891DD}"/>
                    </a:ext>
                  </a:extLst>
                </p:cNvPr>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5900;p73">
                  <a:extLst>
                    <a:ext uri="{FF2B5EF4-FFF2-40B4-BE49-F238E27FC236}">
                      <a16:creationId xmlns:a16="http://schemas.microsoft.com/office/drawing/2014/main" xmlns="" id="{ECDFF448-FF30-8B6B-9F72-E965A0508DB9}"/>
                    </a:ext>
                  </a:extLst>
                </p:cNvPr>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5901;p73">
                  <a:extLst>
                    <a:ext uri="{FF2B5EF4-FFF2-40B4-BE49-F238E27FC236}">
                      <a16:creationId xmlns:a16="http://schemas.microsoft.com/office/drawing/2014/main" xmlns="" id="{2394E111-1362-5655-7FE2-A9B4045707AA}"/>
                    </a:ext>
                  </a:extLst>
                </p:cNvPr>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5902;p73">
                  <a:extLst>
                    <a:ext uri="{FF2B5EF4-FFF2-40B4-BE49-F238E27FC236}">
                      <a16:creationId xmlns:a16="http://schemas.microsoft.com/office/drawing/2014/main" xmlns="" id="{A011B28C-5EF8-7BEF-3253-46494940F120}"/>
                    </a:ext>
                  </a:extLst>
                </p:cNvPr>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5903;p73">
                  <a:extLst>
                    <a:ext uri="{FF2B5EF4-FFF2-40B4-BE49-F238E27FC236}">
                      <a16:creationId xmlns:a16="http://schemas.microsoft.com/office/drawing/2014/main" xmlns="" id="{D9F3BAE1-34C1-1078-B0D7-960867FB8CCB}"/>
                    </a:ext>
                  </a:extLst>
                </p:cNvPr>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5904;p73">
                  <a:extLst>
                    <a:ext uri="{FF2B5EF4-FFF2-40B4-BE49-F238E27FC236}">
                      <a16:creationId xmlns:a16="http://schemas.microsoft.com/office/drawing/2014/main" xmlns="" id="{B4CD5E21-73FC-457C-A278-DDF271B069FC}"/>
                    </a:ext>
                  </a:extLst>
                </p:cNvPr>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5905;p73">
                  <a:extLst>
                    <a:ext uri="{FF2B5EF4-FFF2-40B4-BE49-F238E27FC236}">
                      <a16:creationId xmlns:a16="http://schemas.microsoft.com/office/drawing/2014/main" xmlns="" id="{A5A98450-3F05-92E5-68DA-0C7A86DF88C3}"/>
                    </a:ext>
                  </a:extLst>
                </p:cNvPr>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5906;p73">
                  <a:extLst>
                    <a:ext uri="{FF2B5EF4-FFF2-40B4-BE49-F238E27FC236}">
                      <a16:creationId xmlns:a16="http://schemas.microsoft.com/office/drawing/2014/main" xmlns="" id="{8C6F25C2-31D6-843B-E2B1-01DAAF4CEA9E}"/>
                    </a:ext>
                  </a:extLst>
                </p:cNvPr>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5907;p73">
                  <a:extLst>
                    <a:ext uri="{FF2B5EF4-FFF2-40B4-BE49-F238E27FC236}">
                      <a16:creationId xmlns:a16="http://schemas.microsoft.com/office/drawing/2014/main" xmlns="" id="{3172D5A1-E99F-0849-95F2-C84CEDBF9B31}"/>
                    </a:ext>
                  </a:extLst>
                </p:cNvPr>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5908;p73">
                  <a:extLst>
                    <a:ext uri="{FF2B5EF4-FFF2-40B4-BE49-F238E27FC236}">
                      <a16:creationId xmlns:a16="http://schemas.microsoft.com/office/drawing/2014/main" xmlns="" id="{59EA0418-F34E-2F7C-52F1-1A39017DA660}"/>
                    </a:ext>
                  </a:extLst>
                </p:cNvPr>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5909;p73">
                  <a:extLst>
                    <a:ext uri="{FF2B5EF4-FFF2-40B4-BE49-F238E27FC236}">
                      <a16:creationId xmlns:a16="http://schemas.microsoft.com/office/drawing/2014/main" xmlns="" id="{1EE229DD-4670-8D32-5AC1-65915F416C40}"/>
                    </a:ext>
                  </a:extLst>
                </p:cNvPr>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5910;p73">
                  <a:extLst>
                    <a:ext uri="{FF2B5EF4-FFF2-40B4-BE49-F238E27FC236}">
                      <a16:creationId xmlns:a16="http://schemas.microsoft.com/office/drawing/2014/main" xmlns="" id="{70A08027-3B4E-FD69-F501-61444EF76717}"/>
                    </a:ext>
                  </a:extLst>
                </p:cNvPr>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5911;p73">
                  <a:extLst>
                    <a:ext uri="{FF2B5EF4-FFF2-40B4-BE49-F238E27FC236}">
                      <a16:creationId xmlns:a16="http://schemas.microsoft.com/office/drawing/2014/main" xmlns="" id="{718566E6-46B0-9B5C-496D-733A68BC6B49}"/>
                    </a:ext>
                  </a:extLst>
                </p:cNvPr>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5912;p73">
                  <a:extLst>
                    <a:ext uri="{FF2B5EF4-FFF2-40B4-BE49-F238E27FC236}">
                      <a16:creationId xmlns:a16="http://schemas.microsoft.com/office/drawing/2014/main" xmlns="" id="{986809EF-BBC7-B2F6-8345-1AA0B484C860}"/>
                    </a:ext>
                  </a:extLst>
                </p:cNvPr>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5913;p73">
                  <a:extLst>
                    <a:ext uri="{FF2B5EF4-FFF2-40B4-BE49-F238E27FC236}">
                      <a16:creationId xmlns:a16="http://schemas.microsoft.com/office/drawing/2014/main" xmlns="" id="{951A29C7-8AA3-A3C3-6C9B-EF5A0E24AD57}"/>
                    </a:ext>
                  </a:extLst>
                </p:cNvPr>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5914;p73">
                  <a:extLst>
                    <a:ext uri="{FF2B5EF4-FFF2-40B4-BE49-F238E27FC236}">
                      <a16:creationId xmlns:a16="http://schemas.microsoft.com/office/drawing/2014/main" xmlns="" id="{A83ABB72-7139-F491-EEF9-48373772497D}"/>
                    </a:ext>
                  </a:extLst>
                </p:cNvPr>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5915;p73">
                  <a:extLst>
                    <a:ext uri="{FF2B5EF4-FFF2-40B4-BE49-F238E27FC236}">
                      <a16:creationId xmlns:a16="http://schemas.microsoft.com/office/drawing/2014/main" xmlns="" id="{2FF7B38D-42F0-660C-8786-5A8889BB1BA1}"/>
                    </a:ext>
                  </a:extLst>
                </p:cNvPr>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5916;p73">
                  <a:extLst>
                    <a:ext uri="{FF2B5EF4-FFF2-40B4-BE49-F238E27FC236}">
                      <a16:creationId xmlns:a16="http://schemas.microsoft.com/office/drawing/2014/main" xmlns="" id="{8BA44810-AD7D-4C5E-6212-C90F8303D543}"/>
                    </a:ext>
                  </a:extLst>
                </p:cNvPr>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5917;p73">
                  <a:extLst>
                    <a:ext uri="{FF2B5EF4-FFF2-40B4-BE49-F238E27FC236}">
                      <a16:creationId xmlns:a16="http://schemas.microsoft.com/office/drawing/2014/main" xmlns="" id="{020E68F4-32B8-E8E9-D0F1-843099A1E7FA}"/>
                    </a:ext>
                  </a:extLst>
                </p:cNvPr>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5918;p73">
                  <a:extLst>
                    <a:ext uri="{FF2B5EF4-FFF2-40B4-BE49-F238E27FC236}">
                      <a16:creationId xmlns:a16="http://schemas.microsoft.com/office/drawing/2014/main" xmlns="" id="{3760FB0D-2006-D55B-733B-CE155B0EBBF7}"/>
                    </a:ext>
                  </a:extLst>
                </p:cNvPr>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5919;p73">
                  <a:extLst>
                    <a:ext uri="{FF2B5EF4-FFF2-40B4-BE49-F238E27FC236}">
                      <a16:creationId xmlns:a16="http://schemas.microsoft.com/office/drawing/2014/main" xmlns="" id="{3581F5E9-68FF-D7BF-12F0-F975CE8AEC8E}"/>
                    </a:ext>
                  </a:extLst>
                </p:cNvPr>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5920;p73">
                  <a:extLst>
                    <a:ext uri="{FF2B5EF4-FFF2-40B4-BE49-F238E27FC236}">
                      <a16:creationId xmlns:a16="http://schemas.microsoft.com/office/drawing/2014/main" xmlns="" id="{7AD2EFC5-AD26-2B08-9B17-9BA98C76D1D4}"/>
                    </a:ext>
                  </a:extLst>
                </p:cNvPr>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5921;p73">
                  <a:extLst>
                    <a:ext uri="{FF2B5EF4-FFF2-40B4-BE49-F238E27FC236}">
                      <a16:creationId xmlns:a16="http://schemas.microsoft.com/office/drawing/2014/main" xmlns="" id="{6549657C-A73F-5D23-97C5-5A1BEEC216AD}"/>
                    </a:ext>
                  </a:extLst>
                </p:cNvPr>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5922;p73">
                  <a:extLst>
                    <a:ext uri="{FF2B5EF4-FFF2-40B4-BE49-F238E27FC236}">
                      <a16:creationId xmlns:a16="http://schemas.microsoft.com/office/drawing/2014/main" xmlns="" id="{1DF1FE8D-3A57-7FA4-0077-28CB11829613}"/>
                    </a:ext>
                  </a:extLst>
                </p:cNvPr>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5923;p73">
                  <a:extLst>
                    <a:ext uri="{FF2B5EF4-FFF2-40B4-BE49-F238E27FC236}">
                      <a16:creationId xmlns:a16="http://schemas.microsoft.com/office/drawing/2014/main" xmlns="" id="{E964610E-195C-5C4B-AA49-3E73031F1861}"/>
                    </a:ext>
                  </a:extLst>
                </p:cNvPr>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5924;p73">
                  <a:extLst>
                    <a:ext uri="{FF2B5EF4-FFF2-40B4-BE49-F238E27FC236}">
                      <a16:creationId xmlns:a16="http://schemas.microsoft.com/office/drawing/2014/main" xmlns="" id="{8F47D855-A270-FA8B-49BC-A555196EB6B9}"/>
                    </a:ext>
                  </a:extLst>
                </p:cNvPr>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5925;p73">
                  <a:extLst>
                    <a:ext uri="{FF2B5EF4-FFF2-40B4-BE49-F238E27FC236}">
                      <a16:creationId xmlns:a16="http://schemas.microsoft.com/office/drawing/2014/main" xmlns="" id="{78756994-62DF-67A0-C929-C2FEFF320545}"/>
                    </a:ext>
                  </a:extLst>
                </p:cNvPr>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5926;p73">
                  <a:extLst>
                    <a:ext uri="{FF2B5EF4-FFF2-40B4-BE49-F238E27FC236}">
                      <a16:creationId xmlns:a16="http://schemas.microsoft.com/office/drawing/2014/main" xmlns="" id="{DA4BE963-925D-B0DE-269F-4C1604EB2904}"/>
                    </a:ext>
                  </a:extLst>
                </p:cNvPr>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5927;p73">
                  <a:extLst>
                    <a:ext uri="{FF2B5EF4-FFF2-40B4-BE49-F238E27FC236}">
                      <a16:creationId xmlns:a16="http://schemas.microsoft.com/office/drawing/2014/main" xmlns="" id="{1D61D1FC-2571-5106-1185-706E9F9C6541}"/>
                    </a:ext>
                  </a:extLst>
                </p:cNvPr>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5928;p73">
                  <a:extLst>
                    <a:ext uri="{FF2B5EF4-FFF2-40B4-BE49-F238E27FC236}">
                      <a16:creationId xmlns:a16="http://schemas.microsoft.com/office/drawing/2014/main" xmlns="" id="{7B94500F-FC9B-DC5C-AF7E-B9D0B25C1F9B}"/>
                    </a:ext>
                  </a:extLst>
                </p:cNvPr>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5929;p73">
                  <a:extLst>
                    <a:ext uri="{FF2B5EF4-FFF2-40B4-BE49-F238E27FC236}">
                      <a16:creationId xmlns:a16="http://schemas.microsoft.com/office/drawing/2014/main" xmlns="" id="{A5B9454F-F83B-E6C2-586D-5D479E799D2E}"/>
                    </a:ext>
                  </a:extLst>
                </p:cNvPr>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5930;p73">
                  <a:extLst>
                    <a:ext uri="{FF2B5EF4-FFF2-40B4-BE49-F238E27FC236}">
                      <a16:creationId xmlns:a16="http://schemas.microsoft.com/office/drawing/2014/main" xmlns="" id="{946489B4-A75D-9364-F626-37499B200B7D}"/>
                    </a:ext>
                  </a:extLst>
                </p:cNvPr>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5931;p73">
                  <a:extLst>
                    <a:ext uri="{FF2B5EF4-FFF2-40B4-BE49-F238E27FC236}">
                      <a16:creationId xmlns:a16="http://schemas.microsoft.com/office/drawing/2014/main" xmlns="" id="{50602BD5-DC87-D64F-98CC-91A96D2D5FBC}"/>
                    </a:ext>
                  </a:extLst>
                </p:cNvPr>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5932;p73">
                  <a:extLst>
                    <a:ext uri="{FF2B5EF4-FFF2-40B4-BE49-F238E27FC236}">
                      <a16:creationId xmlns:a16="http://schemas.microsoft.com/office/drawing/2014/main" xmlns="" id="{B921EC0B-F5AD-9FE2-0C96-FD36DCBA5C31}"/>
                    </a:ext>
                  </a:extLst>
                </p:cNvPr>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5933;p73">
                  <a:extLst>
                    <a:ext uri="{FF2B5EF4-FFF2-40B4-BE49-F238E27FC236}">
                      <a16:creationId xmlns:a16="http://schemas.microsoft.com/office/drawing/2014/main" xmlns="" id="{489DF1D0-BF97-69E5-957E-713C956D2C86}"/>
                    </a:ext>
                  </a:extLst>
                </p:cNvPr>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5934;p73">
                  <a:extLst>
                    <a:ext uri="{FF2B5EF4-FFF2-40B4-BE49-F238E27FC236}">
                      <a16:creationId xmlns:a16="http://schemas.microsoft.com/office/drawing/2014/main" xmlns="" id="{544276EE-C043-4AF9-1BA6-088657BA89B8}"/>
                    </a:ext>
                  </a:extLst>
                </p:cNvPr>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5935;p73">
                  <a:extLst>
                    <a:ext uri="{FF2B5EF4-FFF2-40B4-BE49-F238E27FC236}">
                      <a16:creationId xmlns:a16="http://schemas.microsoft.com/office/drawing/2014/main" xmlns="" id="{73B71538-A1E3-BD57-E8EF-7118F56F4663}"/>
                    </a:ext>
                  </a:extLst>
                </p:cNvPr>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5936;p73">
                  <a:extLst>
                    <a:ext uri="{FF2B5EF4-FFF2-40B4-BE49-F238E27FC236}">
                      <a16:creationId xmlns:a16="http://schemas.microsoft.com/office/drawing/2014/main" xmlns="" id="{B0324864-1343-BB09-1F44-A09D8D0FFF86}"/>
                    </a:ext>
                  </a:extLst>
                </p:cNvPr>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5937;p73">
                  <a:extLst>
                    <a:ext uri="{FF2B5EF4-FFF2-40B4-BE49-F238E27FC236}">
                      <a16:creationId xmlns:a16="http://schemas.microsoft.com/office/drawing/2014/main" xmlns="" id="{1F1555D3-D3E1-5551-9DED-50C14E1D4365}"/>
                    </a:ext>
                  </a:extLst>
                </p:cNvPr>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5938;p73">
                  <a:extLst>
                    <a:ext uri="{FF2B5EF4-FFF2-40B4-BE49-F238E27FC236}">
                      <a16:creationId xmlns:a16="http://schemas.microsoft.com/office/drawing/2014/main" xmlns="" id="{9D3D7D6E-77F7-6F2D-BC59-3FAFD2BAE64A}"/>
                    </a:ext>
                  </a:extLst>
                </p:cNvPr>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5939;p73">
                  <a:extLst>
                    <a:ext uri="{FF2B5EF4-FFF2-40B4-BE49-F238E27FC236}">
                      <a16:creationId xmlns:a16="http://schemas.microsoft.com/office/drawing/2014/main" xmlns="" id="{392B3262-14F6-F60A-FD83-0137E1B1AB98}"/>
                    </a:ext>
                  </a:extLst>
                </p:cNvPr>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5940;p73">
                  <a:extLst>
                    <a:ext uri="{FF2B5EF4-FFF2-40B4-BE49-F238E27FC236}">
                      <a16:creationId xmlns:a16="http://schemas.microsoft.com/office/drawing/2014/main" xmlns="" id="{FA0B4CD3-D814-AC51-7C99-3A12D1715B58}"/>
                    </a:ext>
                  </a:extLst>
                </p:cNvPr>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5941;p73">
                  <a:extLst>
                    <a:ext uri="{FF2B5EF4-FFF2-40B4-BE49-F238E27FC236}">
                      <a16:creationId xmlns:a16="http://schemas.microsoft.com/office/drawing/2014/main" xmlns="" id="{3DA8E319-10D0-5870-5A4C-6C1450A9800A}"/>
                    </a:ext>
                  </a:extLst>
                </p:cNvPr>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5942;p73">
                  <a:extLst>
                    <a:ext uri="{FF2B5EF4-FFF2-40B4-BE49-F238E27FC236}">
                      <a16:creationId xmlns:a16="http://schemas.microsoft.com/office/drawing/2014/main" xmlns="" id="{2952BC6B-9E1E-D210-7221-4856244A2A2E}"/>
                    </a:ext>
                  </a:extLst>
                </p:cNvPr>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5943;p73">
                  <a:extLst>
                    <a:ext uri="{FF2B5EF4-FFF2-40B4-BE49-F238E27FC236}">
                      <a16:creationId xmlns:a16="http://schemas.microsoft.com/office/drawing/2014/main" xmlns="" id="{A73F0C4D-8BC7-8F5F-A809-C491E2AE8ADA}"/>
                    </a:ext>
                  </a:extLst>
                </p:cNvPr>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5944;p73">
                  <a:extLst>
                    <a:ext uri="{FF2B5EF4-FFF2-40B4-BE49-F238E27FC236}">
                      <a16:creationId xmlns:a16="http://schemas.microsoft.com/office/drawing/2014/main" xmlns="" id="{313DBAA4-6287-C1C6-4D57-02BFB34B6CC6}"/>
                    </a:ext>
                  </a:extLst>
                </p:cNvPr>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5945;p73">
                  <a:extLst>
                    <a:ext uri="{FF2B5EF4-FFF2-40B4-BE49-F238E27FC236}">
                      <a16:creationId xmlns:a16="http://schemas.microsoft.com/office/drawing/2014/main" xmlns="" id="{B622E7BF-AC11-EDA2-CB14-76914D25CD99}"/>
                    </a:ext>
                  </a:extLst>
                </p:cNvPr>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5946;p73">
                  <a:extLst>
                    <a:ext uri="{FF2B5EF4-FFF2-40B4-BE49-F238E27FC236}">
                      <a16:creationId xmlns:a16="http://schemas.microsoft.com/office/drawing/2014/main" xmlns="" id="{73B34EAB-E629-78D7-45F3-51B32F27D5F3}"/>
                    </a:ext>
                  </a:extLst>
                </p:cNvPr>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5947;p73">
                  <a:extLst>
                    <a:ext uri="{FF2B5EF4-FFF2-40B4-BE49-F238E27FC236}">
                      <a16:creationId xmlns:a16="http://schemas.microsoft.com/office/drawing/2014/main" xmlns="" id="{BE0355DE-1D0A-7BD6-C15C-D55DD690E763}"/>
                    </a:ext>
                  </a:extLst>
                </p:cNvPr>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5948;p73">
                <a:extLst>
                  <a:ext uri="{FF2B5EF4-FFF2-40B4-BE49-F238E27FC236}">
                    <a16:creationId xmlns:a16="http://schemas.microsoft.com/office/drawing/2014/main" xmlns="" id="{536EF6DF-20C9-7926-AA13-869517870734}"/>
                  </a:ext>
                </a:extLst>
              </p:cNvPr>
              <p:cNvGrpSpPr/>
              <p:nvPr/>
            </p:nvGrpSpPr>
            <p:grpSpPr>
              <a:xfrm>
                <a:off x="4180904" y="4251758"/>
                <a:ext cx="37783" cy="32420"/>
                <a:chOff x="4180904" y="4251758"/>
                <a:chExt cx="37783" cy="32420"/>
              </a:xfrm>
            </p:grpSpPr>
            <p:sp>
              <p:nvSpPr>
                <p:cNvPr id="1143" name="Google Shape;5949;p73">
                  <a:extLst>
                    <a:ext uri="{FF2B5EF4-FFF2-40B4-BE49-F238E27FC236}">
                      <a16:creationId xmlns:a16="http://schemas.microsoft.com/office/drawing/2014/main" xmlns="" id="{9818103E-858B-71E8-E370-3F26142C10B7}"/>
                    </a:ext>
                  </a:extLst>
                </p:cNvPr>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5950;p73">
                  <a:extLst>
                    <a:ext uri="{FF2B5EF4-FFF2-40B4-BE49-F238E27FC236}">
                      <a16:creationId xmlns:a16="http://schemas.microsoft.com/office/drawing/2014/main" xmlns="" id="{F3B1D795-A7F3-9D77-3C28-9B5B0E74FA42}"/>
                    </a:ext>
                  </a:extLst>
                </p:cNvPr>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5951;p73">
                <a:extLst>
                  <a:ext uri="{FF2B5EF4-FFF2-40B4-BE49-F238E27FC236}">
                    <a16:creationId xmlns:a16="http://schemas.microsoft.com/office/drawing/2014/main" xmlns="" id="{125C53C2-4273-4D42-33D9-06F5156B3A8F}"/>
                  </a:ext>
                </a:extLst>
              </p:cNvPr>
              <p:cNvGrpSpPr/>
              <p:nvPr/>
            </p:nvGrpSpPr>
            <p:grpSpPr>
              <a:xfrm>
                <a:off x="4201644" y="4081324"/>
                <a:ext cx="37783" cy="32364"/>
                <a:chOff x="4201644" y="4081324"/>
                <a:chExt cx="37783" cy="32364"/>
              </a:xfrm>
            </p:grpSpPr>
            <p:sp>
              <p:nvSpPr>
                <p:cNvPr id="1141" name="Google Shape;5952;p73">
                  <a:extLst>
                    <a:ext uri="{FF2B5EF4-FFF2-40B4-BE49-F238E27FC236}">
                      <a16:creationId xmlns:a16="http://schemas.microsoft.com/office/drawing/2014/main" xmlns="" id="{EE628BB9-69C4-D0DA-2873-0AA059A4D118}"/>
                    </a:ext>
                  </a:extLst>
                </p:cNvPr>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5953;p73">
                  <a:extLst>
                    <a:ext uri="{FF2B5EF4-FFF2-40B4-BE49-F238E27FC236}">
                      <a16:creationId xmlns:a16="http://schemas.microsoft.com/office/drawing/2014/main" xmlns="" id="{BF669ACB-BBB9-9E7D-33C8-BB71B84E1A93}"/>
                    </a:ext>
                  </a:extLst>
                </p:cNvPr>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5954;p73">
                <a:extLst>
                  <a:ext uri="{FF2B5EF4-FFF2-40B4-BE49-F238E27FC236}">
                    <a16:creationId xmlns:a16="http://schemas.microsoft.com/office/drawing/2014/main" xmlns="" id="{0C6E6BDF-B54B-B199-2632-1EE721DAD14D}"/>
                  </a:ext>
                </a:extLst>
              </p:cNvPr>
              <p:cNvGrpSpPr/>
              <p:nvPr/>
            </p:nvGrpSpPr>
            <p:grpSpPr>
              <a:xfrm>
                <a:off x="4284416" y="3887428"/>
                <a:ext cx="37783" cy="32451"/>
                <a:chOff x="4284416" y="3887428"/>
                <a:chExt cx="37783" cy="32451"/>
              </a:xfrm>
            </p:grpSpPr>
            <p:sp>
              <p:nvSpPr>
                <p:cNvPr id="1139" name="Google Shape;5955;p73">
                  <a:extLst>
                    <a:ext uri="{FF2B5EF4-FFF2-40B4-BE49-F238E27FC236}">
                      <a16:creationId xmlns:a16="http://schemas.microsoft.com/office/drawing/2014/main" xmlns="" id="{599D2078-9707-5FA0-F456-E92F891CE507}"/>
                    </a:ext>
                  </a:extLst>
                </p:cNvPr>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5956;p73">
                  <a:extLst>
                    <a:ext uri="{FF2B5EF4-FFF2-40B4-BE49-F238E27FC236}">
                      <a16:creationId xmlns:a16="http://schemas.microsoft.com/office/drawing/2014/main" xmlns="" id="{A3DC72F1-0F8B-0A47-BA08-3F9A8C2887B4}"/>
                    </a:ext>
                  </a:extLst>
                </p:cNvPr>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5957;p73">
                <a:extLst>
                  <a:ext uri="{FF2B5EF4-FFF2-40B4-BE49-F238E27FC236}">
                    <a16:creationId xmlns:a16="http://schemas.microsoft.com/office/drawing/2014/main" xmlns="" id="{4AC4F8B5-8448-0806-D40F-89D4A6F06C87}"/>
                  </a:ext>
                </a:extLst>
              </p:cNvPr>
              <p:cNvGrpSpPr/>
              <p:nvPr/>
            </p:nvGrpSpPr>
            <p:grpSpPr>
              <a:xfrm>
                <a:off x="4223721" y="3860404"/>
                <a:ext cx="37870" cy="32364"/>
                <a:chOff x="4223721" y="3860404"/>
                <a:chExt cx="37870" cy="32364"/>
              </a:xfrm>
            </p:grpSpPr>
            <p:sp>
              <p:nvSpPr>
                <p:cNvPr id="1137" name="Google Shape;5958;p73">
                  <a:extLst>
                    <a:ext uri="{FF2B5EF4-FFF2-40B4-BE49-F238E27FC236}">
                      <a16:creationId xmlns:a16="http://schemas.microsoft.com/office/drawing/2014/main" xmlns="" id="{A51A83DF-570D-30E0-9A5C-47E4921E8E60}"/>
                    </a:ext>
                  </a:extLst>
                </p:cNvPr>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5959;p73">
                  <a:extLst>
                    <a:ext uri="{FF2B5EF4-FFF2-40B4-BE49-F238E27FC236}">
                      <a16:creationId xmlns:a16="http://schemas.microsoft.com/office/drawing/2014/main" xmlns="" id="{032D3FC6-7B57-859B-F72B-B14EB743C5EF}"/>
                    </a:ext>
                  </a:extLst>
                </p:cNvPr>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5960;p73">
                <a:extLst>
                  <a:ext uri="{FF2B5EF4-FFF2-40B4-BE49-F238E27FC236}">
                    <a16:creationId xmlns:a16="http://schemas.microsoft.com/office/drawing/2014/main" xmlns="" id="{1B9B116A-C7A9-9DE5-415D-56A0D72733C4}"/>
                  </a:ext>
                </a:extLst>
              </p:cNvPr>
              <p:cNvGrpSpPr/>
              <p:nvPr/>
            </p:nvGrpSpPr>
            <p:grpSpPr>
              <a:xfrm>
                <a:off x="4104889" y="3699242"/>
                <a:ext cx="37776" cy="32357"/>
                <a:chOff x="4104889" y="3699242"/>
                <a:chExt cx="37776" cy="32357"/>
              </a:xfrm>
            </p:grpSpPr>
            <p:sp>
              <p:nvSpPr>
                <p:cNvPr id="1135" name="Google Shape;5961;p73">
                  <a:extLst>
                    <a:ext uri="{FF2B5EF4-FFF2-40B4-BE49-F238E27FC236}">
                      <a16:creationId xmlns:a16="http://schemas.microsoft.com/office/drawing/2014/main" xmlns="" id="{F545C392-DB05-DD47-9C32-85D86EBF8166}"/>
                    </a:ext>
                  </a:extLst>
                </p:cNvPr>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5962;p73">
                  <a:extLst>
                    <a:ext uri="{FF2B5EF4-FFF2-40B4-BE49-F238E27FC236}">
                      <a16:creationId xmlns:a16="http://schemas.microsoft.com/office/drawing/2014/main" xmlns="" id="{B4AEE28F-B900-AA04-ADD6-2E89982E6360}"/>
                    </a:ext>
                  </a:extLst>
                </p:cNvPr>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963;p73">
                <a:extLst>
                  <a:ext uri="{FF2B5EF4-FFF2-40B4-BE49-F238E27FC236}">
                    <a16:creationId xmlns:a16="http://schemas.microsoft.com/office/drawing/2014/main" xmlns="" id="{2077995F-7581-AABE-90D1-D683F08900A0}"/>
                  </a:ext>
                </a:extLst>
              </p:cNvPr>
              <p:cNvGrpSpPr/>
              <p:nvPr/>
            </p:nvGrpSpPr>
            <p:grpSpPr>
              <a:xfrm>
                <a:off x="4143608" y="3475121"/>
                <a:ext cx="37878" cy="32420"/>
                <a:chOff x="4143608" y="3475121"/>
                <a:chExt cx="37878" cy="32420"/>
              </a:xfrm>
            </p:grpSpPr>
            <p:sp>
              <p:nvSpPr>
                <p:cNvPr id="1133" name="Google Shape;5964;p73">
                  <a:extLst>
                    <a:ext uri="{FF2B5EF4-FFF2-40B4-BE49-F238E27FC236}">
                      <a16:creationId xmlns:a16="http://schemas.microsoft.com/office/drawing/2014/main" xmlns="" id="{FA8D6BB9-843C-50AC-2922-CBC5197A58D9}"/>
                    </a:ext>
                  </a:extLst>
                </p:cNvPr>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5965;p73">
                  <a:extLst>
                    <a:ext uri="{FF2B5EF4-FFF2-40B4-BE49-F238E27FC236}">
                      <a16:creationId xmlns:a16="http://schemas.microsoft.com/office/drawing/2014/main" xmlns="" id="{C4920047-CC4B-ADD7-3AC2-E62283CBA304}"/>
                    </a:ext>
                  </a:extLst>
                </p:cNvPr>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966;p73">
                <a:extLst>
                  <a:ext uri="{FF2B5EF4-FFF2-40B4-BE49-F238E27FC236}">
                    <a16:creationId xmlns:a16="http://schemas.microsoft.com/office/drawing/2014/main" xmlns="" id="{0B56C16C-76F7-C598-2096-FAB2EA822C3D}"/>
                  </a:ext>
                </a:extLst>
              </p:cNvPr>
              <p:cNvGrpSpPr/>
              <p:nvPr/>
            </p:nvGrpSpPr>
            <p:grpSpPr>
              <a:xfrm>
                <a:off x="4217248" y="3570893"/>
                <a:ext cx="37776" cy="32364"/>
                <a:chOff x="4217248" y="3570893"/>
                <a:chExt cx="37776" cy="32364"/>
              </a:xfrm>
            </p:grpSpPr>
            <p:sp>
              <p:nvSpPr>
                <p:cNvPr id="1131" name="Google Shape;5967;p73">
                  <a:extLst>
                    <a:ext uri="{FF2B5EF4-FFF2-40B4-BE49-F238E27FC236}">
                      <a16:creationId xmlns:a16="http://schemas.microsoft.com/office/drawing/2014/main" xmlns="" id="{F623C3C4-011A-A6B7-8C95-86760CE70966}"/>
                    </a:ext>
                  </a:extLst>
                </p:cNvPr>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5968;p73">
                  <a:extLst>
                    <a:ext uri="{FF2B5EF4-FFF2-40B4-BE49-F238E27FC236}">
                      <a16:creationId xmlns:a16="http://schemas.microsoft.com/office/drawing/2014/main" xmlns="" id="{CA470D88-CF19-068D-B4F5-2DE0EA2708CA}"/>
                    </a:ext>
                  </a:extLst>
                </p:cNvPr>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969;p73">
                <a:extLst>
                  <a:ext uri="{FF2B5EF4-FFF2-40B4-BE49-F238E27FC236}">
                    <a16:creationId xmlns:a16="http://schemas.microsoft.com/office/drawing/2014/main" xmlns="" id="{DFAD63A1-6977-D569-D38D-EB8517BEFF6A}"/>
                  </a:ext>
                </a:extLst>
              </p:cNvPr>
              <p:cNvGrpSpPr/>
              <p:nvPr/>
            </p:nvGrpSpPr>
            <p:grpSpPr>
              <a:xfrm>
                <a:off x="4255307" y="3431612"/>
                <a:ext cx="37776" cy="32451"/>
                <a:chOff x="4255307" y="3431612"/>
                <a:chExt cx="37776" cy="32451"/>
              </a:xfrm>
            </p:grpSpPr>
            <p:sp>
              <p:nvSpPr>
                <p:cNvPr id="1129" name="Google Shape;5970;p73">
                  <a:extLst>
                    <a:ext uri="{FF2B5EF4-FFF2-40B4-BE49-F238E27FC236}">
                      <a16:creationId xmlns:a16="http://schemas.microsoft.com/office/drawing/2014/main" xmlns="" id="{8BF1384A-5AC6-A459-F69D-06E79B329472}"/>
                    </a:ext>
                  </a:extLst>
                </p:cNvPr>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5971;p73">
                  <a:extLst>
                    <a:ext uri="{FF2B5EF4-FFF2-40B4-BE49-F238E27FC236}">
                      <a16:creationId xmlns:a16="http://schemas.microsoft.com/office/drawing/2014/main" xmlns="" id="{4204FC73-4544-C3C8-0100-76BEB9061E43}"/>
                    </a:ext>
                  </a:extLst>
                </p:cNvPr>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972;p73">
                <a:extLst>
                  <a:ext uri="{FF2B5EF4-FFF2-40B4-BE49-F238E27FC236}">
                    <a16:creationId xmlns:a16="http://schemas.microsoft.com/office/drawing/2014/main" xmlns="" id="{10C765D8-D95C-AD38-35F6-76301740984F}"/>
                  </a:ext>
                </a:extLst>
              </p:cNvPr>
              <p:cNvGrpSpPr/>
              <p:nvPr/>
            </p:nvGrpSpPr>
            <p:grpSpPr>
              <a:xfrm>
                <a:off x="3853052" y="3577398"/>
                <a:ext cx="37776" cy="32420"/>
                <a:chOff x="3853052" y="3577398"/>
                <a:chExt cx="37776" cy="32420"/>
              </a:xfrm>
            </p:grpSpPr>
            <p:sp>
              <p:nvSpPr>
                <p:cNvPr id="1127" name="Google Shape;5973;p73">
                  <a:extLst>
                    <a:ext uri="{FF2B5EF4-FFF2-40B4-BE49-F238E27FC236}">
                      <a16:creationId xmlns:a16="http://schemas.microsoft.com/office/drawing/2014/main" xmlns="" id="{A5032DEE-0917-DA32-F24C-38D7D811170A}"/>
                    </a:ext>
                  </a:extLst>
                </p:cNvPr>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5974;p73">
                  <a:extLst>
                    <a:ext uri="{FF2B5EF4-FFF2-40B4-BE49-F238E27FC236}">
                      <a16:creationId xmlns:a16="http://schemas.microsoft.com/office/drawing/2014/main" xmlns="" id="{8F3C4461-63B1-471B-5782-B2DDB543277E}"/>
                    </a:ext>
                  </a:extLst>
                </p:cNvPr>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975;p73">
                <a:extLst>
                  <a:ext uri="{FF2B5EF4-FFF2-40B4-BE49-F238E27FC236}">
                    <a16:creationId xmlns:a16="http://schemas.microsoft.com/office/drawing/2014/main" xmlns="" id="{9C0679A9-AD4B-3209-09EE-389934F1C703}"/>
                  </a:ext>
                </a:extLst>
              </p:cNvPr>
              <p:cNvGrpSpPr/>
              <p:nvPr/>
            </p:nvGrpSpPr>
            <p:grpSpPr>
              <a:xfrm>
                <a:off x="4039908" y="3412107"/>
                <a:ext cx="37776" cy="32357"/>
                <a:chOff x="4039908" y="3412107"/>
                <a:chExt cx="37776" cy="32357"/>
              </a:xfrm>
            </p:grpSpPr>
            <p:sp>
              <p:nvSpPr>
                <p:cNvPr id="1125" name="Google Shape;5976;p73">
                  <a:extLst>
                    <a:ext uri="{FF2B5EF4-FFF2-40B4-BE49-F238E27FC236}">
                      <a16:creationId xmlns:a16="http://schemas.microsoft.com/office/drawing/2014/main" xmlns="" id="{FC356DD2-B988-0B22-C23C-226EB1D21819}"/>
                    </a:ext>
                  </a:extLst>
                </p:cNvPr>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5977;p73">
                  <a:extLst>
                    <a:ext uri="{FF2B5EF4-FFF2-40B4-BE49-F238E27FC236}">
                      <a16:creationId xmlns:a16="http://schemas.microsoft.com/office/drawing/2014/main" xmlns="" id="{B54FBF8A-7A47-8FA6-A4C8-9CD6D8C5B953}"/>
                    </a:ext>
                  </a:extLst>
                </p:cNvPr>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978;p73">
                <a:extLst>
                  <a:ext uri="{FF2B5EF4-FFF2-40B4-BE49-F238E27FC236}">
                    <a16:creationId xmlns:a16="http://schemas.microsoft.com/office/drawing/2014/main" xmlns="" id="{6A414A59-43F4-371D-57A3-526268791B31}"/>
                  </a:ext>
                </a:extLst>
              </p:cNvPr>
              <p:cNvGrpSpPr/>
              <p:nvPr/>
            </p:nvGrpSpPr>
            <p:grpSpPr>
              <a:xfrm>
                <a:off x="4017360" y="3342061"/>
                <a:ext cx="37870" cy="32380"/>
                <a:chOff x="4017360" y="3342061"/>
                <a:chExt cx="37870" cy="32380"/>
              </a:xfrm>
            </p:grpSpPr>
            <p:sp>
              <p:nvSpPr>
                <p:cNvPr id="1123" name="Google Shape;5979;p73">
                  <a:extLst>
                    <a:ext uri="{FF2B5EF4-FFF2-40B4-BE49-F238E27FC236}">
                      <a16:creationId xmlns:a16="http://schemas.microsoft.com/office/drawing/2014/main" xmlns="" id="{092A6A67-056C-6B5C-FCFD-0CFB9B436263}"/>
                    </a:ext>
                  </a:extLst>
                </p:cNvPr>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5980;p73">
                  <a:extLst>
                    <a:ext uri="{FF2B5EF4-FFF2-40B4-BE49-F238E27FC236}">
                      <a16:creationId xmlns:a16="http://schemas.microsoft.com/office/drawing/2014/main" xmlns="" id="{9A88CF52-22B7-D36C-C03D-E8273721F5C6}"/>
                    </a:ext>
                  </a:extLst>
                </p:cNvPr>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981;p73">
                <a:extLst>
                  <a:ext uri="{FF2B5EF4-FFF2-40B4-BE49-F238E27FC236}">
                    <a16:creationId xmlns:a16="http://schemas.microsoft.com/office/drawing/2014/main" xmlns="" id="{4B462280-32CA-4873-FAB8-05608E52E324}"/>
                  </a:ext>
                </a:extLst>
              </p:cNvPr>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982;p73">
                <a:extLst>
                  <a:ext uri="{FF2B5EF4-FFF2-40B4-BE49-F238E27FC236}">
                    <a16:creationId xmlns:a16="http://schemas.microsoft.com/office/drawing/2014/main" xmlns="" id="{6A0548CE-2C1A-1B7D-2995-67ADBF94F357}"/>
                  </a:ext>
                </a:extLst>
              </p:cNvPr>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983;p73">
                <a:extLst>
                  <a:ext uri="{FF2B5EF4-FFF2-40B4-BE49-F238E27FC236}">
                    <a16:creationId xmlns:a16="http://schemas.microsoft.com/office/drawing/2014/main" xmlns="" id="{25B5ECB3-4A82-40DF-BBAA-85D779AFFCA4}"/>
                  </a:ext>
                </a:extLst>
              </p:cNvPr>
              <p:cNvGrpSpPr/>
              <p:nvPr/>
            </p:nvGrpSpPr>
            <p:grpSpPr>
              <a:xfrm>
                <a:off x="3750870" y="3418650"/>
                <a:ext cx="37776" cy="32380"/>
                <a:chOff x="3750870" y="3418650"/>
                <a:chExt cx="37776" cy="32380"/>
              </a:xfrm>
            </p:grpSpPr>
            <p:sp>
              <p:nvSpPr>
                <p:cNvPr id="1121" name="Google Shape;5984;p73">
                  <a:extLst>
                    <a:ext uri="{FF2B5EF4-FFF2-40B4-BE49-F238E27FC236}">
                      <a16:creationId xmlns:a16="http://schemas.microsoft.com/office/drawing/2014/main" xmlns="" id="{D669960D-61B7-787F-0689-5836E229079B}"/>
                    </a:ext>
                  </a:extLst>
                </p:cNvPr>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5985;p73">
                  <a:extLst>
                    <a:ext uri="{FF2B5EF4-FFF2-40B4-BE49-F238E27FC236}">
                      <a16:creationId xmlns:a16="http://schemas.microsoft.com/office/drawing/2014/main" xmlns="" id="{609CC9DB-DE70-17E3-B79A-015D83AF6196}"/>
                    </a:ext>
                  </a:extLst>
                </p:cNvPr>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86;p73">
                <a:extLst>
                  <a:ext uri="{FF2B5EF4-FFF2-40B4-BE49-F238E27FC236}">
                    <a16:creationId xmlns:a16="http://schemas.microsoft.com/office/drawing/2014/main" xmlns="" id="{094702AE-7CDF-8EF7-0BC5-ED68D3DE45B4}"/>
                  </a:ext>
                </a:extLst>
              </p:cNvPr>
              <p:cNvGrpSpPr/>
              <p:nvPr/>
            </p:nvGrpSpPr>
            <p:grpSpPr>
              <a:xfrm>
                <a:off x="3632509" y="3274438"/>
                <a:ext cx="37783" cy="32357"/>
                <a:chOff x="3632509" y="3274438"/>
                <a:chExt cx="37783" cy="32357"/>
              </a:xfrm>
            </p:grpSpPr>
            <p:sp>
              <p:nvSpPr>
                <p:cNvPr id="1119" name="Google Shape;5987;p73">
                  <a:extLst>
                    <a:ext uri="{FF2B5EF4-FFF2-40B4-BE49-F238E27FC236}">
                      <a16:creationId xmlns:a16="http://schemas.microsoft.com/office/drawing/2014/main" xmlns="" id="{190A2041-8C61-8ED1-C0D6-8DCBF7D9F3EC}"/>
                    </a:ext>
                  </a:extLst>
                </p:cNvPr>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5988;p73">
                  <a:extLst>
                    <a:ext uri="{FF2B5EF4-FFF2-40B4-BE49-F238E27FC236}">
                      <a16:creationId xmlns:a16="http://schemas.microsoft.com/office/drawing/2014/main" xmlns="" id="{E41BCC60-1E20-27F9-FDE6-B741C7DE8A5C}"/>
                    </a:ext>
                  </a:extLst>
                </p:cNvPr>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5989;p73">
                <a:extLst>
                  <a:ext uri="{FF2B5EF4-FFF2-40B4-BE49-F238E27FC236}">
                    <a16:creationId xmlns:a16="http://schemas.microsoft.com/office/drawing/2014/main" xmlns="" id="{F60C0F81-E86C-9E86-9DD2-EF707505A671}"/>
                  </a:ext>
                </a:extLst>
              </p:cNvPr>
              <p:cNvGrpSpPr/>
              <p:nvPr/>
            </p:nvGrpSpPr>
            <p:grpSpPr>
              <a:xfrm>
                <a:off x="3906424" y="3297561"/>
                <a:ext cx="37776" cy="32451"/>
                <a:chOff x="3906424" y="3297561"/>
                <a:chExt cx="37776" cy="32451"/>
              </a:xfrm>
            </p:grpSpPr>
            <p:sp>
              <p:nvSpPr>
                <p:cNvPr id="1117" name="Google Shape;5990;p73">
                  <a:extLst>
                    <a:ext uri="{FF2B5EF4-FFF2-40B4-BE49-F238E27FC236}">
                      <a16:creationId xmlns:a16="http://schemas.microsoft.com/office/drawing/2014/main" xmlns="" id="{FAF244DA-420B-0EBA-17BC-73AF778E701B}"/>
                    </a:ext>
                  </a:extLst>
                </p:cNvPr>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5991;p73">
                  <a:extLst>
                    <a:ext uri="{FF2B5EF4-FFF2-40B4-BE49-F238E27FC236}">
                      <a16:creationId xmlns:a16="http://schemas.microsoft.com/office/drawing/2014/main" xmlns="" id="{63D26DA1-AFF1-B32A-D77C-EF1F79B9E54F}"/>
                    </a:ext>
                  </a:extLst>
                </p:cNvPr>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5992;p73">
                <a:extLst>
                  <a:ext uri="{FF2B5EF4-FFF2-40B4-BE49-F238E27FC236}">
                    <a16:creationId xmlns:a16="http://schemas.microsoft.com/office/drawing/2014/main" xmlns="" id="{47B49647-816C-E03F-94C7-1B4C05A92589}"/>
                  </a:ext>
                </a:extLst>
              </p:cNvPr>
              <p:cNvGrpSpPr/>
              <p:nvPr/>
            </p:nvGrpSpPr>
            <p:grpSpPr>
              <a:xfrm>
                <a:off x="3866084" y="3412107"/>
                <a:ext cx="37776" cy="32357"/>
                <a:chOff x="3866084" y="3412107"/>
                <a:chExt cx="37776" cy="32357"/>
              </a:xfrm>
            </p:grpSpPr>
            <p:sp>
              <p:nvSpPr>
                <p:cNvPr id="1115" name="Google Shape;5993;p73">
                  <a:extLst>
                    <a:ext uri="{FF2B5EF4-FFF2-40B4-BE49-F238E27FC236}">
                      <a16:creationId xmlns:a16="http://schemas.microsoft.com/office/drawing/2014/main" xmlns="" id="{68FC3A02-DFA6-47F8-0225-233627EC3E5B}"/>
                    </a:ext>
                  </a:extLst>
                </p:cNvPr>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5994;p73">
                  <a:extLst>
                    <a:ext uri="{FF2B5EF4-FFF2-40B4-BE49-F238E27FC236}">
                      <a16:creationId xmlns:a16="http://schemas.microsoft.com/office/drawing/2014/main" xmlns="" id="{4ED96F99-FDCD-24E3-BD77-4201ECB1C0AB}"/>
                    </a:ext>
                  </a:extLst>
                </p:cNvPr>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5995;p73">
                <a:extLst>
                  <a:ext uri="{FF2B5EF4-FFF2-40B4-BE49-F238E27FC236}">
                    <a16:creationId xmlns:a16="http://schemas.microsoft.com/office/drawing/2014/main" xmlns="" id="{E5A49F1C-FB7D-941C-A57A-8E1F045162CF}"/>
                  </a:ext>
                </a:extLst>
              </p:cNvPr>
              <p:cNvGrpSpPr/>
              <p:nvPr/>
            </p:nvGrpSpPr>
            <p:grpSpPr>
              <a:xfrm>
                <a:off x="4023919" y="3766409"/>
                <a:ext cx="37783" cy="32357"/>
                <a:chOff x="4023919" y="3766409"/>
                <a:chExt cx="37783" cy="32357"/>
              </a:xfrm>
            </p:grpSpPr>
            <p:sp>
              <p:nvSpPr>
                <p:cNvPr id="1113" name="Google Shape;5996;p73">
                  <a:extLst>
                    <a:ext uri="{FF2B5EF4-FFF2-40B4-BE49-F238E27FC236}">
                      <a16:creationId xmlns:a16="http://schemas.microsoft.com/office/drawing/2014/main" xmlns="" id="{0530D9E6-3715-FCDA-553F-80D61825FD05}"/>
                    </a:ext>
                  </a:extLst>
                </p:cNvPr>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5997;p73">
                  <a:extLst>
                    <a:ext uri="{FF2B5EF4-FFF2-40B4-BE49-F238E27FC236}">
                      <a16:creationId xmlns:a16="http://schemas.microsoft.com/office/drawing/2014/main" xmlns="" id="{E9A37F4E-1427-9C70-C598-BABE1C1875D0}"/>
                    </a:ext>
                  </a:extLst>
                </p:cNvPr>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998;p73">
                <a:extLst>
                  <a:ext uri="{FF2B5EF4-FFF2-40B4-BE49-F238E27FC236}">
                    <a16:creationId xmlns:a16="http://schemas.microsoft.com/office/drawing/2014/main" xmlns="" id="{9C0F5EC5-46F8-F02A-CD2B-007018C00768}"/>
                  </a:ext>
                </a:extLst>
              </p:cNvPr>
              <p:cNvGrpSpPr/>
              <p:nvPr/>
            </p:nvGrpSpPr>
            <p:grpSpPr>
              <a:xfrm>
                <a:off x="3973882" y="3779449"/>
                <a:ext cx="37776" cy="32357"/>
                <a:chOff x="3973882" y="3779449"/>
                <a:chExt cx="37776" cy="32357"/>
              </a:xfrm>
            </p:grpSpPr>
            <p:sp>
              <p:nvSpPr>
                <p:cNvPr id="1111" name="Google Shape;5999;p73">
                  <a:extLst>
                    <a:ext uri="{FF2B5EF4-FFF2-40B4-BE49-F238E27FC236}">
                      <a16:creationId xmlns:a16="http://schemas.microsoft.com/office/drawing/2014/main" xmlns="" id="{F35E9F66-9ECC-2ECB-3D50-47F561DD61AB}"/>
                    </a:ext>
                  </a:extLst>
                </p:cNvPr>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6000;p73">
                  <a:extLst>
                    <a:ext uri="{FF2B5EF4-FFF2-40B4-BE49-F238E27FC236}">
                      <a16:creationId xmlns:a16="http://schemas.microsoft.com/office/drawing/2014/main" xmlns="" id="{2104F449-A854-71A4-F930-D67E9ADB872D}"/>
                    </a:ext>
                  </a:extLst>
                </p:cNvPr>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6001;p73">
                <a:extLst>
                  <a:ext uri="{FF2B5EF4-FFF2-40B4-BE49-F238E27FC236}">
                    <a16:creationId xmlns:a16="http://schemas.microsoft.com/office/drawing/2014/main" xmlns="" id="{E8EDBFE9-20DA-BAB3-2835-4F42830CA35E}"/>
                  </a:ext>
                </a:extLst>
              </p:cNvPr>
              <p:cNvGrpSpPr/>
              <p:nvPr/>
            </p:nvGrpSpPr>
            <p:grpSpPr>
              <a:xfrm>
                <a:off x="4073398" y="3838028"/>
                <a:ext cx="37776" cy="32380"/>
                <a:chOff x="4073398" y="3838028"/>
                <a:chExt cx="37776" cy="32380"/>
              </a:xfrm>
            </p:grpSpPr>
            <p:sp>
              <p:nvSpPr>
                <p:cNvPr id="1109" name="Google Shape;6002;p73">
                  <a:extLst>
                    <a:ext uri="{FF2B5EF4-FFF2-40B4-BE49-F238E27FC236}">
                      <a16:creationId xmlns:a16="http://schemas.microsoft.com/office/drawing/2014/main" xmlns="" id="{48E5A29F-BD29-84BF-C25C-24925DFEA9CA}"/>
                    </a:ext>
                  </a:extLst>
                </p:cNvPr>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6003;p73">
                  <a:extLst>
                    <a:ext uri="{FF2B5EF4-FFF2-40B4-BE49-F238E27FC236}">
                      <a16:creationId xmlns:a16="http://schemas.microsoft.com/office/drawing/2014/main" xmlns="" id="{5D2FCBF2-246F-DA0D-178C-12D569D22F85}"/>
                    </a:ext>
                  </a:extLst>
                </p:cNvPr>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6004;p73">
                <a:extLst>
                  <a:ext uri="{FF2B5EF4-FFF2-40B4-BE49-F238E27FC236}">
                    <a16:creationId xmlns:a16="http://schemas.microsoft.com/office/drawing/2014/main" xmlns="" id="{D6B8C6E8-AC17-8295-D092-AED9201913C7}"/>
                  </a:ext>
                </a:extLst>
              </p:cNvPr>
              <p:cNvGrpSpPr/>
              <p:nvPr/>
            </p:nvGrpSpPr>
            <p:grpSpPr>
              <a:xfrm>
                <a:off x="4342672" y="4144496"/>
                <a:ext cx="37752" cy="32364"/>
                <a:chOff x="4342672" y="4144496"/>
                <a:chExt cx="37752" cy="32364"/>
              </a:xfrm>
            </p:grpSpPr>
            <p:sp>
              <p:nvSpPr>
                <p:cNvPr id="1107" name="Google Shape;6005;p73">
                  <a:extLst>
                    <a:ext uri="{FF2B5EF4-FFF2-40B4-BE49-F238E27FC236}">
                      <a16:creationId xmlns:a16="http://schemas.microsoft.com/office/drawing/2014/main" xmlns="" id="{185FEE50-0FF2-0F8B-F126-E6B5E1237BFD}"/>
                    </a:ext>
                  </a:extLst>
                </p:cNvPr>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6006;p73">
                  <a:extLst>
                    <a:ext uri="{FF2B5EF4-FFF2-40B4-BE49-F238E27FC236}">
                      <a16:creationId xmlns:a16="http://schemas.microsoft.com/office/drawing/2014/main" xmlns="" id="{4BE01BFE-1F06-DDAE-3106-C059D6730E37}"/>
                    </a:ext>
                  </a:extLst>
                </p:cNvPr>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6007;p73">
                <a:extLst>
                  <a:ext uri="{FF2B5EF4-FFF2-40B4-BE49-F238E27FC236}">
                    <a16:creationId xmlns:a16="http://schemas.microsoft.com/office/drawing/2014/main" xmlns="" id="{0C2DDBE6-4783-90C8-C779-F50783852354}"/>
                  </a:ext>
                </a:extLst>
              </p:cNvPr>
              <p:cNvGrpSpPr/>
              <p:nvPr/>
            </p:nvGrpSpPr>
            <p:grpSpPr>
              <a:xfrm>
                <a:off x="4406386" y="4056872"/>
                <a:ext cx="37783" cy="32364"/>
                <a:chOff x="4406386" y="4056872"/>
                <a:chExt cx="37783" cy="32364"/>
              </a:xfrm>
            </p:grpSpPr>
            <p:sp>
              <p:nvSpPr>
                <p:cNvPr id="1105" name="Google Shape;6008;p73">
                  <a:extLst>
                    <a:ext uri="{FF2B5EF4-FFF2-40B4-BE49-F238E27FC236}">
                      <a16:creationId xmlns:a16="http://schemas.microsoft.com/office/drawing/2014/main" xmlns="" id="{267413D2-2CEC-677C-FBCE-6A26C21071B9}"/>
                    </a:ext>
                  </a:extLst>
                </p:cNvPr>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6009;p73">
                  <a:extLst>
                    <a:ext uri="{FF2B5EF4-FFF2-40B4-BE49-F238E27FC236}">
                      <a16:creationId xmlns:a16="http://schemas.microsoft.com/office/drawing/2014/main" xmlns="" id="{75867918-F1BB-10F1-E412-4FE3296AC973}"/>
                    </a:ext>
                  </a:extLst>
                </p:cNvPr>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6010;p73">
                <a:extLst>
                  <a:ext uri="{FF2B5EF4-FFF2-40B4-BE49-F238E27FC236}">
                    <a16:creationId xmlns:a16="http://schemas.microsoft.com/office/drawing/2014/main" xmlns="" id="{9154F9B6-1DF6-1B54-90B8-8F9D4642BBA5}"/>
                  </a:ext>
                </a:extLst>
              </p:cNvPr>
              <p:cNvGrpSpPr/>
              <p:nvPr/>
            </p:nvGrpSpPr>
            <p:grpSpPr>
              <a:xfrm>
                <a:off x="4284416" y="4245254"/>
                <a:ext cx="37783" cy="32357"/>
                <a:chOff x="4284416" y="4245254"/>
                <a:chExt cx="37783" cy="32357"/>
              </a:xfrm>
            </p:grpSpPr>
            <p:sp>
              <p:nvSpPr>
                <p:cNvPr id="1103" name="Google Shape;6011;p73">
                  <a:extLst>
                    <a:ext uri="{FF2B5EF4-FFF2-40B4-BE49-F238E27FC236}">
                      <a16:creationId xmlns:a16="http://schemas.microsoft.com/office/drawing/2014/main" xmlns="" id="{08C9A54E-56EA-9C72-619C-767047210F78}"/>
                    </a:ext>
                  </a:extLst>
                </p:cNvPr>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6012;p73">
                  <a:extLst>
                    <a:ext uri="{FF2B5EF4-FFF2-40B4-BE49-F238E27FC236}">
                      <a16:creationId xmlns:a16="http://schemas.microsoft.com/office/drawing/2014/main" xmlns="" id="{1EE6A590-44F8-D92B-F560-7B6D527A17DC}"/>
                    </a:ext>
                  </a:extLst>
                </p:cNvPr>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6013;p73">
                <a:extLst>
                  <a:ext uri="{FF2B5EF4-FFF2-40B4-BE49-F238E27FC236}">
                    <a16:creationId xmlns:a16="http://schemas.microsoft.com/office/drawing/2014/main" xmlns="" id="{39C22404-DE20-558B-04E3-485E353BE583}"/>
                  </a:ext>
                </a:extLst>
              </p:cNvPr>
              <p:cNvGrpSpPr/>
              <p:nvPr/>
            </p:nvGrpSpPr>
            <p:grpSpPr>
              <a:xfrm>
                <a:off x="4219057" y="4331258"/>
                <a:ext cx="37776" cy="32364"/>
                <a:chOff x="4219057" y="4331258"/>
                <a:chExt cx="37776" cy="32364"/>
              </a:xfrm>
            </p:grpSpPr>
            <p:sp>
              <p:nvSpPr>
                <p:cNvPr id="1101" name="Google Shape;6014;p73">
                  <a:extLst>
                    <a:ext uri="{FF2B5EF4-FFF2-40B4-BE49-F238E27FC236}">
                      <a16:creationId xmlns:a16="http://schemas.microsoft.com/office/drawing/2014/main" xmlns="" id="{B9F4AA65-C8AC-CAF0-1B91-3FAC6CDC229D}"/>
                    </a:ext>
                  </a:extLst>
                </p:cNvPr>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6015;p73">
                  <a:extLst>
                    <a:ext uri="{FF2B5EF4-FFF2-40B4-BE49-F238E27FC236}">
                      <a16:creationId xmlns:a16="http://schemas.microsoft.com/office/drawing/2014/main" xmlns="" id="{62E028AC-61E4-6F09-5277-35AD210FD08A}"/>
                    </a:ext>
                  </a:extLst>
                </p:cNvPr>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6016;p73">
                <a:extLst>
                  <a:ext uri="{FF2B5EF4-FFF2-40B4-BE49-F238E27FC236}">
                    <a16:creationId xmlns:a16="http://schemas.microsoft.com/office/drawing/2014/main" xmlns="" id="{6624DF05-603E-DFF2-3F93-AB4918FAA358}"/>
                  </a:ext>
                </a:extLst>
              </p:cNvPr>
              <p:cNvGrpSpPr/>
              <p:nvPr/>
            </p:nvGrpSpPr>
            <p:grpSpPr>
              <a:xfrm>
                <a:off x="4204122" y="4141688"/>
                <a:ext cx="33497" cy="28699"/>
                <a:chOff x="4204122" y="4141688"/>
                <a:chExt cx="33497" cy="28699"/>
              </a:xfrm>
            </p:grpSpPr>
            <p:sp>
              <p:nvSpPr>
                <p:cNvPr id="1099" name="Google Shape;6017;p73">
                  <a:extLst>
                    <a:ext uri="{FF2B5EF4-FFF2-40B4-BE49-F238E27FC236}">
                      <a16:creationId xmlns:a16="http://schemas.microsoft.com/office/drawing/2014/main" xmlns="" id="{15E6DDCB-082C-48AE-2E23-F24B24A27EDE}"/>
                    </a:ext>
                  </a:extLst>
                </p:cNvPr>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6018;p73">
                  <a:extLst>
                    <a:ext uri="{FF2B5EF4-FFF2-40B4-BE49-F238E27FC236}">
                      <a16:creationId xmlns:a16="http://schemas.microsoft.com/office/drawing/2014/main" xmlns="" id="{AC7883C6-7179-9286-F4AF-A142D63FAE9F}"/>
                    </a:ext>
                  </a:extLst>
                </p:cNvPr>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6019;p73">
                <a:extLst>
                  <a:ext uri="{FF2B5EF4-FFF2-40B4-BE49-F238E27FC236}">
                    <a16:creationId xmlns:a16="http://schemas.microsoft.com/office/drawing/2014/main" xmlns="" id="{0462B07F-C48E-F464-53DF-EE693EE7F13A}"/>
                  </a:ext>
                </a:extLst>
              </p:cNvPr>
              <p:cNvGrpSpPr/>
              <p:nvPr/>
            </p:nvGrpSpPr>
            <p:grpSpPr>
              <a:xfrm>
                <a:off x="4301546" y="4003869"/>
                <a:ext cx="38916" cy="33324"/>
                <a:chOff x="4301546" y="4003869"/>
                <a:chExt cx="38916" cy="33324"/>
              </a:xfrm>
            </p:grpSpPr>
            <p:sp>
              <p:nvSpPr>
                <p:cNvPr id="1097" name="Google Shape;6020;p73">
                  <a:extLst>
                    <a:ext uri="{FF2B5EF4-FFF2-40B4-BE49-F238E27FC236}">
                      <a16:creationId xmlns:a16="http://schemas.microsoft.com/office/drawing/2014/main" xmlns="" id="{90E0EC1B-6B65-C7D8-B1E6-9B9D92822D30}"/>
                    </a:ext>
                  </a:extLst>
                </p:cNvPr>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6021;p73">
                  <a:extLst>
                    <a:ext uri="{FF2B5EF4-FFF2-40B4-BE49-F238E27FC236}">
                      <a16:creationId xmlns:a16="http://schemas.microsoft.com/office/drawing/2014/main" xmlns="" id="{6845316D-0958-FC59-1DE0-8ABB14BF9DE7}"/>
                    </a:ext>
                  </a:extLst>
                </p:cNvPr>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6022;p73">
                <a:extLst>
                  <a:ext uri="{FF2B5EF4-FFF2-40B4-BE49-F238E27FC236}">
                    <a16:creationId xmlns:a16="http://schemas.microsoft.com/office/drawing/2014/main" xmlns="" id="{DC595CD9-1485-F356-27AE-0ECBFBF16ACE}"/>
                  </a:ext>
                </a:extLst>
              </p:cNvPr>
              <p:cNvGrpSpPr/>
              <p:nvPr/>
            </p:nvGrpSpPr>
            <p:grpSpPr>
              <a:xfrm>
                <a:off x="4210681" y="3924669"/>
                <a:ext cx="36549" cy="31366"/>
                <a:chOff x="4210681" y="3924669"/>
                <a:chExt cx="36549" cy="31366"/>
              </a:xfrm>
            </p:grpSpPr>
            <p:sp>
              <p:nvSpPr>
                <p:cNvPr id="1095" name="Google Shape;6023;p73">
                  <a:extLst>
                    <a:ext uri="{FF2B5EF4-FFF2-40B4-BE49-F238E27FC236}">
                      <a16:creationId xmlns:a16="http://schemas.microsoft.com/office/drawing/2014/main" xmlns="" id="{3A679CE2-E4B7-97FA-32A4-083D9DE43668}"/>
                    </a:ext>
                  </a:extLst>
                </p:cNvPr>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6024;p73">
                  <a:extLst>
                    <a:ext uri="{FF2B5EF4-FFF2-40B4-BE49-F238E27FC236}">
                      <a16:creationId xmlns:a16="http://schemas.microsoft.com/office/drawing/2014/main" xmlns="" id="{7DC60838-F6F0-0501-7223-3E8F845373EF}"/>
                    </a:ext>
                  </a:extLst>
                </p:cNvPr>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6025;p73">
                <a:extLst>
                  <a:ext uri="{FF2B5EF4-FFF2-40B4-BE49-F238E27FC236}">
                    <a16:creationId xmlns:a16="http://schemas.microsoft.com/office/drawing/2014/main" xmlns="" id="{94E6F14A-4A91-87C5-5B0A-5B49F292B8D4}"/>
                  </a:ext>
                </a:extLst>
              </p:cNvPr>
              <p:cNvGrpSpPr/>
              <p:nvPr/>
            </p:nvGrpSpPr>
            <p:grpSpPr>
              <a:xfrm>
                <a:off x="3987771" y="3628874"/>
                <a:ext cx="31499" cy="26993"/>
                <a:chOff x="3987771" y="3628874"/>
                <a:chExt cx="31499" cy="26993"/>
              </a:xfrm>
            </p:grpSpPr>
            <p:sp>
              <p:nvSpPr>
                <p:cNvPr id="1093" name="Google Shape;6026;p73">
                  <a:extLst>
                    <a:ext uri="{FF2B5EF4-FFF2-40B4-BE49-F238E27FC236}">
                      <a16:creationId xmlns:a16="http://schemas.microsoft.com/office/drawing/2014/main" xmlns="" id="{B616A7F9-F132-08FB-7587-8417D4D27E61}"/>
                    </a:ext>
                  </a:extLst>
                </p:cNvPr>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6027;p73">
                  <a:extLst>
                    <a:ext uri="{FF2B5EF4-FFF2-40B4-BE49-F238E27FC236}">
                      <a16:creationId xmlns:a16="http://schemas.microsoft.com/office/drawing/2014/main" xmlns="" id="{1EAAF00C-0EE6-F6E8-6033-091A775B3D31}"/>
                    </a:ext>
                  </a:extLst>
                </p:cNvPr>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6028;p73">
                <a:extLst>
                  <a:ext uri="{FF2B5EF4-FFF2-40B4-BE49-F238E27FC236}">
                    <a16:creationId xmlns:a16="http://schemas.microsoft.com/office/drawing/2014/main" xmlns="" id="{CC97EE4A-CF9F-7340-A93A-F7707677AC65}"/>
                  </a:ext>
                </a:extLst>
              </p:cNvPr>
              <p:cNvGrpSpPr/>
              <p:nvPr/>
            </p:nvGrpSpPr>
            <p:grpSpPr>
              <a:xfrm>
                <a:off x="4087382" y="3775674"/>
                <a:ext cx="31405" cy="26898"/>
                <a:chOff x="4087382" y="3775674"/>
                <a:chExt cx="31405" cy="26898"/>
              </a:xfrm>
            </p:grpSpPr>
            <p:sp>
              <p:nvSpPr>
                <p:cNvPr id="1091" name="Google Shape;6029;p73">
                  <a:extLst>
                    <a:ext uri="{FF2B5EF4-FFF2-40B4-BE49-F238E27FC236}">
                      <a16:creationId xmlns:a16="http://schemas.microsoft.com/office/drawing/2014/main" xmlns="" id="{9587E27E-68E6-206D-60DD-05310AD3CC49}"/>
                    </a:ext>
                  </a:extLst>
                </p:cNvPr>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6030;p73">
                  <a:extLst>
                    <a:ext uri="{FF2B5EF4-FFF2-40B4-BE49-F238E27FC236}">
                      <a16:creationId xmlns:a16="http://schemas.microsoft.com/office/drawing/2014/main" xmlns="" id="{1B717BDE-C5CD-5120-6037-3CCC8D7BB16D}"/>
                    </a:ext>
                  </a:extLst>
                </p:cNvPr>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6031;p73">
                <a:extLst>
                  <a:ext uri="{FF2B5EF4-FFF2-40B4-BE49-F238E27FC236}">
                    <a16:creationId xmlns:a16="http://schemas.microsoft.com/office/drawing/2014/main" xmlns="" id="{B494B69A-1B77-8B07-EB40-881A3CAA3BAD}"/>
                  </a:ext>
                </a:extLst>
              </p:cNvPr>
              <p:cNvGrpSpPr/>
              <p:nvPr/>
            </p:nvGrpSpPr>
            <p:grpSpPr>
              <a:xfrm>
                <a:off x="4118873" y="3856637"/>
                <a:ext cx="31405" cy="26906"/>
                <a:chOff x="4118873" y="3856637"/>
                <a:chExt cx="31405" cy="26906"/>
              </a:xfrm>
            </p:grpSpPr>
            <p:sp>
              <p:nvSpPr>
                <p:cNvPr id="1089" name="Google Shape;6032;p73">
                  <a:extLst>
                    <a:ext uri="{FF2B5EF4-FFF2-40B4-BE49-F238E27FC236}">
                      <a16:creationId xmlns:a16="http://schemas.microsoft.com/office/drawing/2014/main" xmlns="" id="{F2E710BC-92EE-A1CD-362C-A7B37E9591C8}"/>
                    </a:ext>
                  </a:extLst>
                </p:cNvPr>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6033;p73">
                  <a:extLst>
                    <a:ext uri="{FF2B5EF4-FFF2-40B4-BE49-F238E27FC236}">
                      <a16:creationId xmlns:a16="http://schemas.microsoft.com/office/drawing/2014/main" xmlns="" id="{7AAC88F3-730A-025B-5088-743BD30F3EAF}"/>
                    </a:ext>
                  </a:extLst>
                </p:cNvPr>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6034;p73">
                <a:extLst>
                  <a:ext uri="{FF2B5EF4-FFF2-40B4-BE49-F238E27FC236}">
                    <a16:creationId xmlns:a16="http://schemas.microsoft.com/office/drawing/2014/main" xmlns="" id="{CCA0D657-8FAC-F644-D3FF-EFA9F8195173}"/>
                  </a:ext>
                </a:extLst>
              </p:cNvPr>
              <p:cNvGrpSpPr/>
              <p:nvPr/>
            </p:nvGrpSpPr>
            <p:grpSpPr>
              <a:xfrm>
                <a:off x="4168541" y="3639523"/>
                <a:ext cx="31499" cy="26906"/>
                <a:chOff x="4168541" y="3639523"/>
                <a:chExt cx="31499" cy="26906"/>
              </a:xfrm>
            </p:grpSpPr>
            <p:sp>
              <p:nvSpPr>
                <p:cNvPr id="1087" name="Google Shape;6035;p73">
                  <a:extLst>
                    <a:ext uri="{FF2B5EF4-FFF2-40B4-BE49-F238E27FC236}">
                      <a16:creationId xmlns:a16="http://schemas.microsoft.com/office/drawing/2014/main" xmlns="" id="{8313A71B-3800-A067-D889-91093E76541D}"/>
                    </a:ext>
                  </a:extLst>
                </p:cNvPr>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6036;p73">
                  <a:extLst>
                    <a:ext uri="{FF2B5EF4-FFF2-40B4-BE49-F238E27FC236}">
                      <a16:creationId xmlns:a16="http://schemas.microsoft.com/office/drawing/2014/main" xmlns="" id="{F3B3B300-0FF9-8FC3-BA26-68897EF4EC21}"/>
                    </a:ext>
                  </a:extLst>
                </p:cNvPr>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6037;p73">
                <a:extLst>
                  <a:ext uri="{FF2B5EF4-FFF2-40B4-BE49-F238E27FC236}">
                    <a16:creationId xmlns:a16="http://schemas.microsoft.com/office/drawing/2014/main" xmlns="" id="{B12FE178-3040-0312-1A84-863A118B2707}"/>
                  </a:ext>
                </a:extLst>
              </p:cNvPr>
              <p:cNvGrpSpPr/>
              <p:nvPr/>
            </p:nvGrpSpPr>
            <p:grpSpPr>
              <a:xfrm>
                <a:off x="3965789" y="3393545"/>
                <a:ext cx="31405" cy="26945"/>
                <a:chOff x="3965789" y="3393545"/>
                <a:chExt cx="31405" cy="26945"/>
              </a:xfrm>
            </p:grpSpPr>
            <p:sp>
              <p:nvSpPr>
                <p:cNvPr id="1085" name="Google Shape;6038;p73">
                  <a:extLst>
                    <a:ext uri="{FF2B5EF4-FFF2-40B4-BE49-F238E27FC236}">
                      <a16:creationId xmlns:a16="http://schemas.microsoft.com/office/drawing/2014/main" xmlns="" id="{60D1BA06-4C4C-6021-38E9-42FD01EABA51}"/>
                    </a:ext>
                  </a:extLst>
                </p:cNvPr>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6039;p73">
                  <a:extLst>
                    <a:ext uri="{FF2B5EF4-FFF2-40B4-BE49-F238E27FC236}">
                      <a16:creationId xmlns:a16="http://schemas.microsoft.com/office/drawing/2014/main" xmlns="" id="{42CA7884-723D-1F06-C542-E38B153077B8}"/>
                    </a:ext>
                  </a:extLst>
                </p:cNvPr>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6040;p73">
                <a:extLst>
                  <a:ext uri="{FF2B5EF4-FFF2-40B4-BE49-F238E27FC236}">
                    <a16:creationId xmlns:a16="http://schemas.microsoft.com/office/drawing/2014/main" xmlns="" id="{3F3BF836-8C1F-DB4F-6A27-83008BD56A37}"/>
                  </a:ext>
                </a:extLst>
              </p:cNvPr>
              <p:cNvGrpSpPr/>
              <p:nvPr/>
            </p:nvGrpSpPr>
            <p:grpSpPr>
              <a:xfrm>
                <a:off x="3925166" y="3491008"/>
                <a:ext cx="31405" cy="27001"/>
                <a:chOff x="3925166" y="3491008"/>
                <a:chExt cx="31405" cy="27001"/>
              </a:xfrm>
            </p:grpSpPr>
            <p:sp>
              <p:nvSpPr>
                <p:cNvPr id="1083" name="Google Shape;6041;p73">
                  <a:extLst>
                    <a:ext uri="{FF2B5EF4-FFF2-40B4-BE49-F238E27FC236}">
                      <a16:creationId xmlns:a16="http://schemas.microsoft.com/office/drawing/2014/main" xmlns="" id="{B260F990-D717-0114-E175-FA386EB253FA}"/>
                    </a:ext>
                  </a:extLst>
                </p:cNvPr>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6042;p73">
                  <a:extLst>
                    <a:ext uri="{FF2B5EF4-FFF2-40B4-BE49-F238E27FC236}">
                      <a16:creationId xmlns:a16="http://schemas.microsoft.com/office/drawing/2014/main" xmlns="" id="{C70BF945-972A-FEC5-9C44-BCE7089D6616}"/>
                    </a:ext>
                  </a:extLst>
                </p:cNvPr>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6043;p73">
                <a:extLst>
                  <a:ext uri="{FF2B5EF4-FFF2-40B4-BE49-F238E27FC236}">
                    <a16:creationId xmlns:a16="http://schemas.microsoft.com/office/drawing/2014/main" xmlns="" id="{377CC372-AA68-5734-88D8-40220A081BD2}"/>
                  </a:ext>
                </a:extLst>
              </p:cNvPr>
              <p:cNvGrpSpPr/>
              <p:nvPr/>
            </p:nvGrpSpPr>
            <p:grpSpPr>
              <a:xfrm>
                <a:off x="3682845" y="3340976"/>
                <a:ext cx="31397" cy="26898"/>
                <a:chOff x="3682845" y="3340976"/>
                <a:chExt cx="31397" cy="26898"/>
              </a:xfrm>
            </p:grpSpPr>
            <p:sp>
              <p:nvSpPr>
                <p:cNvPr id="1081" name="Google Shape;6044;p73">
                  <a:extLst>
                    <a:ext uri="{FF2B5EF4-FFF2-40B4-BE49-F238E27FC236}">
                      <a16:creationId xmlns:a16="http://schemas.microsoft.com/office/drawing/2014/main" xmlns="" id="{8BD959C9-1E97-261B-452E-739B90CC6913}"/>
                    </a:ext>
                  </a:extLst>
                </p:cNvPr>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6045;p73">
                  <a:extLst>
                    <a:ext uri="{FF2B5EF4-FFF2-40B4-BE49-F238E27FC236}">
                      <a16:creationId xmlns:a16="http://schemas.microsoft.com/office/drawing/2014/main" xmlns="" id="{D402B42C-75B6-2B8E-2E34-077B68379B9B}"/>
                    </a:ext>
                  </a:extLst>
                </p:cNvPr>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6046;p73">
                <a:extLst>
                  <a:ext uri="{FF2B5EF4-FFF2-40B4-BE49-F238E27FC236}">
                    <a16:creationId xmlns:a16="http://schemas.microsoft.com/office/drawing/2014/main" xmlns="" id="{A2BA7333-7C82-4B55-0C26-2292D8F207BB}"/>
                  </a:ext>
                </a:extLst>
              </p:cNvPr>
              <p:cNvGrpSpPr/>
              <p:nvPr/>
            </p:nvGrpSpPr>
            <p:grpSpPr>
              <a:xfrm>
                <a:off x="3795393" y="3353725"/>
                <a:ext cx="31499" cy="26993"/>
                <a:chOff x="3795393" y="3353725"/>
                <a:chExt cx="31499" cy="26993"/>
              </a:xfrm>
            </p:grpSpPr>
            <p:sp>
              <p:nvSpPr>
                <p:cNvPr id="1079" name="Google Shape;6047;p73">
                  <a:extLst>
                    <a:ext uri="{FF2B5EF4-FFF2-40B4-BE49-F238E27FC236}">
                      <a16:creationId xmlns:a16="http://schemas.microsoft.com/office/drawing/2014/main" xmlns="" id="{4C2F0AA5-29EC-FAFB-6730-D1187D1E0671}"/>
                    </a:ext>
                  </a:extLst>
                </p:cNvPr>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6048;p73">
                  <a:extLst>
                    <a:ext uri="{FF2B5EF4-FFF2-40B4-BE49-F238E27FC236}">
                      <a16:creationId xmlns:a16="http://schemas.microsoft.com/office/drawing/2014/main" xmlns="" id="{9BB486A5-7952-0327-0284-E1E7822CEE1B}"/>
                    </a:ext>
                  </a:extLst>
                </p:cNvPr>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6049;p73">
                <a:extLst>
                  <a:ext uri="{FF2B5EF4-FFF2-40B4-BE49-F238E27FC236}">
                    <a16:creationId xmlns:a16="http://schemas.microsoft.com/office/drawing/2014/main" xmlns="" id="{13C56702-8E7E-87BA-3C35-6CF1BC15EC2A}"/>
                  </a:ext>
                </a:extLst>
              </p:cNvPr>
              <p:cNvGrpSpPr/>
              <p:nvPr/>
            </p:nvGrpSpPr>
            <p:grpSpPr>
              <a:xfrm>
                <a:off x="4176909" y="4363221"/>
                <a:ext cx="38924" cy="33316"/>
                <a:chOff x="4176909" y="4363221"/>
                <a:chExt cx="38924" cy="33316"/>
              </a:xfrm>
            </p:grpSpPr>
            <p:sp>
              <p:nvSpPr>
                <p:cNvPr id="1077" name="Google Shape;6050;p73">
                  <a:extLst>
                    <a:ext uri="{FF2B5EF4-FFF2-40B4-BE49-F238E27FC236}">
                      <a16:creationId xmlns:a16="http://schemas.microsoft.com/office/drawing/2014/main" xmlns="" id="{B1CC095D-4E64-6277-65A2-1F5511F13B56}"/>
                    </a:ext>
                  </a:extLst>
                </p:cNvPr>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6051;p73">
                  <a:extLst>
                    <a:ext uri="{FF2B5EF4-FFF2-40B4-BE49-F238E27FC236}">
                      <a16:creationId xmlns:a16="http://schemas.microsoft.com/office/drawing/2014/main" xmlns="" id="{B7C51450-5E07-92F6-F671-5B43527F6393}"/>
                    </a:ext>
                  </a:extLst>
                </p:cNvPr>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6052;p73">
                <a:extLst>
                  <a:ext uri="{FF2B5EF4-FFF2-40B4-BE49-F238E27FC236}">
                    <a16:creationId xmlns:a16="http://schemas.microsoft.com/office/drawing/2014/main" xmlns="" id="{74F90CA8-FBC5-DCDE-67CB-BB2EEA99CADE}"/>
                  </a:ext>
                </a:extLst>
              </p:cNvPr>
              <p:cNvGrpSpPr/>
              <p:nvPr/>
            </p:nvGrpSpPr>
            <p:grpSpPr>
              <a:xfrm>
                <a:off x="4226191" y="4007660"/>
                <a:ext cx="33560" cy="28770"/>
                <a:chOff x="4226191" y="4007660"/>
                <a:chExt cx="33560" cy="28770"/>
              </a:xfrm>
            </p:grpSpPr>
            <p:sp>
              <p:nvSpPr>
                <p:cNvPr id="1075" name="Google Shape;6053;p73">
                  <a:extLst>
                    <a:ext uri="{FF2B5EF4-FFF2-40B4-BE49-F238E27FC236}">
                      <a16:creationId xmlns:a16="http://schemas.microsoft.com/office/drawing/2014/main" xmlns="" id="{9EBA9E5F-9ADE-3ECF-D9FB-AE61F04C287A}"/>
                    </a:ext>
                  </a:extLst>
                </p:cNvPr>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6054;p73">
                  <a:extLst>
                    <a:ext uri="{FF2B5EF4-FFF2-40B4-BE49-F238E27FC236}">
                      <a16:creationId xmlns:a16="http://schemas.microsoft.com/office/drawing/2014/main" xmlns="" id="{749568E8-2308-96EF-B4AD-8F0D724154D6}"/>
                    </a:ext>
                  </a:extLst>
                </p:cNvPr>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6055;p73">
                <a:extLst>
                  <a:ext uri="{FF2B5EF4-FFF2-40B4-BE49-F238E27FC236}">
                    <a16:creationId xmlns:a16="http://schemas.microsoft.com/office/drawing/2014/main" xmlns="" id="{3FD843EF-837D-9069-2378-05CD02C8127C}"/>
                  </a:ext>
                </a:extLst>
              </p:cNvPr>
              <p:cNvGrpSpPr/>
              <p:nvPr/>
            </p:nvGrpSpPr>
            <p:grpSpPr>
              <a:xfrm>
                <a:off x="3612343" y="3377045"/>
                <a:ext cx="43475" cy="28699"/>
                <a:chOff x="3612343" y="3377045"/>
                <a:chExt cx="43475" cy="28699"/>
              </a:xfrm>
            </p:grpSpPr>
            <p:sp>
              <p:nvSpPr>
                <p:cNvPr id="1073" name="Google Shape;6056;p73">
                  <a:extLst>
                    <a:ext uri="{FF2B5EF4-FFF2-40B4-BE49-F238E27FC236}">
                      <a16:creationId xmlns:a16="http://schemas.microsoft.com/office/drawing/2014/main" xmlns="" id="{8F2F7A91-7E64-A127-D363-571A04ADB657}"/>
                    </a:ext>
                  </a:extLst>
                </p:cNvPr>
                <p:cNvSpPr/>
                <p:nvPr/>
              </p:nvSpPr>
              <p:spPr>
                <a:xfrm>
                  <a:off x="3622227"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6057;p73">
                  <a:extLst>
                    <a:ext uri="{FF2B5EF4-FFF2-40B4-BE49-F238E27FC236}">
                      <a16:creationId xmlns:a16="http://schemas.microsoft.com/office/drawing/2014/main" xmlns="" id="{109DD441-2E32-462B-1E13-3A1F6A2B3096}"/>
                    </a:ext>
                  </a:extLst>
                </p:cNvPr>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6058;p73">
                <a:extLst>
                  <a:ext uri="{FF2B5EF4-FFF2-40B4-BE49-F238E27FC236}">
                    <a16:creationId xmlns:a16="http://schemas.microsoft.com/office/drawing/2014/main" xmlns="" id="{37AE45B8-FA17-4EBE-4AA3-D8E5D67E49F9}"/>
                  </a:ext>
                </a:extLst>
              </p:cNvPr>
              <p:cNvGrpSpPr/>
              <p:nvPr/>
            </p:nvGrpSpPr>
            <p:grpSpPr>
              <a:xfrm>
                <a:off x="3887870" y="3669796"/>
                <a:ext cx="33591" cy="28692"/>
                <a:chOff x="3887870" y="3669796"/>
                <a:chExt cx="33591" cy="28692"/>
              </a:xfrm>
            </p:grpSpPr>
            <p:sp>
              <p:nvSpPr>
                <p:cNvPr id="1071" name="Google Shape;6059;p73">
                  <a:extLst>
                    <a:ext uri="{FF2B5EF4-FFF2-40B4-BE49-F238E27FC236}">
                      <a16:creationId xmlns:a16="http://schemas.microsoft.com/office/drawing/2014/main" xmlns="" id="{77368FEB-925A-EDCC-0FDD-65566B896104}"/>
                    </a:ext>
                  </a:extLst>
                </p:cNvPr>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6060;p73">
                  <a:extLst>
                    <a:ext uri="{FF2B5EF4-FFF2-40B4-BE49-F238E27FC236}">
                      <a16:creationId xmlns:a16="http://schemas.microsoft.com/office/drawing/2014/main" xmlns="" id="{E83FF0EB-5298-841E-AD11-3A5C2CEB2675}"/>
                    </a:ext>
                  </a:extLst>
                </p:cNvPr>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6061;p73">
                <a:extLst>
                  <a:ext uri="{FF2B5EF4-FFF2-40B4-BE49-F238E27FC236}">
                    <a16:creationId xmlns:a16="http://schemas.microsoft.com/office/drawing/2014/main" xmlns="" id="{2D2A2543-4C10-2F46-484C-A079A9ECD8A4}"/>
                  </a:ext>
                </a:extLst>
              </p:cNvPr>
              <p:cNvGrpSpPr/>
              <p:nvPr/>
            </p:nvGrpSpPr>
            <p:grpSpPr>
              <a:xfrm>
                <a:off x="3818320" y="3481625"/>
                <a:ext cx="33497" cy="28770"/>
                <a:chOff x="3818320" y="3481625"/>
                <a:chExt cx="33497" cy="28770"/>
              </a:xfrm>
            </p:grpSpPr>
            <p:sp>
              <p:nvSpPr>
                <p:cNvPr id="1069" name="Google Shape;6062;p73">
                  <a:extLst>
                    <a:ext uri="{FF2B5EF4-FFF2-40B4-BE49-F238E27FC236}">
                      <a16:creationId xmlns:a16="http://schemas.microsoft.com/office/drawing/2014/main" xmlns="" id="{257BEC38-2C06-44ED-1BDB-3F6461CF4D3C}"/>
                    </a:ext>
                  </a:extLst>
                </p:cNvPr>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6063;p73">
                  <a:extLst>
                    <a:ext uri="{FF2B5EF4-FFF2-40B4-BE49-F238E27FC236}">
                      <a16:creationId xmlns:a16="http://schemas.microsoft.com/office/drawing/2014/main" xmlns="" id="{38DBC144-7946-8E5A-7721-54A82A085185}"/>
                    </a:ext>
                  </a:extLst>
                </p:cNvPr>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6064;p73">
                <a:extLst>
                  <a:ext uri="{FF2B5EF4-FFF2-40B4-BE49-F238E27FC236}">
                    <a16:creationId xmlns:a16="http://schemas.microsoft.com/office/drawing/2014/main" xmlns="" id="{53772061-8D9F-771C-6727-0EED865AD0B1}"/>
                  </a:ext>
                </a:extLst>
              </p:cNvPr>
              <p:cNvGrpSpPr/>
              <p:nvPr/>
            </p:nvGrpSpPr>
            <p:grpSpPr>
              <a:xfrm>
                <a:off x="4278139" y="4120948"/>
                <a:ext cx="37492" cy="32129"/>
                <a:chOff x="4278139" y="4120948"/>
                <a:chExt cx="37492" cy="32129"/>
              </a:xfrm>
            </p:grpSpPr>
            <p:sp>
              <p:nvSpPr>
                <p:cNvPr id="1067" name="Google Shape;6065;p73">
                  <a:extLst>
                    <a:ext uri="{FF2B5EF4-FFF2-40B4-BE49-F238E27FC236}">
                      <a16:creationId xmlns:a16="http://schemas.microsoft.com/office/drawing/2014/main" xmlns="" id="{804BBC66-5176-92E3-A285-98B453B00B59}"/>
                    </a:ext>
                  </a:extLst>
                </p:cNvPr>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6066;p73">
                  <a:extLst>
                    <a:ext uri="{FF2B5EF4-FFF2-40B4-BE49-F238E27FC236}">
                      <a16:creationId xmlns:a16="http://schemas.microsoft.com/office/drawing/2014/main" xmlns="" id="{4C057EB3-0959-E256-928F-C979082F4CD1}"/>
                    </a:ext>
                  </a:extLst>
                </p:cNvPr>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6067;p73">
                <a:extLst>
                  <a:ext uri="{FF2B5EF4-FFF2-40B4-BE49-F238E27FC236}">
                    <a16:creationId xmlns:a16="http://schemas.microsoft.com/office/drawing/2014/main" xmlns="" id="{3CC19547-2F21-C85F-F5D4-6F5B448ABC03}"/>
                  </a:ext>
                </a:extLst>
              </p:cNvPr>
              <p:cNvGrpSpPr/>
              <p:nvPr/>
            </p:nvGrpSpPr>
            <p:grpSpPr>
              <a:xfrm>
                <a:off x="4419898" y="3977388"/>
                <a:ext cx="33497" cy="28692"/>
                <a:chOff x="4419898" y="3977388"/>
                <a:chExt cx="33497" cy="28692"/>
              </a:xfrm>
            </p:grpSpPr>
            <p:sp>
              <p:nvSpPr>
                <p:cNvPr id="1065" name="Google Shape;6068;p73">
                  <a:extLst>
                    <a:ext uri="{FF2B5EF4-FFF2-40B4-BE49-F238E27FC236}">
                      <a16:creationId xmlns:a16="http://schemas.microsoft.com/office/drawing/2014/main" xmlns="" id="{859C79AE-20C5-2D38-D726-D2A9AB793DA9}"/>
                    </a:ext>
                  </a:extLst>
                </p:cNvPr>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6069;p73">
                  <a:extLst>
                    <a:ext uri="{FF2B5EF4-FFF2-40B4-BE49-F238E27FC236}">
                      <a16:creationId xmlns:a16="http://schemas.microsoft.com/office/drawing/2014/main" xmlns="" id="{9BC66C7B-0533-290F-DB8E-4EEEEC85B65B}"/>
                    </a:ext>
                  </a:extLst>
                </p:cNvPr>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6070;p73">
                <a:extLst>
                  <a:ext uri="{FF2B5EF4-FFF2-40B4-BE49-F238E27FC236}">
                    <a16:creationId xmlns:a16="http://schemas.microsoft.com/office/drawing/2014/main" xmlns="" id="{D8A1239F-DE40-0888-2B1F-920999DB5062}"/>
                  </a:ext>
                </a:extLst>
              </p:cNvPr>
              <p:cNvGrpSpPr/>
              <p:nvPr/>
            </p:nvGrpSpPr>
            <p:grpSpPr>
              <a:xfrm>
                <a:off x="4158930" y="4034684"/>
                <a:ext cx="33497" cy="28762"/>
                <a:chOff x="4158930" y="4034684"/>
                <a:chExt cx="33497" cy="28762"/>
              </a:xfrm>
            </p:grpSpPr>
            <p:sp>
              <p:nvSpPr>
                <p:cNvPr id="1063" name="Google Shape;6071;p73">
                  <a:extLst>
                    <a:ext uri="{FF2B5EF4-FFF2-40B4-BE49-F238E27FC236}">
                      <a16:creationId xmlns:a16="http://schemas.microsoft.com/office/drawing/2014/main" xmlns="" id="{748962F7-5A72-1D62-5397-25A8793FA1D4}"/>
                    </a:ext>
                  </a:extLst>
                </p:cNvPr>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6072;p73">
                  <a:extLst>
                    <a:ext uri="{FF2B5EF4-FFF2-40B4-BE49-F238E27FC236}">
                      <a16:creationId xmlns:a16="http://schemas.microsoft.com/office/drawing/2014/main" xmlns="" id="{08CC6ACC-EEDE-FCA4-D2B1-90192287EAEF}"/>
                    </a:ext>
                  </a:extLst>
                </p:cNvPr>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6073;p73">
                <a:extLst>
                  <a:ext uri="{FF2B5EF4-FFF2-40B4-BE49-F238E27FC236}">
                    <a16:creationId xmlns:a16="http://schemas.microsoft.com/office/drawing/2014/main" xmlns="" id="{AC9357EC-0D8C-DE3A-6C62-F4F95515683C}"/>
                  </a:ext>
                </a:extLst>
              </p:cNvPr>
              <p:cNvGrpSpPr/>
              <p:nvPr/>
            </p:nvGrpSpPr>
            <p:grpSpPr>
              <a:xfrm>
                <a:off x="4134949" y="3957049"/>
                <a:ext cx="33497" cy="28770"/>
                <a:chOff x="4134949" y="3957049"/>
                <a:chExt cx="33497" cy="28770"/>
              </a:xfrm>
            </p:grpSpPr>
            <p:sp>
              <p:nvSpPr>
                <p:cNvPr id="1061" name="Google Shape;6074;p73">
                  <a:extLst>
                    <a:ext uri="{FF2B5EF4-FFF2-40B4-BE49-F238E27FC236}">
                      <a16:creationId xmlns:a16="http://schemas.microsoft.com/office/drawing/2014/main" xmlns="" id="{FE32E9D2-5ED3-F415-C7BF-A1312A741071}"/>
                    </a:ext>
                  </a:extLst>
                </p:cNvPr>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6075;p73">
                  <a:extLst>
                    <a:ext uri="{FF2B5EF4-FFF2-40B4-BE49-F238E27FC236}">
                      <a16:creationId xmlns:a16="http://schemas.microsoft.com/office/drawing/2014/main" xmlns="" id="{39AA8A92-1E3A-0591-64CF-538AD6AC1834}"/>
                    </a:ext>
                  </a:extLst>
                </p:cNvPr>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6076;p73">
                <a:extLst>
                  <a:ext uri="{FF2B5EF4-FFF2-40B4-BE49-F238E27FC236}">
                    <a16:creationId xmlns:a16="http://schemas.microsoft.com/office/drawing/2014/main" xmlns="" id="{96B92B86-2305-CD89-2194-C39306ABCF71}"/>
                  </a:ext>
                </a:extLst>
              </p:cNvPr>
              <p:cNvGrpSpPr/>
              <p:nvPr/>
            </p:nvGrpSpPr>
            <p:grpSpPr>
              <a:xfrm>
                <a:off x="4193653" y="4184403"/>
                <a:ext cx="43580" cy="37264"/>
                <a:chOff x="4193653" y="4184403"/>
                <a:chExt cx="43580" cy="37264"/>
              </a:xfrm>
            </p:grpSpPr>
            <p:sp>
              <p:nvSpPr>
                <p:cNvPr id="1059" name="Google Shape;6077;p73">
                  <a:extLst>
                    <a:ext uri="{FF2B5EF4-FFF2-40B4-BE49-F238E27FC236}">
                      <a16:creationId xmlns:a16="http://schemas.microsoft.com/office/drawing/2014/main" xmlns="" id="{E5C1D108-93F1-81D5-AF8D-140359C1C06E}"/>
                    </a:ext>
                  </a:extLst>
                </p:cNvPr>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6078;p73">
                  <a:extLst>
                    <a:ext uri="{FF2B5EF4-FFF2-40B4-BE49-F238E27FC236}">
                      <a16:creationId xmlns:a16="http://schemas.microsoft.com/office/drawing/2014/main" xmlns="" id="{EED81363-9351-641A-AFBF-2685EB745471}"/>
                    </a:ext>
                  </a:extLst>
                </p:cNvPr>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6079;p73">
                <a:extLst>
                  <a:ext uri="{FF2B5EF4-FFF2-40B4-BE49-F238E27FC236}">
                    <a16:creationId xmlns:a16="http://schemas.microsoft.com/office/drawing/2014/main" xmlns="" id="{DAFB3A9B-C7C4-FEC8-54C3-298DCD8C7257}"/>
                  </a:ext>
                </a:extLst>
              </p:cNvPr>
              <p:cNvGrpSpPr/>
              <p:nvPr/>
            </p:nvGrpSpPr>
            <p:grpSpPr>
              <a:xfrm>
                <a:off x="4343600" y="3943844"/>
                <a:ext cx="43580" cy="37312"/>
                <a:chOff x="4343600" y="3943844"/>
                <a:chExt cx="43580" cy="37312"/>
              </a:xfrm>
            </p:grpSpPr>
            <p:sp>
              <p:nvSpPr>
                <p:cNvPr id="1057" name="Google Shape;6080;p73">
                  <a:extLst>
                    <a:ext uri="{FF2B5EF4-FFF2-40B4-BE49-F238E27FC236}">
                      <a16:creationId xmlns:a16="http://schemas.microsoft.com/office/drawing/2014/main" xmlns="" id="{6B491021-758B-6BCF-5C3B-3B6F3E33E781}"/>
                    </a:ext>
                  </a:extLst>
                </p:cNvPr>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6081;p73">
                  <a:extLst>
                    <a:ext uri="{FF2B5EF4-FFF2-40B4-BE49-F238E27FC236}">
                      <a16:creationId xmlns:a16="http://schemas.microsoft.com/office/drawing/2014/main" xmlns="" id="{04317DB0-742A-A892-D5A9-D9456C2D2AAD}"/>
                    </a:ext>
                  </a:extLst>
                </p:cNvPr>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6082;p73">
                <a:extLst>
                  <a:ext uri="{FF2B5EF4-FFF2-40B4-BE49-F238E27FC236}">
                    <a16:creationId xmlns:a16="http://schemas.microsoft.com/office/drawing/2014/main" xmlns="" id="{57E0B242-8720-15D9-D00E-BAF0F454A62E}"/>
                  </a:ext>
                </a:extLst>
              </p:cNvPr>
              <p:cNvGrpSpPr/>
              <p:nvPr/>
            </p:nvGrpSpPr>
            <p:grpSpPr>
              <a:xfrm>
                <a:off x="4172339" y="3381693"/>
                <a:ext cx="31499" cy="27001"/>
                <a:chOff x="4172339" y="3381693"/>
                <a:chExt cx="31499" cy="27001"/>
              </a:xfrm>
            </p:grpSpPr>
            <p:sp>
              <p:nvSpPr>
                <p:cNvPr id="1055" name="Google Shape;6083;p73">
                  <a:extLst>
                    <a:ext uri="{FF2B5EF4-FFF2-40B4-BE49-F238E27FC236}">
                      <a16:creationId xmlns:a16="http://schemas.microsoft.com/office/drawing/2014/main" xmlns="" id="{4AB19A55-0482-E786-2998-33F62B6BDE92}"/>
                    </a:ext>
                  </a:extLst>
                </p:cNvPr>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6084;p73">
                  <a:extLst>
                    <a:ext uri="{FF2B5EF4-FFF2-40B4-BE49-F238E27FC236}">
                      <a16:creationId xmlns:a16="http://schemas.microsoft.com/office/drawing/2014/main" xmlns="" id="{E9BB1295-4879-AA63-EFC2-D6A4A948813C}"/>
                    </a:ext>
                  </a:extLst>
                </p:cNvPr>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4" name="TextBox 19">
            <a:extLst>
              <a:ext uri="{FF2B5EF4-FFF2-40B4-BE49-F238E27FC236}">
                <a16:creationId xmlns:a16="http://schemas.microsoft.com/office/drawing/2014/main" xmlns="" id="{484666EB-5F46-4814-930E-22C02D5AA5AC}"/>
              </a:ext>
            </a:extLst>
          </p:cNvPr>
          <p:cNvSpPr txBox="1"/>
          <p:nvPr/>
        </p:nvSpPr>
        <p:spPr>
          <a:xfrm>
            <a:off x="1045544" y="783850"/>
            <a:ext cx="10027556" cy="646331"/>
          </a:xfrm>
          <a:prstGeom prst="rect">
            <a:avLst/>
          </a:prstGeom>
          <a:noFill/>
        </p:spPr>
        <p:txBody>
          <a:bodyPr wrap="square" rtlCol="0" anchor="ctr">
            <a:spAutoFit/>
          </a:bodyPr>
          <a:lstStyle/>
          <a:p>
            <a:pPr algn="ctr"/>
            <a:r>
              <a:rPr lang="es-VE" altLang="ko-KR" sz="3600" b="1" dirty="0">
                <a:solidFill>
                  <a:srgbClr val="9261B7"/>
                </a:solidFill>
                <a:latin typeface="Century Gothic" panose="020B0502020202020204" pitchFamily="34" charset="0"/>
                <a:cs typeface="Arial" pitchFamily="34" charset="0"/>
              </a:rPr>
              <a:t>INSUFICIENCIA CARDIACA</a:t>
            </a: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457672"/>
            <a:ext cx="12191999" cy="430887"/>
          </a:xfrm>
          <a:prstGeom prst="rect">
            <a:avLst/>
          </a:prstGeom>
          <a:solidFill>
            <a:srgbClr val="9261B7"/>
          </a:solidFill>
        </p:spPr>
        <p:txBody>
          <a:bodyPr wrap="square" rtlCol="0">
            <a:spAutoFit/>
          </a:bodyPr>
          <a:lstStyle/>
          <a:p>
            <a:pPr lvl="0" algn="r">
              <a:defRPr/>
            </a:pPr>
            <a:r>
              <a:rPr lang="es-VE" sz="1050" dirty="0" err="1">
                <a:solidFill>
                  <a:prstClr val="white"/>
                </a:solidFill>
                <a:effectLst>
                  <a:outerShdw blurRad="38100" dist="38100" dir="2700000" algn="tl">
                    <a:srgbClr val="000000">
                      <a:alpha val="43137"/>
                    </a:srgbClr>
                  </a:outerShdw>
                </a:effectLst>
                <a:latin typeface="Calibri" panose="020F0502020204030204"/>
              </a:rPr>
              <a:t>Cassalet</a:t>
            </a:r>
            <a:r>
              <a:rPr lang="es-VE" sz="1050" dirty="0">
                <a:solidFill>
                  <a:prstClr val="white"/>
                </a:solidFill>
                <a:effectLst>
                  <a:outerShdw blurRad="38100" dist="38100" dir="2700000" algn="tl">
                    <a:srgbClr val="000000">
                      <a:alpha val="43137"/>
                    </a:srgbClr>
                  </a:outerShdw>
                </a:effectLst>
                <a:latin typeface="Calibri" panose="020F0502020204030204"/>
              </a:rPr>
              <a:t>. Falla cardíaca en pacientes pediátricos Fisiopatología y manejo. Parte I. </a:t>
            </a:r>
            <a:r>
              <a:rPr lang="es-VE" sz="1050" dirty="0" err="1">
                <a:solidFill>
                  <a:prstClr val="white"/>
                </a:solidFill>
                <a:effectLst>
                  <a:outerShdw blurRad="38100" dist="38100" dir="2700000" algn="tl">
                    <a:srgbClr val="000000">
                      <a:alpha val="43137"/>
                    </a:srgbClr>
                  </a:outerShdw>
                </a:effectLst>
                <a:latin typeface="Calibri" panose="020F0502020204030204"/>
              </a:rPr>
              <a:t>Rev</a:t>
            </a:r>
            <a:r>
              <a:rPr lang="es-VE" sz="1050" dirty="0">
                <a:solidFill>
                  <a:prstClr val="white"/>
                </a:solidFill>
                <a:effectLst>
                  <a:outerShdw blurRad="38100" dist="38100" dir="2700000" algn="tl">
                    <a:srgbClr val="000000">
                      <a:alpha val="43137"/>
                    </a:srgbClr>
                  </a:outerShdw>
                </a:effectLst>
                <a:latin typeface="Calibri" panose="020F0502020204030204"/>
              </a:rPr>
              <a:t> </a:t>
            </a:r>
            <a:r>
              <a:rPr lang="es-VE" sz="1050" dirty="0" err="1">
                <a:solidFill>
                  <a:prstClr val="white"/>
                </a:solidFill>
                <a:effectLst>
                  <a:outerShdw blurRad="38100" dist="38100" dir="2700000" algn="tl">
                    <a:srgbClr val="000000">
                      <a:alpha val="43137"/>
                    </a:srgbClr>
                  </a:outerShdw>
                </a:effectLst>
                <a:latin typeface="Calibri" panose="020F0502020204030204"/>
              </a:rPr>
              <a:t>Colomb</a:t>
            </a:r>
            <a:r>
              <a:rPr lang="es-VE" sz="1050" dirty="0">
                <a:solidFill>
                  <a:prstClr val="white"/>
                </a:solidFill>
                <a:effectLst>
                  <a:outerShdw blurRad="38100" dist="38100" dir="2700000" algn="tl">
                    <a:srgbClr val="000000">
                      <a:alpha val="43137"/>
                    </a:srgbClr>
                  </a:outerShdw>
                </a:effectLst>
                <a:latin typeface="Calibri" panose="020F0502020204030204"/>
              </a:rPr>
              <a:t> Cardio, 2018: 25(4): 286-294 </a:t>
            </a:r>
          </a:p>
          <a:p>
            <a:pPr lvl="0" algn="r">
              <a:defRPr/>
            </a:pPr>
            <a:r>
              <a:rPr lang="it-IT" sz="1050" dirty="0">
                <a:solidFill>
                  <a:prstClr val="white"/>
                </a:solidFill>
                <a:effectLst>
                  <a:outerShdw blurRad="38100" dist="38100" dir="2700000" algn="tl">
                    <a:srgbClr val="000000">
                      <a:alpha val="43137"/>
                    </a:srgbClr>
                  </a:outerShdw>
                </a:effectLst>
                <a:latin typeface="Calibri" panose="020F0502020204030204"/>
              </a:rPr>
              <a:t>H. Baumgartner et al. / Rev Esp Cardiol. 2021;74(5)::436.e1–436.e1</a:t>
            </a: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graphicFrame>
        <p:nvGraphicFramePr>
          <p:cNvPr id="1808" name="Diagrama 1807">
            <a:extLst>
              <a:ext uri="{FF2B5EF4-FFF2-40B4-BE49-F238E27FC236}">
                <a16:creationId xmlns:a16="http://schemas.microsoft.com/office/drawing/2014/main" xmlns="" id="{8FDE3942-5A52-5C58-0515-488AD6915C61}"/>
              </a:ext>
            </a:extLst>
          </p:cNvPr>
          <p:cNvGraphicFramePr/>
          <p:nvPr>
            <p:extLst>
              <p:ext uri="{D42A27DB-BD31-4B8C-83A1-F6EECF244321}">
                <p14:modId xmlns:p14="http://schemas.microsoft.com/office/powerpoint/2010/main" val="2507333531"/>
              </p:ext>
            </p:extLst>
          </p:nvPr>
        </p:nvGraphicFramePr>
        <p:xfrm>
          <a:off x="2933341" y="1344001"/>
          <a:ext cx="8890350" cy="47511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10" name="Picture 2" descr="Un Corazón Bosquejo Gráficos De - Imagen gratis en Pixabay - Pixabay">
            <a:extLst>
              <a:ext uri="{FF2B5EF4-FFF2-40B4-BE49-F238E27FC236}">
                <a16:creationId xmlns:a16="http://schemas.microsoft.com/office/drawing/2014/main" xmlns="" id="{319A22D3-E91B-BF10-9E9C-C896C950D334}"/>
              </a:ext>
            </a:extLst>
          </p:cNvPr>
          <p:cNvPicPr>
            <a:picLocks noChangeAspect="1" noChangeArrowheads="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2555" y="1736604"/>
            <a:ext cx="3193393" cy="425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8">
                                            <p:graphicEl>
                                              <a:dgm id="{1732D846-66BE-4F0A-BA4F-854C23003AE1}"/>
                                            </p:graphicEl>
                                          </p:spTgt>
                                        </p:tgtEl>
                                        <p:attrNameLst>
                                          <p:attrName>style.visibility</p:attrName>
                                        </p:attrNameLst>
                                      </p:cBhvr>
                                      <p:to>
                                        <p:strVal val="visible"/>
                                      </p:to>
                                    </p:set>
                                    <p:animEffect transition="in" filter="fade">
                                      <p:cBhvr>
                                        <p:cTn id="7" dur="500"/>
                                        <p:tgtEl>
                                          <p:spTgt spid="1808">
                                            <p:graphicEl>
                                              <a:dgm id="{1732D846-66BE-4F0A-BA4F-854C23003AE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8">
                                            <p:graphicEl>
                                              <a:dgm id="{727A1208-5D26-4F72-98D0-E9485A0F982B}"/>
                                            </p:graphicEl>
                                          </p:spTgt>
                                        </p:tgtEl>
                                        <p:attrNameLst>
                                          <p:attrName>style.visibility</p:attrName>
                                        </p:attrNameLst>
                                      </p:cBhvr>
                                      <p:to>
                                        <p:strVal val="visible"/>
                                      </p:to>
                                    </p:set>
                                    <p:animEffect transition="in" filter="fade">
                                      <p:cBhvr>
                                        <p:cTn id="10" dur="500"/>
                                        <p:tgtEl>
                                          <p:spTgt spid="1808">
                                            <p:graphicEl>
                                              <a:dgm id="{727A1208-5D26-4F72-98D0-E9485A0F982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8">
                                            <p:graphicEl>
                                              <a:dgm id="{4FDC844F-059D-4549-A691-684AEF8C54D2}"/>
                                            </p:graphicEl>
                                          </p:spTgt>
                                        </p:tgtEl>
                                        <p:attrNameLst>
                                          <p:attrName>style.visibility</p:attrName>
                                        </p:attrNameLst>
                                      </p:cBhvr>
                                      <p:to>
                                        <p:strVal val="visible"/>
                                      </p:to>
                                    </p:set>
                                    <p:animEffect transition="in" filter="fade">
                                      <p:cBhvr>
                                        <p:cTn id="13" dur="500"/>
                                        <p:tgtEl>
                                          <p:spTgt spid="1808">
                                            <p:graphicEl>
                                              <a:dgm id="{4FDC844F-059D-4549-A691-684AEF8C54D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08">
                                            <p:graphicEl>
                                              <a:dgm id="{99D73EFD-1678-4643-852F-C40EF63B4DB5}"/>
                                            </p:graphicEl>
                                          </p:spTgt>
                                        </p:tgtEl>
                                        <p:attrNameLst>
                                          <p:attrName>style.visibility</p:attrName>
                                        </p:attrNameLst>
                                      </p:cBhvr>
                                      <p:to>
                                        <p:strVal val="visible"/>
                                      </p:to>
                                    </p:set>
                                    <p:animEffect transition="in" filter="fade">
                                      <p:cBhvr>
                                        <p:cTn id="18" dur="500"/>
                                        <p:tgtEl>
                                          <p:spTgt spid="1808">
                                            <p:graphicEl>
                                              <a:dgm id="{99D73EFD-1678-4643-852F-C40EF63B4DB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08">
                                            <p:graphicEl>
                                              <a:dgm id="{A8EC29CF-F54C-432A-BE3E-5E370FD9FD22}"/>
                                            </p:graphicEl>
                                          </p:spTgt>
                                        </p:tgtEl>
                                        <p:attrNameLst>
                                          <p:attrName>style.visibility</p:attrName>
                                        </p:attrNameLst>
                                      </p:cBhvr>
                                      <p:to>
                                        <p:strVal val="visible"/>
                                      </p:to>
                                    </p:set>
                                    <p:animEffect transition="in" filter="fade">
                                      <p:cBhvr>
                                        <p:cTn id="21" dur="500"/>
                                        <p:tgtEl>
                                          <p:spTgt spid="1808">
                                            <p:graphicEl>
                                              <a:dgm id="{A8EC29CF-F54C-432A-BE3E-5E370FD9FD2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08">
                                            <p:graphicEl>
                                              <a:dgm id="{145CE897-7494-45C6-9D03-17695CCFB956}"/>
                                            </p:graphicEl>
                                          </p:spTgt>
                                        </p:tgtEl>
                                        <p:attrNameLst>
                                          <p:attrName>style.visibility</p:attrName>
                                        </p:attrNameLst>
                                      </p:cBhvr>
                                      <p:to>
                                        <p:strVal val="visible"/>
                                      </p:to>
                                    </p:set>
                                    <p:animEffect transition="in" filter="fade">
                                      <p:cBhvr>
                                        <p:cTn id="26" dur="500"/>
                                        <p:tgtEl>
                                          <p:spTgt spid="1808">
                                            <p:graphicEl>
                                              <a:dgm id="{145CE897-7494-45C6-9D03-17695CCFB95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08">
                                            <p:graphicEl>
                                              <a:dgm id="{1C671983-A017-448F-97AE-6D3CE148EBAA}"/>
                                            </p:graphicEl>
                                          </p:spTgt>
                                        </p:tgtEl>
                                        <p:attrNameLst>
                                          <p:attrName>style.visibility</p:attrName>
                                        </p:attrNameLst>
                                      </p:cBhvr>
                                      <p:to>
                                        <p:strVal val="visible"/>
                                      </p:to>
                                    </p:set>
                                    <p:animEffect transition="in" filter="fade">
                                      <p:cBhvr>
                                        <p:cTn id="29" dur="500"/>
                                        <p:tgtEl>
                                          <p:spTgt spid="1808">
                                            <p:graphicEl>
                                              <a:dgm id="{1C671983-A017-448F-97AE-6D3CE148EBA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08">
                                            <p:graphicEl>
                                              <a:dgm id="{92CB6076-59C4-411A-8D3E-860A5A6EE791}"/>
                                            </p:graphicEl>
                                          </p:spTgt>
                                        </p:tgtEl>
                                        <p:attrNameLst>
                                          <p:attrName>style.visibility</p:attrName>
                                        </p:attrNameLst>
                                      </p:cBhvr>
                                      <p:to>
                                        <p:strVal val="visible"/>
                                      </p:to>
                                    </p:set>
                                    <p:animEffect transition="in" filter="fade">
                                      <p:cBhvr>
                                        <p:cTn id="34" dur="500"/>
                                        <p:tgtEl>
                                          <p:spTgt spid="1808">
                                            <p:graphicEl>
                                              <a:dgm id="{92CB6076-59C4-411A-8D3E-860A5A6EE79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08">
                                            <p:graphicEl>
                                              <a:dgm id="{50BD323B-2DC0-468F-A331-0DF060C3E3DD}"/>
                                            </p:graphicEl>
                                          </p:spTgt>
                                        </p:tgtEl>
                                        <p:attrNameLst>
                                          <p:attrName>style.visibility</p:attrName>
                                        </p:attrNameLst>
                                      </p:cBhvr>
                                      <p:to>
                                        <p:strVal val="visible"/>
                                      </p:to>
                                    </p:set>
                                    <p:animEffect transition="in" filter="fade">
                                      <p:cBhvr>
                                        <p:cTn id="37" dur="500"/>
                                        <p:tgtEl>
                                          <p:spTgt spid="1808">
                                            <p:graphicEl>
                                              <a:dgm id="{50BD323B-2DC0-468F-A331-0DF060C3E3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0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4" name="TextBox 19">
            <a:extLst>
              <a:ext uri="{FF2B5EF4-FFF2-40B4-BE49-F238E27FC236}">
                <a16:creationId xmlns:a16="http://schemas.microsoft.com/office/drawing/2014/main" xmlns="" id="{484666EB-5F46-4814-930E-22C02D5AA5AC}"/>
              </a:ext>
            </a:extLst>
          </p:cNvPr>
          <p:cNvSpPr txBox="1"/>
          <p:nvPr/>
        </p:nvSpPr>
        <p:spPr>
          <a:xfrm>
            <a:off x="1082221" y="910874"/>
            <a:ext cx="10027556" cy="646331"/>
          </a:xfrm>
          <a:prstGeom prst="rect">
            <a:avLst/>
          </a:prstGeom>
          <a:noFill/>
        </p:spPr>
        <p:txBody>
          <a:bodyPr wrap="square" rtlCol="0" anchor="ctr">
            <a:spAutoFit/>
          </a:bodyPr>
          <a:lstStyle/>
          <a:p>
            <a:pPr algn="ctr"/>
            <a:r>
              <a:rPr lang="es-VE" altLang="ko-KR" sz="3600" b="1" dirty="0">
                <a:solidFill>
                  <a:srgbClr val="9261B7"/>
                </a:solidFill>
                <a:latin typeface="Century Gothic" panose="020B0502020202020204" pitchFamily="34" charset="0"/>
                <a:cs typeface="Arial" pitchFamily="34" charset="0"/>
              </a:rPr>
              <a:t>INSUFICIENCIA CARDIACA</a:t>
            </a: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457672"/>
            <a:ext cx="12191999" cy="415498"/>
          </a:xfrm>
          <a:prstGeom prst="rect">
            <a:avLst/>
          </a:prstGeom>
          <a:solidFill>
            <a:srgbClr val="9261B7"/>
          </a:solidFill>
        </p:spPr>
        <p:txBody>
          <a:bodyPr wrap="square" rtlCol="0">
            <a:spAutoFit/>
          </a:bodyPr>
          <a:lstStyle/>
          <a:p>
            <a:pPr algn="r">
              <a:defRPr/>
            </a:pPr>
            <a:r>
              <a:rPr lang="es-VE" sz="1050" dirty="0">
                <a:solidFill>
                  <a:prstClr val="white"/>
                </a:solidFill>
                <a:effectLst>
                  <a:outerShdw blurRad="38100" dist="38100" dir="2700000" algn="tl">
                    <a:srgbClr val="000000">
                      <a:alpha val="43137"/>
                    </a:srgbClr>
                  </a:outerShdw>
                </a:effectLst>
                <a:latin typeface="Calibri" panose="020F0502020204030204"/>
              </a:rPr>
              <a:t>Price J. </a:t>
            </a:r>
            <a:r>
              <a:rPr lang="en-US" sz="1050" dirty="0">
                <a:solidFill>
                  <a:prstClr val="white"/>
                </a:solidFill>
                <a:effectLst>
                  <a:outerShdw blurRad="38100" dist="38100" dir="2700000" algn="tl">
                    <a:srgbClr val="000000">
                      <a:alpha val="43137"/>
                    </a:srgbClr>
                  </a:outerShdw>
                </a:effectLst>
                <a:latin typeface="Calibri" panose="020F0502020204030204"/>
              </a:rPr>
              <a:t>Congestive Heart Failure in Children. Pediatrics in Review. Vol. 40 No. 2 FEBRUARY 2019</a:t>
            </a:r>
            <a:endParaRPr lang="es-VE" sz="1050" dirty="0">
              <a:solidFill>
                <a:prstClr val="white"/>
              </a:solidFill>
              <a:effectLst>
                <a:outerShdw blurRad="38100" dist="38100" dir="2700000" algn="tl">
                  <a:srgbClr val="000000">
                    <a:alpha val="43137"/>
                  </a:srgbClr>
                </a:outerShdw>
              </a:effectLst>
              <a:latin typeface="Calibri" panose="020F0502020204030204"/>
            </a:endParaRPr>
          </a:p>
          <a:p>
            <a:pPr lvl="0" algn="r">
              <a:defRPr/>
            </a:pPr>
            <a:r>
              <a:rPr lang="es-VE" sz="1050" dirty="0">
                <a:solidFill>
                  <a:schemeClr val="bg1"/>
                </a:solidFill>
                <a:effectLst>
                  <a:outerShdw blurRad="38100" dist="38100" dir="2700000" algn="tl">
                    <a:srgbClr val="000000">
                      <a:alpha val="43137"/>
                    </a:srgbClr>
                  </a:outerShdw>
                </a:effectLst>
                <a:latin typeface="+mj-lt"/>
              </a:rPr>
              <a:t>Saavedra, et al. Insuficiencia cardiaca en Pediatría. </a:t>
            </a:r>
            <a:r>
              <a:rPr lang="pt-BR" sz="1050" dirty="0">
                <a:solidFill>
                  <a:schemeClr val="bg1"/>
                </a:solidFill>
                <a:effectLst>
                  <a:outerShdw blurRad="38100" dist="38100" dir="2700000" algn="tl">
                    <a:srgbClr val="000000">
                      <a:alpha val="43137"/>
                    </a:srgbClr>
                  </a:outerShdw>
                </a:effectLst>
                <a:latin typeface="+mj-lt"/>
              </a:rPr>
              <a:t>BOL PEDIATR 2021; 61: 1-8</a:t>
            </a:r>
            <a:r>
              <a:rPr lang="es-VE" sz="1050" dirty="0">
                <a:solidFill>
                  <a:schemeClr val="bg1"/>
                </a:solidFill>
                <a:effectLst>
                  <a:outerShdw blurRad="38100" dist="38100" dir="2700000" algn="tl">
                    <a:srgbClr val="000000">
                      <a:alpha val="43137"/>
                    </a:srgbClr>
                  </a:outerShdw>
                </a:effectLst>
                <a:latin typeface="+mj-lt"/>
              </a:rPr>
              <a:t> </a:t>
            </a: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1918" y="1534336"/>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Etiología  </a:t>
            </a:r>
          </a:p>
        </p:txBody>
      </p:sp>
      <p:pic>
        <p:nvPicPr>
          <p:cNvPr id="5" name="Imagen 4">
            <a:extLst>
              <a:ext uri="{FF2B5EF4-FFF2-40B4-BE49-F238E27FC236}">
                <a16:creationId xmlns:a16="http://schemas.microsoft.com/office/drawing/2014/main" xmlns="" id="{393AAF82-F518-66F1-A872-5C17A5319862}"/>
              </a:ext>
            </a:extLst>
          </p:cNvPr>
          <p:cNvPicPr>
            <a:picLocks noChangeAspect="1"/>
          </p:cNvPicPr>
          <p:nvPr/>
        </p:nvPicPr>
        <p:blipFill>
          <a:blip r:embed="rId5"/>
          <a:stretch>
            <a:fillRect/>
          </a:stretch>
        </p:blipFill>
        <p:spPr>
          <a:xfrm>
            <a:off x="164780" y="2398832"/>
            <a:ext cx="7172191" cy="3068870"/>
          </a:xfrm>
          <a:prstGeom prst="rect">
            <a:avLst/>
          </a:prstGeom>
        </p:spPr>
      </p:pic>
      <p:pic>
        <p:nvPicPr>
          <p:cNvPr id="6" name="Imagen 5">
            <a:extLst>
              <a:ext uri="{FF2B5EF4-FFF2-40B4-BE49-F238E27FC236}">
                <a16:creationId xmlns:a16="http://schemas.microsoft.com/office/drawing/2014/main" xmlns="" id="{B4C0C2CD-FD51-18C5-5A27-2E18FB9F360B}"/>
              </a:ext>
            </a:extLst>
          </p:cNvPr>
          <p:cNvPicPr>
            <a:picLocks noChangeAspect="1"/>
          </p:cNvPicPr>
          <p:nvPr/>
        </p:nvPicPr>
        <p:blipFill>
          <a:blip r:embed="rId6"/>
          <a:stretch>
            <a:fillRect/>
          </a:stretch>
        </p:blipFill>
        <p:spPr>
          <a:xfrm>
            <a:off x="7358743" y="1534336"/>
            <a:ext cx="4388743" cy="4797863"/>
          </a:xfrm>
          <a:prstGeom prst="rect">
            <a:avLst/>
          </a:prstGeom>
        </p:spPr>
      </p:pic>
    </p:spTree>
    <p:extLst>
      <p:ext uri="{BB962C8B-B14F-4D97-AF65-F5344CB8AC3E}">
        <p14:creationId xmlns:p14="http://schemas.microsoft.com/office/powerpoint/2010/main" val="4012466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4" name="TextBox 19">
            <a:extLst>
              <a:ext uri="{FF2B5EF4-FFF2-40B4-BE49-F238E27FC236}">
                <a16:creationId xmlns:a16="http://schemas.microsoft.com/office/drawing/2014/main" xmlns="" id="{484666EB-5F46-4814-930E-22C02D5AA5AC}"/>
              </a:ext>
            </a:extLst>
          </p:cNvPr>
          <p:cNvSpPr txBox="1"/>
          <p:nvPr/>
        </p:nvSpPr>
        <p:spPr>
          <a:xfrm>
            <a:off x="1082221" y="910874"/>
            <a:ext cx="10027556" cy="646331"/>
          </a:xfrm>
          <a:prstGeom prst="rect">
            <a:avLst/>
          </a:prstGeom>
          <a:noFill/>
        </p:spPr>
        <p:txBody>
          <a:bodyPr wrap="square" rtlCol="0" anchor="ctr">
            <a:spAutoFit/>
          </a:bodyPr>
          <a:lstStyle/>
          <a:p>
            <a:pPr algn="ctr"/>
            <a:r>
              <a:rPr lang="es-VE" altLang="ko-KR" sz="3600" b="1" dirty="0">
                <a:solidFill>
                  <a:srgbClr val="9261B7"/>
                </a:solidFill>
                <a:latin typeface="Century Gothic" panose="020B0502020202020204" pitchFamily="34" charset="0"/>
                <a:cs typeface="Arial" pitchFamily="34" charset="0"/>
              </a:rPr>
              <a:t>INSUFICIENCIA CARDIACA</a:t>
            </a: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457672"/>
            <a:ext cx="12191999" cy="415498"/>
          </a:xfrm>
          <a:prstGeom prst="rect">
            <a:avLst/>
          </a:prstGeom>
          <a:solidFill>
            <a:srgbClr val="9261B7"/>
          </a:solidFill>
        </p:spPr>
        <p:txBody>
          <a:bodyPr wrap="square" rtlCol="0">
            <a:spAutoFit/>
          </a:bodyPr>
          <a:lstStyle/>
          <a:p>
            <a:pPr lvl="0" algn="r">
              <a:defRPr/>
            </a:pPr>
            <a:r>
              <a:rPr lang="en-US" sz="1050" dirty="0">
                <a:solidFill>
                  <a:schemeClr val="bg1"/>
                </a:solidFill>
                <a:latin typeface="+mj-lt"/>
              </a:rPr>
              <a:t>European Journal of Heart Failure (2021) 23, 352–380 doi:10.1002/ejhf.2115</a:t>
            </a:r>
          </a:p>
          <a:p>
            <a:pPr lvl="0" algn="r">
              <a:defRPr/>
            </a:pPr>
            <a:r>
              <a:rPr lang="en-US" sz="1050" dirty="0">
                <a:solidFill>
                  <a:schemeClr val="bg1"/>
                </a:solidFill>
                <a:effectLst>
                  <a:outerShdw blurRad="38100" dist="38100" dir="2700000" algn="tl">
                    <a:srgbClr val="000000">
                      <a:alpha val="43137"/>
                    </a:srgbClr>
                  </a:outerShdw>
                </a:effectLst>
                <a:latin typeface="+mj-lt"/>
              </a:rPr>
              <a:t>Romanian </a:t>
            </a:r>
            <a:r>
              <a:rPr lang="en-US" sz="1050" dirty="0" err="1">
                <a:solidFill>
                  <a:schemeClr val="bg1"/>
                </a:solidFill>
                <a:effectLst>
                  <a:outerShdw blurRad="38100" dist="38100" dir="2700000" algn="tl">
                    <a:srgbClr val="000000">
                      <a:alpha val="43137"/>
                    </a:srgbClr>
                  </a:outerShdw>
                </a:effectLst>
                <a:latin typeface="+mj-lt"/>
              </a:rPr>
              <a:t>JouRnal</a:t>
            </a:r>
            <a:r>
              <a:rPr lang="en-US" sz="1050" dirty="0">
                <a:solidFill>
                  <a:schemeClr val="bg1"/>
                </a:solidFill>
                <a:effectLst>
                  <a:outerShdw blurRad="38100" dist="38100" dir="2700000" algn="tl">
                    <a:srgbClr val="000000">
                      <a:alpha val="43137"/>
                    </a:srgbClr>
                  </a:outerShdw>
                </a:effectLst>
                <a:latin typeface="+mj-lt"/>
              </a:rPr>
              <a:t> of </a:t>
            </a:r>
            <a:r>
              <a:rPr lang="en-US" sz="1050" dirty="0" err="1">
                <a:solidFill>
                  <a:schemeClr val="bg1"/>
                </a:solidFill>
                <a:effectLst>
                  <a:outerShdw blurRad="38100" dist="38100" dir="2700000" algn="tl">
                    <a:srgbClr val="000000">
                      <a:alpha val="43137"/>
                    </a:srgbClr>
                  </a:outerShdw>
                </a:effectLst>
                <a:latin typeface="+mj-lt"/>
              </a:rPr>
              <a:t>PediatRics</a:t>
            </a:r>
            <a:r>
              <a:rPr lang="en-US" sz="1050" dirty="0">
                <a:solidFill>
                  <a:schemeClr val="bg1"/>
                </a:solidFill>
                <a:effectLst>
                  <a:outerShdw blurRad="38100" dist="38100" dir="2700000" algn="tl">
                    <a:srgbClr val="000000">
                      <a:alpha val="43137"/>
                    </a:srgbClr>
                  </a:outerShdw>
                </a:effectLst>
                <a:latin typeface="+mj-lt"/>
              </a:rPr>
              <a:t> – Vol. </a:t>
            </a:r>
            <a:r>
              <a:rPr lang="en-US" sz="1050" dirty="0" err="1">
                <a:solidFill>
                  <a:schemeClr val="bg1"/>
                </a:solidFill>
                <a:effectLst>
                  <a:outerShdw blurRad="38100" dist="38100" dir="2700000" algn="tl">
                    <a:srgbClr val="000000">
                      <a:alpha val="43137"/>
                    </a:srgbClr>
                  </a:outerShdw>
                </a:effectLst>
                <a:latin typeface="+mj-lt"/>
              </a:rPr>
              <a:t>lXX</a:t>
            </a:r>
            <a:r>
              <a:rPr lang="en-US" sz="1050" dirty="0">
                <a:solidFill>
                  <a:schemeClr val="bg1"/>
                </a:solidFill>
                <a:effectLst>
                  <a:outerShdw blurRad="38100" dist="38100" dir="2700000" algn="tl">
                    <a:srgbClr val="000000">
                      <a:alpha val="43137"/>
                    </a:srgbClr>
                  </a:outerShdw>
                </a:effectLst>
                <a:latin typeface="+mj-lt"/>
              </a:rPr>
              <a:t>, no. 1, </a:t>
            </a:r>
            <a:r>
              <a:rPr lang="en-US" sz="1050" dirty="0" err="1">
                <a:solidFill>
                  <a:schemeClr val="bg1"/>
                </a:solidFill>
                <a:effectLst>
                  <a:outerShdw blurRad="38100" dist="38100" dir="2700000" algn="tl">
                    <a:srgbClr val="000000">
                      <a:alpha val="43137"/>
                    </a:srgbClr>
                  </a:outerShdw>
                </a:effectLst>
                <a:latin typeface="+mj-lt"/>
              </a:rPr>
              <a:t>YeaR</a:t>
            </a:r>
            <a:r>
              <a:rPr lang="en-US" sz="1050" dirty="0">
                <a:solidFill>
                  <a:schemeClr val="bg1"/>
                </a:solidFill>
                <a:effectLst>
                  <a:outerShdw blurRad="38100" dist="38100" dir="2700000" algn="tl">
                    <a:srgbClr val="000000">
                      <a:alpha val="43137"/>
                    </a:srgbClr>
                  </a:outerShdw>
                </a:effectLst>
                <a:latin typeface="+mj-lt"/>
              </a:rPr>
              <a:t> 2021</a:t>
            </a:r>
            <a:r>
              <a:rPr lang="es-VE" sz="1050" dirty="0">
                <a:solidFill>
                  <a:schemeClr val="bg1"/>
                </a:solidFill>
                <a:effectLst>
                  <a:outerShdw blurRad="38100" dist="38100" dir="2700000" algn="tl">
                    <a:srgbClr val="000000">
                      <a:alpha val="43137"/>
                    </a:srgbClr>
                  </a:outerShdw>
                </a:effectLst>
                <a:latin typeface="+mj-lt"/>
              </a:rPr>
              <a:t> </a:t>
            </a: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1918" y="1534336"/>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Clasificación </a:t>
            </a:r>
          </a:p>
        </p:txBody>
      </p:sp>
      <p:pic>
        <p:nvPicPr>
          <p:cNvPr id="23" name="Imagen 22">
            <a:extLst>
              <a:ext uri="{FF2B5EF4-FFF2-40B4-BE49-F238E27FC236}">
                <a16:creationId xmlns:a16="http://schemas.microsoft.com/office/drawing/2014/main" xmlns="" id="{BE2005CB-80C4-349B-56A5-D336BA06345C}"/>
              </a:ext>
            </a:extLst>
          </p:cNvPr>
          <p:cNvPicPr>
            <a:picLocks noChangeAspect="1"/>
          </p:cNvPicPr>
          <p:nvPr/>
        </p:nvPicPr>
        <p:blipFill>
          <a:blip r:embed="rId5"/>
          <a:stretch>
            <a:fillRect/>
          </a:stretch>
        </p:blipFill>
        <p:spPr>
          <a:xfrm>
            <a:off x="217168" y="2136619"/>
            <a:ext cx="3102971" cy="4580204"/>
          </a:xfrm>
          <a:prstGeom prst="rect">
            <a:avLst/>
          </a:prstGeom>
        </p:spPr>
      </p:pic>
      <p:pic>
        <p:nvPicPr>
          <p:cNvPr id="5" name="Imagen 4">
            <a:extLst>
              <a:ext uri="{FF2B5EF4-FFF2-40B4-BE49-F238E27FC236}">
                <a16:creationId xmlns:a16="http://schemas.microsoft.com/office/drawing/2014/main" xmlns="" id="{CC7FD9D7-A5A2-DBEF-11C0-7727743458D2}"/>
              </a:ext>
            </a:extLst>
          </p:cNvPr>
          <p:cNvPicPr>
            <a:picLocks noChangeAspect="1"/>
          </p:cNvPicPr>
          <p:nvPr/>
        </p:nvPicPr>
        <p:blipFill>
          <a:blip r:embed="rId6"/>
          <a:stretch>
            <a:fillRect/>
          </a:stretch>
        </p:blipFill>
        <p:spPr>
          <a:xfrm>
            <a:off x="3537307" y="1892340"/>
            <a:ext cx="8403355" cy="4364061"/>
          </a:xfrm>
          <a:prstGeom prst="rect">
            <a:avLst/>
          </a:prstGeom>
        </p:spPr>
      </p:pic>
    </p:spTree>
    <p:extLst>
      <p:ext uri="{BB962C8B-B14F-4D97-AF65-F5344CB8AC3E}">
        <p14:creationId xmlns:p14="http://schemas.microsoft.com/office/powerpoint/2010/main" val="40441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457672"/>
            <a:ext cx="12191999" cy="415498"/>
          </a:xfrm>
          <a:prstGeom prst="rect">
            <a:avLst/>
          </a:prstGeom>
          <a:solidFill>
            <a:srgbClr val="9261B7"/>
          </a:solidFill>
        </p:spPr>
        <p:txBody>
          <a:bodyPr wrap="square" rtlCol="0">
            <a:spAutoFit/>
          </a:bodyPr>
          <a:lstStyle/>
          <a:p>
            <a:pPr lvl="0" algn="r">
              <a:defRPr/>
            </a:pPr>
            <a:r>
              <a:rPr lang="es-VE" sz="1050" dirty="0" err="1">
                <a:solidFill>
                  <a:prstClr val="white"/>
                </a:solidFill>
                <a:effectLst>
                  <a:outerShdw blurRad="38100" dist="38100" dir="2700000" algn="tl">
                    <a:srgbClr val="000000">
                      <a:alpha val="43137"/>
                    </a:srgbClr>
                  </a:outerShdw>
                </a:effectLst>
                <a:latin typeface="Calibri" panose="020F0502020204030204"/>
              </a:rPr>
              <a:t>Cassalet</a:t>
            </a:r>
            <a:r>
              <a:rPr lang="es-VE" sz="1050" dirty="0">
                <a:solidFill>
                  <a:prstClr val="white"/>
                </a:solidFill>
                <a:effectLst>
                  <a:outerShdw blurRad="38100" dist="38100" dir="2700000" algn="tl">
                    <a:srgbClr val="000000">
                      <a:alpha val="43137"/>
                    </a:srgbClr>
                  </a:outerShdw>
                </a:effectLst>
                <a:latin typeface="Calibri" panose="020F0502020204030204"/>
              </a:rPr>
              <a:t>. Falla cardíaca en pacientes pediátricos Fisiopatología y manejo. Parte I. </a:t>
            </a:r>
            <a:r>
              <a:rPr lang="es-VE" sz="1050" dirty="0" err="1">
                <a:solidFill>
                  <a:prstClr val="white"/>
                </a:solidFill>
                <a:effectLst>
                  <a:outerShdw blurRad="38100" dist="38100" dir="2700000" algn="tl">
                    <a:srgbClr val="000000">
                      <a:alpha val="43137"/>
                    </a:srgbClr>
                  </a:outerShdw>
                </a:effectLst>
                <a:latin typeface="Calibri" panose="020F0502020204030204"/>
              </a:rPr>
              <a:t>Rev</a:t>
            </a:r>
            <a:r>
              <a:rPr lang="es-VE" sz="1050" dirty="0">
                <a:solidFill>
                  <a:prstClr val="white"/>
                </a:solidFill>
                <a:effectLst>
                  <a:outerShdw blurRad="38100" dist="38100" dir="2700000" algn="tl">
                    <a:srgbClr val="000000">
                      <a:alpha val="43137"/>
                    </a:srgbClr>
                  </a:outerShdw>
                </a:effectLst>
                <a:latin typeface="Calibri" panose="020F0502020204030204"/>
              </a:rPr>
              <a:t> </a:t>
            </a:r>
            <a:r>
              <a:rPr lang="es-VE" sz="1050" dirty="0" err="1">
                <a:solidFill>
                  <a:prstClr val="white"/>
                </a:solidFill>
                <a:effectLst>
                  <a:outerShdw blurRad="38100" dist="38100" dir="2700000" algn="tl">
                    <a:srgbClr val="000000">
                      <a:alpha val="43137"/>
                    </a:srgbClr>
                  </a:outerShdw>
                </a:effectLst>
                <a:latin typeface="Calibri" panose="020F0502020204030204"/>
              </a:rPr>
              <a:t>Colomb</a:t>
            </a:r>
            <a:r>
              <a:rPr lang="es-VE" sz="1050" dirty="0">
                <a:solidFill>
                  <a:prstClr val="white"/>
                </a:solidFill>
                <a:effectLst>
                  <a:outerShdw blurRad="38100" dist="38100" dir="2700000" algn="tl">
                    <a:srgbClr val="000000">
                      <a:alpha val="43137"/>
                    </a:srgbClr>
                  </a:outerShdw>
                </a:effectLst>
                <a:latin typeface="Calibri" panose="020F0502020204030204"/>
              </a:rPr>
              <a:t> Cardio, 2018: 25(4): 286-294 </a:t>
            </a:r>
          </a:p>
          <a:p>
            <a:pPr lvl="0" algn="r">
              <a:defRPr/>
            </a:pPr>
            <a:r>
              <a:rPr lang="es-VE" sz="1050" dirty="0">
                <a:solidFill>
                  <a:schemeClr val="bg1"/>
                </a:solidFill>
                <a:effectLst>
                  <a:outerShdw blurRad="38100" dist="38100" dir="2700000" algn="tl">
                    <a:srgbClr val="000000">
                      <a:alpha val="43137"/>
                    </a:srgbClr>
                  </a:outerShdw>
                </a:effectLst>
                <a:latin typeface="+mj-lt"/>
              </a:rPr>
              <a:t>Saavedra, et al. Insuficiencia cardiaca en Pediatría. </a:t>
            </a:r>
            <a:r>
              <a:rPr lang="pt-BR" sz="1050" dirty="0">
                <a:solidFill>
                  <a:schemeClr val="bg1"/>
                </a:solidFill>
                <a:effectLst>
                  <a:outerShdw blurRad="38100" dist="38100" dir="2700000" algn="tl">
                    <a:srgbClr val="000000">
                      <a:alpha val="43137"/>
                    </a:srgbClr>
                  </a:outerShdw>
                </a:effectLst>
                <a:latin typeface="+mj-lt"/>
              </a:rPr>
              <a:t>BOL PEDIATR 2021; 61: 1-8</a:t>
            </a:r>
            <a:r>
              <a:rPr lang="es-VE" sz="1050" dirty="0">
                <a:solidFill>
                  <a:schemeClr val="bg1"/>
                </a:solidFill>
                <a:effectLst>
                  <a:outerShdw blurRad="38100" dist="38100" dir="2700000" algn="tl">
                    <a:srgbClr val="000000">
                      <a:alpha val="43137"/>
                    </a:srgbClr>
                  </a:outerShdw>
                </a:effectLst>
                <a:latin typeface="+mj-lt"/>
              </a:rPr>
              <a:t> </a:t>
            </a: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Fisiopatología  </a:t>
            </a:r>
          </a:p>
        </p:txBody>
      </p:sp>
      <p:pic>
        <p:nvPicPr>
          <p:cNvPr id="5" name="Imagen 4">
            <a:extLst>
              <a:ext uri="{FF2B5EF4-FFF2-40B4-BE49-F238E27FC236}">
                <a16:creationId xmlns:a16="http://schemas.microsoft.com/office/drawing/2014/main" xmlns="" id="{01BE6D0B-5D2E-9209-44B0-CDB6BED50826}"/>
              </a:ext>
            </a:extLst>
          </p:cNvPr>
          <p:cNvPicPr>
            <a:picLocks noChangeAspect="1"/>
          </p:cNvPicPr>
          <p:nvPr/>
        </p:nvPicPr>
        <p:blipFill>
          <a:blip r:embed="rId5"/>
          <a:stretch>
            <a:fillRect/>
          </a:stretch>
        </p:blipFill>
        <p:spPr>
          <a:xfrm>
            <a:off x="5083861" y="1178532"/>
            <a:ext cx="6368144" cy="5021181"/>
          </a:xfrm>
          <a:prstGeom prst="rect">
            <a:avLst/>
          </a:prstGeom>
        </p:spPr>
      </p:pic>
      <p:pic>
        <p:nvPicPr>
          <p:cNvPr id="6" name="Imagen 5">
            <a:extLst>
              <a:ext uri="{FF2B5EF4-FFF2-40B4-BE49-F238E27FC236}">
                <a16:creationId xmlns:a16="http://schemas.microsoft.com/office/drawing/2014/main" xmlns="" id="{64F29B74-026A-B7DA-B820-4CE1764C6CD4}"/>
              </a:ext>
            </a:extLst>
          </p:cNvPr>
          <p:cNvPicPr>
            <a:picLocks noChangeAspect="1"/>
          </p:cNvPicPr>
          <p:nvPr/>
        </p:nvPicPr>
        <p:blipFill>
          <a:blip r:embed="rId6"/>
          <a:stretch>
            <a:fillRect/>
          </a:stretch>
        </p:blipFill>
        <p:spPr>
          <a:xfrm>
            <a:off x="321684" y="1638195"/>
            <a:ext cx="4633272" cy="4561518"/>
          </a:xfrm>
          <a:prstGeom prst="rect">
            <a:avLst/>
          </a:prstGeom>
        </p:spPr>
      </p:pic>
      <p:sp>
        <p:nvSpPr>
          <p:cNvPr id="8" name="Rectángulo 7">
            <a:extLst>
              <a:ext uri="{FF2B5EF4-FFF2-40B4-BE49-F238E27FC236}">
                <a16:creationId xmlns:a16="http://schemas.microsoft.com/office/drawing/2014/main" xmlns="" id="{1FF9B61B-EEC8-0137-9796-4E791C95B574}"/>
              </a:ext>
            </a:extLst>
          </p:cNvPr>
          <p:cNvSpPr/>
          <p:nvPr/>
        </p:nvSpPr>
        <p:spPr>
          <a:xfrm>
            <a:off x="7494494" y="2425538"/>
            <a:ext cx="1264024" cy="358588"/>
          </a:xfrm>
          <a:prstGeom prst="rect">
            <a:avLst/>
          </a:prstGeom>
          <a:solidFill>
            <a:schemeClr val="accent1">
              <a:lumMod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a:extLst>
              <a:ext uri="{FF2B5EF4-FFF2-40B4-BE49-F238E27FC236}">
                <a16:creationId xmlns:a16="http://schemas.microsoft.com/office/drawing/2014/main" xmlns="" id="{7A770C30-79D4-3063-0914-CAC534916E29}"/>
              </a:ext>
            </a:extLst>
          </p:cNvPr>
          <p:cNvSpPr/>
          <p:nvPr/>
        </p:nvSpPr>
        <p:spPr>
          <a:xfrm>
            <a:off x="7345018" y="2822728"/>
            <a:ext cx="2077278" cy="358588"/>
          </a:xfrm>
          <a:prstGeom prst="rect">
            <a:avLst/>
          </a:prstGeom>
          <a:solidFill>
            <a:schemeClr val="accent1">
              <a:lumMod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a:extLst>
              <a:ext uri="{FF2B5EF4-FFF2-40B4-BE49-F238E27FC236}">
                <a16:creationId xmlns:a16="http://schemas.microsoft.com/office/drawing/2014/main" xmlns="" id="{4EC68DE1-A925-250A-7A13-C3706F8FFB4B}"/>
              </a:ext>
            </a:extLst>
          </p:cNvPr>
          <p:cNvSpPr/>
          <p:nvPr/>
        </p:nvSpPr>
        <p:spPr>
          <a:xfrm>
            <a:off x="5417216" y="1413847"/>
            <a:ext cx="1073036" cy="358588"/>
          </a:xfrm>
          <a:prstGeom prst="rect">
            <a:avLst/>
          </a:prstGeom>
          <a:solidFill>
            <a:schemeClr val="accent1">
              <a:lumMod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a:extLst>
              <a:ext uri="{FF2B5EF4-FFF2-40B4-BE49-F238E27FC236}">
                <a16:creationId xmlns:a16="http://schemas.microsoft.com/office/drawing/2014/main" xmlns="" id="{FEA6B777-9482-E2C6-C7F1-A8AA4BA13557}"/>
              </a:ext>
            </a:extLst>
          </p:cNvPr>
          <p:cNvSpPr/>
          <p:nvPr/>
        </p:nvSpPr>
        <p:spPr>
          <a:xfrm>
            <a:off x="5752660" y="2169625"/>
            <a:ext cx="1073036" cy="358588"/>
          </a:xfrm>
          <a:prstGeom prst="rect">
            <a:avLst/>
          </a:prstGeom>
          <a:solidFill>
            <a:schemeClr val="accent1">
              <a:lumMod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a:extLst>
              <a:ext uri="{FF2B5EF4-FFF2-40B4-BE49-F238E27FC236}">
                <a16:creationId xmlns:a16="http://schemas.microsoft.com/office/drawing/2014/main" xmlns="" id="{BF768854-BEA4-7372-BD1E-F809DF8ED5D5}"/>
              </a:ext>
            </a:extLst>
          </p:cNvPr>
          <p:cNvSpPr/>
          <p:nvPr/>
        </p:nvSpPr>
        <p:spPr>
          <a:xfrm>
            <a:off x="7494494" y="4715791"/>
            <a:ext cx="695349" cy="358588"/>
          </a:xfrm>
          <a:prstGeom prst="rect">
            <a:avLst/>
          </a:prstGeom>
          <a:solidFill>
            <a:schemeClr val="accent1">
              <a:lumMod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Rectángulo 15">
            <a:extLst>
              <a:ext uri="{FF2B5EF4-FFF2-40B4-BE49-F238E27FC236}">
                <a16:creationId xmlns:a16="http://schemas.microsoft.com/office/drawing/2014/main" xmlns="" id="{5781C91E-FB7F-987B-A0EB-BCA092A27B34}"/>
              </a:ext>
            </a:extLst>
          </p:cNvPr>
          <p:cNvSpPr/>
          <p:nvPr/>
        </p:nvSpPr>
        <p:spPr>
          <a:xfrm>
            <a:off x="9316668" y="2155867"/>
            <a:ext cx="930575" cy="358588"/>
          </a:xfrm>
          <a:prstGeom prst="rect">
            <a:avLst/>
          </a:prstGeom>
          <a:solidFill>
            <a:schemeClr val="accent1">
              <a:lumMod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8026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620958"/>
            <a:ext cx="12191999" cy="415498"/>
          </a:xfrm>
          <a:prstGeom prst="rect">
            <a:avLst/>
          </a:prstGeom>
          <a:solidFill>
            <a:srgbClr val="9261B7"/>
          </a:solidFill>
        </p:spPr>
        <p:txBody>
          <a:bodyPr wrap="square" rtlCol="0">
            <a:spAutoFit/>
          </a:bodyPr>
          <a:lstStyle/>
          <a:p>
            <a:pPr lvl="0" algn="r">
              <a:defRPr/>
            </a:pPr>
            <a:r>
              <a:rPr lang="es-VE" sz="1050" dirty="0">
                <a:solidFill>
                  <a:prstClr val="white"/>
                </a:solidFill>
                <a:effectLst>
                  <a:outerShdw blurRad="38100" dist="38100" dir="2700000" algn="tl">
                    <a:srgbClr val="000000">
                      <a:alpha val="43137"/>
                    </a:srgbClr>
                  </a:outerShdw>
                </a:effectLst>
                <a:latin typeface="Calibri" panose="020F0502020204030204"/>
              </a:rPr>
              <a:t>Price J. </a:t>
            </a:r>
            <a:r>
              <a:rPr lang="en-US" sz="1050" dirty="0">
                <a:solidFill>
                  <a:prstClr val="white"/>
                </a:solidFill>
                <a:effectLst>
                  <a:outerShdw blurRad="38100" dist="38100" dir="2700000" algn="tl">
                    <a:srgbClr val="000000">
                      <a:alpha val="43137"/>
                    </a:srgbClr>
                  </a:outerShdw>
                </a:effectLst>
                <a:latin typeface="Calibri" panose="020F0502020204030204"/>
              </a:rPr>
              <a:t>Congestive Heart Failure in Children. Pediatrics in Review. Vol. 40 No. 2 FEBRUARY 2019</a:t>
            </a:r>
          </a:p>
          <a:p>
            <a:pPr lvl="0" algn="r">
              <a:defRPr/>
            </a:pPr>
            <a:r>
              <a:rPr lang="es-VE" sz="1050" dirty="0" err="1">
                <a:solidFill>
                  <a:prstClr val="white"/>
                </a:solidFill>
                <a:effectLst>
                  <a:outerShdw blurRad="38100" dist="38100" dir="2700000" algn="tl">
                    <a:srgbClr val="000000">
                      <a:alpha val="43137"/>
                    </a:srgbClr>
                  </a:outerShdw>
                </a:effectLst>
                <a:latin typeface="Calibri" panose="020F0502020204030204"/>
              </a:rPr>
              <a:t>Cassalet</a:t>
            </a:r>
            <a:r>
              <a:rPr lang="es-VE" sz="1050" dirty="0">
                <a:solidFill>
                  <a:prstClr val="white"/>
                </a:solidFill>
                <a:effectLst>
                  <a:outerShdw blurRad="38100" dist="38100" dir="2700000" algn="tl">
                    <a:srgbClr val="000000">
                      <a:alpha val="43137"/>
                    </a:srgbClr>
                  </a:outerShdw>
                </a:effectLst>
                <a:latin typeface="Calibri" panose="020F0502020204030204"/>
              </a:rPr>
              <a:t>. Falla cardíaca en pacientes pediátricos Fisiopatología y manejo. Parte I. </a:t>
            </a:r>
            <a:r>
              <a:rPr lang="es-VE" sz="1050" dirty="0" err="1">
                <a:solidFill>
                  <a:prstClr val="white"/>
                </a:solidFill>
                <a:effectLst>
                  <a:outerShdw blurRad="38100" dist="38100" dir="2700000" algn="tl">
                    <a:srgbClr val="000000">
                      <a:alpha val="43137"/>
                    </a:srgbClr>
                  </a:outerShdw>
                </a:effectLst>
                <a:latin typeface="Calibri" panose="020F0502020204030204"/>
              </a:rPr>
              <a:t>Rev</a:t>
            </a:r>
            <a:r>
              <a:rPr lang="es-VE" sz="1050" dirty="0">
                <a:solidFill>
                  <a:prstClr val="white"/>
                </a:solidFill>
                <a:effectLst>
                  <a:outerShdw blurRad="38100" dist="38100" dir="2700000" algn="tl">
                    <a:srgbClr val="000000">
                      <a:alpha val="43137"/>
                    </a:srgbClr>
                  </a:outerShdw>
                </a:effectLst>
                <a:latin typeface="Calibri" panose="020F0502020204030204"/>
              </a:rPr>
              <a:t> </a:t>
            </a:r>
            <a:r>
              <a:rPr lang="es-VE" sz="1050" dirty="0" err="1">
                <a:solidFill>
                  <a:prstClr val="white"/>
                </a:solidFill>
                <a:effectLst>
                  <a:outerShdw blurRad="38100" dist="38100" dir="2700000" algn="tl">
                    <a:srgbClr val="000000">
                      <a:alpha val="43137"/>
                    </a:srgbClr>
                  </a:outerShdw>
                </a:effectLst>
                <a:latin typeface="Calibri" panose="020F0502020204030204"/>
              </a:rPr>
              <a:t>Colomb</a:t>
            </a:r>
            <a:r>
              <a:rPr lang="es-VE" sz="1050" dirty="0">
                <a:solidFill>
                  <a:prstClr val="white"/>
                </a:solidFill>
                <a:effectLst>
                  <a:outerShdw blurRad="38100" dist="38100" dir="2700000" algn="tl">
                    <a:srgbClr val="000000">
                      <a:alpha val="43137"/>
                    </a:srgbClr>
                  </a:outerShdw>
                </a:effectLst>
                <a:latin typeface="Calibri" panose="020F0502020204030204"/>
              </a:rPr>
              <a:t> Cardio, 2018: 25(4): 286-294</a:t>
            </a: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Diagnostico  </a:t>
            </a:r>
          </a:p>
        </p:txBody>
      </p:sp>
      <p:graphicFrame>
        <p:nvGraphicFramePr>
          <p:cNvPr id="4" name="Diagrama 3">
            <a:extLst>
              <a:ext uri="{FF2B5EF4-FFF2-40B4-BE49-F238E27FC236}">
                <a16:creationId xmlns:a16="http://schemas.microsoft.com/office/drawing/2014/main" xmlns="" id="{BF0C8C35-1DB6-988A-50CC-1B44BD7DEA84}"/>
              </a:ext>
            </a:extLst>
          </p:cNvPr>
          <p:cNvGraphicFramePr/>
          <p:nvPr>
            <p:extLst>
              <p:ext uri="{D42A27DB-BD31-4B8C-83A1-F6EECF244321}">
                <p14:modId xmlns:p14="http://schemas.microsoft.com/office/powerpoint/2010/main" val="2221561534"/>
              </p:ext>
            </p:extLst>
          </p:nvPr>
        </p:nvGraphicFramePr>
        <p:xfrm>
          <a:off x="1880931" y="1927426"/>
          <a:ext cx="8680011" cy="44586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4">
            <a:extLst>
              <a:ext uri="{FF2B5EF4-FFF2-40B4-BE49-F238E27FC236}">
                <a16:creationId xmlns:a16="http://schemas.microsoft.com/office/drawing/2014/main" xmlns="" id="{AEFF609C-D986-9554-1E13-DA1377025519}"/>
              </a:ext>
            </a:extLst>
          </p:cNvPr>
          <p:cNvSpPr/>
          <p:nvPr/>
        </p:nvSpPr>
        <p:spPr>
          <a:xfrm>
            <a:off x="3934925" y="1469885"/>
            <a:ext cx="3332947" cy="582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Fundamentalmente clínico  </a:t>
            </a:r>
          </a:p>
        </p:txBody>
      </p:sp>
    </p:spTree>
    <p:extLst>
      <p:ext uri="{BB962C8B-B14F-4D97-AF65-F5344CB8AC3E}">
        <p14:creationId xmlns:p14="http://schemas.microsoft.com/office/powerpoint/2010/main" val="68783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a16="http://schemas.microsoft.com/office/drawing/2014/main" xmlns=""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a16="http://schemas.microsoft.com/office/drawing/2014/main" xmlns="" id="{2B709741-C234-4D7E-BC77-253C39D9CF60}"/>
              </a:ext>
            </a:extLst>
          </p:cNvPr>
          <p:cNvSpPr txBox="1"/>
          <p:nvPr/>
        </p:nvSpPr>
        <p:spPr>
          <a:xfrm>
            <a:off x="0" y="6400314"/>
            <a:ext cx="12191999" cy="415498"/>
          </a:xfrm>
          <a:prstGeom prst="rect">
            <a:avLst/>
          </a:prstGeom>
          <a:solidFill>
            <a:srgbClr val="9261B7"/>
          </a:solidFill>
        </p:spPr>
        <p:txBody>
          <a:bodyPr wrap="square" rtlCol="0">
            <a:spAutoFit/>
          </a:bodyPr>
          <a:lstStyle/>
          <a:p>
            <a:pPr lvl="0" algn="r">
              <a:defRPr/>
            </a:pPr>
            <a:r>
              <a:rPr lang="es-VE" sz="1050" dirty="0">
                <a:solidFill>
                  <a:prstClr val="white"/>
                </a:solidFill>
                <a:effectLst>
                  <a:outerShdw blurRad="38100" dist="38100" dir="2700000" algn="tl">
                    <a:srgbClr val="000000">
                      <a:alpha val="43137"/>
                    </a:srgbClr>
                  </a:outerShdw>
                </a:effectLst>
                <a:latin typeface="Calibri" panose="020F0502020204030204"/>
              </a:rPr>
              <a:t>Price J. </a:t>
            </a:r>
            <a:r>
              <a:rPr lang="en-US" sz="1050" dirty="0">
                <a:solidFill>
                  <a:prstClr val="white"/>
                </a:solidFill>
                <a:effectLst>
                  <a:outerShdw blurRad="38100" dist="38100" dir="2700000" algn="tl">
                    <a:srgbClr val="000000">
                      <a:alpha val="43137"/>
                    </a:srgbClr>
                  </a:outerShdw>
                </a:effectLst>
                <a:latin typeface="Calibri" panose="020F0502020204030204"/>
              </a:rPr>
              <a:t>Congestive Heart Failure in Children. Pediatrics in Review. Vol. 40 No. 2 FEBRUARY 2019</a:t>
            </a:r>
          </a:p>
          <a:p>
            <a:pPr lvl="0" algn="r">
              <a:defRPr/>
            </a:pPr>
            <a:r>
              <a:rPr lang="es-VE" sz="1050" dirty="0">
                <a:solidFill>
                  <a:prstClr val="white"/>
                </a:solidFill>
                <a:effectLst>
                  <a:outerShdw blurRad="38100" dist="38100" dir="2700000" algn="tl">
                    <a:srgbClr val="000000">
                      <a:alpha val="43137"/>
                    </a:srgbClr>
                  </a:outerShdw>
                </a:effectLst>
                <a:latin typeface="Calibri" panose="020F0502020204030204"/>
              </a:rPr>
              <a:t>https://doi.org/10.1016/j.ijcard.2022.03.018</a:t>
            </a:r>
          </a:p>
        </p:txBody>
      </p:sp>
      <p:pic>
        <p:nvPicPr>
          <p:cNvPr id="13" name="Imagen 12">
            <a:extLst>
              <a:ext uri="{FF2B5EF4-FFF2-40B4-BE49-F238E27FC236}">
                <a16:creationId xmlns:a16="http://schemas.microsoft.com/office/drawing/2014/main" xmlns=""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a16="http://schemas.microsoft.com/office/drawing/2014/main" xmlns=""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a16="http://schemas.microsoft.com/office/drawing/2014/main" xmlns=""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dirty="0">
                <a:solidFill>
                  <a:schemeClr val="tx1">
                    <a:lumMod val="95000"/>
                    <a:lumOff val="5000"/>
                  </a:schemeClr>
                </a:solidFill>
                <a:latin typeface="Century Gothic" panose="020B0502020202020204" pitchFamily="34" charset="0"/>
              </a:rPr>
              <a:t>Tratamiento  </a:t>
            </a:r>
          </a:p>
        </p:txBody>
      </p:sp>
      <p:pic>
        <p:nvPicPr>
          <p:cNvPr id="9" name="Imagen 8">
            <a:extLst>
              <a:ext uri="{FF2B5EF4-FFF2-40B4-BE49-F238E27FC236}">
                <a16:creationId xmlns:a16="http://schemas.microsoft.com/office/drawing/2014/main" xmlns="" id="{00FB01BC-16B2-1D39-53F0-D7478AC7E379}"/>
              </a:ext>
            </a:extLst>
          </p:cNvPr>
          <p:cNvPicPr>
            <a:picLocks noChangeAspect="1"/>
          </p:cNvPicPr>
          <p:nvPr/>
        </p:nvPicPr>
        <p:blipFill>
          <a:blip r:embed="rId5"/>
          <a:stretch>
            <a:fillRect/>
          </a:stretch>
        </p:blipFill>
        <p:spPr>
          <a:xfrm>
            <a:off x="2846826" y="1510852"/>
            <a:ext cx="9520613" cy="4936180"/>
          </a:xfrm>
          <a:prstGeom prst="rect">
            <a:avLst/>
          </a:prstGeom>
        </p:spPr>
      </p:pic>
      <p:sp>
        <p:nvSpPr>
          <p:cNvPr id="4" name="CuadroTexto 3">
            <a:extLst>
              <a:ext uri="{FF2B5EF4-FFF2-40B4-BE49-F238E27FC236}">
                <a16:creationId xmlns:a16="http://schemas.microsoft.com/office/drawing/2014/main" xmlns="" id="{CD3EADF0-22BF-B78C-0F61-1C2290D957AC}"/>
              </a:ext>
            </a:extLst>
          </p:cNvPr>
          <p:cNvSpPr txBox="1"/>
          <p:nvPr/>
        </p:nvSpPr>
        <p:spPr>
          <a:xfrm>
            <a:off x="85168" y="1664930"/>
            <a:ext cx="2882348" cy="5262979"/>
          </a:xfrm>
          <a:prstGeom prst="rect">
            <a:avLst/>
          </a:prstGeom>
          <a:noFill/>
        </p:spPr>
        <p:txBody>
          <a:bodyPr wrap="square" rtlCol="0">
            <a:spAutoFit/>
          </a:bodyPr>
          <a:lstStyle/>
          <a:p>
            <a:pPr marL="285750" indent="-285750" algn="just">
              <a:buFont typeface="Arial" panose="020B0604020202020204" pitchFamily="34" charset="0"/>
              <a:buChar char="•"/>
            </a:pPr>
            <a:r>
              <a:rPr lang="es-VE" sz="1600" dirty="0">
                <a:latin typeface="Century Gothic" panose="020B0502020202020204" pitchFamily="34" charset="0"/>
              </a:rPr>
              <a:t>No hay ECA en pacientes pediátricos.</a:t>
            </a:r>
          </a:p>
          <a:p>
            <a:pPr marL="285750" indent="-285750" algn="just">
              <a:buFont typeface="Arial" panose="020B0604020202020204" pitchFamily="34" charset="0"/>
              <a:buChar char="•"/>
            </a:pPr>
            <a:endParaRPr lang="es-VE" sz="1600" dirty="0">
              <a:latin typeface="Century Gothic" panose="020B0502020202020204" pitchFamily="34" charset="0"/>
            </a:endParaRPr>
          </a:p>
          <a:p>
            <a:pPr marL="285750" indent="-285750" algn="just">
              <a:buFont typeface="Arial" panose="020B0604020202020204" pitchFamily="34" charset="0"/>
              <a:buChar char="•"/>
            </a:pPr>
            <a:r>
              <a:rPr lang="es-VE" sz="1600" dirty="0">
                <a:latin typeface="Century Gothic" panose="020B0502020202020204" pitchFamily="34" charset="0"/>
              </a:rPr>
              <a:t>Las recomendaciones se extrapolan de la evidencia en adultos. </a:t>
            </a:r>
          </a:p>
          <a:p>
            <a:pPr marL="285750" indent="-285750" algn="just">
              <a:buFont typeface="Arial" panose="020B0604020202020204" pitchFamily="34" charset="0"/>
              <a:buChar char="•"/>
            </a:pPr>
            <a:endParaRPr lang="es-VE" sz="1600" dirty="0">
              <a:latin typeface="Century Gothic" panose="020B0502020202020204" pitchFamily="34" charset="0"/>
            </a:endParaRPr>
          </a:p>
          <a:p>
            <a:pPr marL="285750" indent="-285750" algn="just">
              <a:buFont typeface="Arial" panose="020B0604020202020204" pitchFamily="34" charset="0"/>
              <a:buChar char="•"/>
            </a:pPr>
            <a:r>
              <a:rPr lang="es-VE" sz="1600" dirty="0">
                <a:latin typeface="Century Gothic" panose="020B0502020202020204" pitchFamily="34" charset="0"/>
              </a:rPr>
              <a:t>La meta es, mejorar síntomas y evitar la progresión del daño miocárdico.</a:t>
            </a:r>
          </a:p>
          <a:p>
            <a:pPr marL="285750" indent="-285750" algn="just">
              <a:buFont typeface="Arial" panose="020B0604020202020204" pitchFamily="34" charset="0"/>
              <a:buChar char="•"/>
            </a:pPr>
            <a:endParaRPr lang="es-VE" sz="1600" dirty="0">
              <a:latin typeface="Century Gothic" panose="020B0502020202020204" pitchFamily="34" charset="0"/>
            </a:endParaRPr>
          </a:p>
          <a:p>
            <a:pPr marL="285750" indent="-285750" algn="just">
              <a:buFont typeface="Arial" panose="020B0604020202020204" pitchFamily="34" charset="0"/>
              <a:buChar char="•"/>
            </a:pPr>
            <a:r>
              <a:rPr lang="es-VE" sz="1600" dirty="0">
                <a:latin typeface="Century Gothic" panose="020B0502020202020204" pitchFamily="34" charset="0"/>
              </a:rPr>
              <a:t>Muchos de los medicamentos de uso en el adulto no tienen autorización en niños.</a:t>
            </a:r>
          </a:p>
          <a:p>
            <a:pPr marL="285750" indent="-285750" algn="just">
              <a:buFont typeface="Arial" panose="020B0604020202020204" pitchFamily="34" charset="0"/>
              <a:buChar char="•"/>
            </a:pPr>
            <a:endParaRPr lang="es-VE" sz="1600" dirty="0">
              <a:latin typeface="Century Gothic" panose="020B0502020202020204" pitchFamily="34" charset="0"/>
            </a:endParaRPr>
          </a:p>
          <a:p>
            <a:pPr marL="285750" indent="-285750" algn="just">
              <a:buFont typeface="Arial" panose="020B0604020202020204" pitchFamily="34" charset="0"/>
              <a:buChar char="•"/>
            </a:pPr>
            <a:r>
              <a:rPr lang="es-VE" sz="1600" dirty="0">
                <a:latin typeface="Century Gothic" panose="020B0502020202020204" pitchFamily="34" charset="0"/>
              </a:rPr>
              <a:t>Tratamiento es basado en el estadio clínico</a:t>
            </a:r>
          </a:p>
          <a:p>
            <a:pPr marL="285750" indent="-285750" algn="just">
              <a:buFont typeface="Arial" panose="020B0604020202020204" pitchFamily="34" charset="0"/>
              <a:buChar char="•"/>
            </a:pPr>
            <a:endParaRPr lang="es-VE" sz="1600" dirty="0">
              <a:latin typeface="Century Gothic" panose="020B0502020202020204" pitchFamily="34" charset="0"/>
            </a:endParaRPr>
          </a:p>
          <a:p>
            <a:pPr marL="285750" indent="-285750" algn="just">
              <a:buFont typeface="Arial" panose="020B0604020202020204" pitchFamily="34" charset="0"/>
              <a:buChar char="•"/>
            </a:pPr>
            <a:endParaRPr lang="es-VE" sz="1600" dirty="0">
              <a:latin typeface="Century Gothic" panose="020B0502020202020204" pitchFamily="34" charset="0"/>
            </a:endParaRPr>
          </a:p>
        </p:txBody>
      </p:sp>
      <p:sp>
        <p:nvSpPr>
          <p:cNvPr id="5" name="Rectángulo 4">
            <a:extLst>
              <a:ext uri="{FF2B5EF4-FFF2-40B4-BE49-F238E27FC236}">
                <a16:creationId xmlns:a16="http://schemas.microsoft.com/office/drawing/2014/main" xmlns="" id="{607601D3-9447-8CC6-99FA-864A7F61BC30}"/>
              </a:ext>
            </a:extLst>
          </p:cNvPr>
          <p:cNvSpPr/>
          <p:nvPr/>
        </p:nvSpPr>
        <p:spPr>
          <a:xfrm>
            <a:off x="-510718" y="0"/>
            <a:ext cx="12801074" cy="7290485"/>
          </a:xfrm>
          <a:prstGeom prst="rect">
            <a:avLst/>
          </a:prstGeom>
          <a:solidFill>
            <a:schemeClr val="accent2">
              <a:lumMod val="20000"/>
              <a:lumOff val="80000"/>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7" name="Imagen 6" descr="Texto&#10;&#10;Descripción generada automáticamente con confianza media">
            <a:extLst>
              <a:ext uri="{FF2B5EF4-FFF2-40B4-BE49-F238E27FC236}">
                <a16:creationId xmlns:a16="http://schemas.microsoft.com/office/drawing/2014/main" xmlns="" id="{BFAE1B6E-C4A0-ADEB-9A32-997D03EA2B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205" y="77184"/>
            <a:ext cx="3905336" cy="6779663"/>
          </a:xfrm>
          <a:prstGeom prst="rect">
            <a:avLst/>
          </a:prstGeom>
        </p:spPr>
      </p:pic>
      <p:pic>
        <p:nvPicPr>
          <p:cNvPr id="8" name="Imagen 7" descr="Texto&#10;&#10;Descripción generada automáticamente con confianza media">
            <a:extLst>
              <a:ext uri="{FF2B5EF4-FFF2-40B4-BE49-F238E27FC236}">
                <a16:creationId xmlns:a16="http://schemas.microsoft.com/office/drawing/2014/main" xmlns="" id="{000B15F6-0EFF-43BF-212E-07F0535014C5}"/>
              </a:ext>
            </a:extLst>
          </p:cNvPr>
          <p:cNvPicPr>
            <a:picLocks noChangeAspect="1"/>
          </p:cNvPicPr>
          <p:nvPr/>
        </p:nvPicPr>
        <p:blipFill rotWithShape="1">
          <a:blip r:embed="rId6">
            <a:extLst>
              <a:ext uri="{28A0092B-C50C-407E-A947-70E740481C1C}">
                <a14:useLocalDpi xmlns:a14="http://schemas.microsoft.com/office/drawing/2010/main" val="0"/>
              </a:ext>
            </a:extLst>
          </a:blip>
          <a:srcRect t="27191" b="42044"/>
          <a:stretch/>
        </p:blipFill>
        <p:spPr>
          <a:xfrm>
            <a:off x="1939918" y="1643811"/>
            <a:ext cx="7899803" cy="4219107"/>
          </a:xfrm>
          <a:prstGeom prst="rect">
            <a:avLst/>
          </a:prstGeom>
        </p:spPr>
      </p:pic>
      <p:pic>
        <p:nvPicPr>
          <p:cNvPr id="12" name="Imagen 11">
            <a:extLst>
              <a:ext uri="{FF2B5EF4-FFF2-40B4-BE49-F238E27FC236}">
                <a16:creationId xmlns:a16="http://schemas.microsoft.com/office/drawing/2014/main" xmlns="" id="{90657AF6-5A82-A399-C395-9807C7BD83CD}"/>
              </a:ext>
            </a:extLst>
          </p:cNvPr>
          <p:cNvPicPr>
            <a:picLocks noChangeAspect="1"/>
          </p:cNvPicPr>
          <p:nvPr/>
        </p:nvPicPr>
        <p:blipFill>
          <a:blip r:embed="rId7"/>
          <a:stretch>
            <a:fillRect/>
          </a:stretch>
        </p:blipFill>
        <p:spPr>
          <a:xfrm>
            <a:off x="245617" y="337945"/>
            <a:ext cx="3330229" cy="723963"/>
          </a:xfrm>
          <a:prstGeom prst="rect">
            <a:avLst/>
          </a:prstGeom>
        </p:spPr>
      </p:pic>
    </p:spTree>
    <p:extLst>
      <p:ext uri="{BB962C8B-B14F-4D97-AF65-F5344CB8AC3E}">
        <p14:creationId xmlns:p14="http://schemas.microsoft.com/office/powerpoint/2010/main" val="12880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9">
            <a:extLst>
              <a:ext uri="{FF2B5EF4-FFF2-40B4-BE49-F238E27FC236}">
                <a16:creationId xmlns="" xmlns:a16="http://schemas.microsoft.com/office/drawing/2014/main" id="{177A4EE5-7F36-4E5D-BC43-A6A53B506D28}"/>
              </a:ext>
            </a:extLst>
          </p:cNvPr>
          <p:cNvSpPr/>
          <p:nvPr/>
        </p:nvSpPr>
        <p:spPr>
          <a:xfrm rot="10800000">
            <a:off x="-1918" y="145303"/>
            <a:ext cx="10422267" cy="636038"/>
          </a:xfrm>
          <a:prstGeom prst="rect">
            <a:avLst/>
          </a:prstGeom>
          <a:gradFill flip="none" rotWithShape="1">
            <a:gsLst>
              <a:gs pos="0">
                <a:srgbClr val="56CBC9"/>
              </a:gs>
              <a:gs pos="57000">
                <a:srgbClr val="56CBC9"/>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latin typeface="Century Gothic" panose="020B0502020202020204" pitchFamily="34" charset="0"/>
            </a:endParaRPr>
          </a:p>
        </p:txBody>
      </p:sp>
      <p:sp>
        <p:nvSpPr>
          <p:cNvPr id="10" name="CuadroTexto 9">
            <a:extLst>
              <a:ext uri="{FF2B5EF4-FFF2-40B4-BE49-F238E27FC236}">
                <a16:creationId xmlns="" xmlns:a16="http://schemas.microsoft.com/office/drawing/2014/main" id="{2B709741-C234-4D7E-BC77-253C39D9CF60}"/>
              </a:ext>
            </a:extLst>
          </p:cNvPr>
          <p:cNvSpPr txBox="1"/>
          <p:nvPr/>
        </p:nvSpPr>
        <p:spPr>
          <a:xfrm>
            <a:off x="0" y="6620958"/>
            <a:ext cx="12191999" cy="253916"/>
          </a:xfrm>
          <a:prstGeom prst="rect">
            <a:avLst/>
          </a:prstGeom>
          <a:solidFill>
            <a:srgbClr val="9261B7"/>
          </a:solidFill>
        </p:spPr>
        <p:txBody>
          <a:bodyPr wrap="square" rtlCol="0">
            <a:spAutoFit/>
          </a:bodyPr>
          <a:lstStyle/>
          <a:p>
            <a:pPr lvl="0" algn="r">
              <a:defRPr/>
            </a:pPr>
            <a:r>
              <a:rPr lang="es-VE" sz="1050" dirty="0">
                <a:solidFill>
                  <a:prstClr val="white"/>
                </a:solidFill>
                <a:effectLst>
                  <a:outerShdw blurRad="38100" dist="38100" dir="2700000" algn="tl">
                    <a:srgbClr val="000000">
                      <a:alpha val="43137"/>
                    </a:srgbClr>
                  </a:outerShdw>
                </a:effectLst>
                <a:latin typeface="Calibri" panose="020F0502020204030204"/>
              </a:rPr>
              <a:t>Price J. </a:t>
            </a:r>
            <a:r>
              <a:rPr lang="en-US" sz="1050" dirty="0">
                <a:solidFill>
                  <a:prstClr val="white"/>
                </a:solidFill>
                <a:effectLst>
                  <a:outerShdw blurRad="38100" dist="38100" dir="2700000" algn="tl">
                    <a:srgbClr val="000000">
                      <a:alpha val="43137"/>
                    </a:srgbClr>
                  </a:outerShdw>
                </a:effectLst>
                <a:latin typeface="Calibri" panose="020F0502020204030204"/>
              </a:rPr>
              <a:t>Congestive Heart Failure in Children. Pediatrics in Review. Vol. 40 No. 2 FEBRUARY 2019</a:t>
            </a:r>
            <a:endParaRPr lang="es-VE" sz="1050" dirty="0">
              <a:solidFill>
                <a:prstClr val="white"/>
              </a:solidFill>
              <a:effectLst>
                <a:outerShdw blurRad="38100" dist="38100" dir="2700000" algn="tl">
                  <a:srgbClr val="000000">
                    <a:alpha val="43137"/>
                  </a:srgbClr>
                </a:outerShdw>
              </a:effectLst>
              <a:latin typeface="Calibri" panose="020F0502020204030204"/>
            </a:endParaRPr>
          </a:p>
        </p:txBody>
      </p:sp>
      <p:pic>
        <p:nvPicPr>
          <p:cNvPr id="13" name="Imagen 12">
            <a:extLst>
              <a:ext uri="{FF2B5EF4-FFF2-40B4-BE49-F238E27FC236}">
                <a16:creationId xmlns="" xmlns:a16="http://schemas.microsoft.com/office/drawing/2014/main" id="{3B50AA14-B5CB-4BE7-B54A-545C4CA992BC}"/>
              </a:ext>
            </a:extLst>
          </p:cNvPr>
          <p:cNvPicPr>
            <a:picLocks noChangeAspect="1"/>
          </p:cNvPicPr>
          <p:nvPr/>
        </p:nvPicPr>
        <p:blipFill rotWithShape="1">
          <a:blip r:embed="rId3"/>
          <a:srcRect r="51296"/>
          <a:stretch/>
        </p:blipFill>
        <p:spPr>
          <a:xfrm>
            <a:off x="10712011" y="-225862"/>
            <a:ext cx="1479989" cy="1562788"/>
          </a:xfrm>
          <a:prstGeom prst="rect">
            <a:avLst/>
          </a:prstGeom>
        </p:spPr>
      </p:pic>
      <p:sp>
        <p:nvSpPr>
          <p:cNvPr id="15" name="CuadroTexto 14"/>
          <p:cNvSpPr txBox="1"/>
          <p:nvPr/>
        </p:nvSpPr>
        <p:spPr>
          <a:xfrm>
            <a:off x="0" y="154189"/>
            <a:ext cx="91000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VE" sz="3600" b="1" dirty="0">
                <a:solidFill>
                  <a:schemeClr val="bg1"/>
                </a:solidFill>
                <a:latin typeface="Century Gothic" pitchFamily="34" charset="0"/>
              </a:rPr>
              <a:t>MEDICINA BASADA EN LA EVIDENCIA</a:t>
            </a:r>
            <a:endParaRPr kumimoji="0" lang="es-VE" sz="3600" b="1" i="0" u="none" strike="noStrike" kern="1200" cap="none" spc="0" normalizeH="0" baseline="0" dirty="0">
              <a:ln>
                <a:noFill/>
              </a:ln>
              <a:solidFill>
                <a:schemeClr val="bg1"/>
              </a:solidFill>
              <a:effectLst/>
              <a:uLnTx/>
              <a:uFillTx/>
              <a:latin typeface="Century Gothic" pitchFamily="34" charset="0"/>
            </a:endParaRPr>
          </a:p>
        </p:txBody>
      </p:sp>
      <p:pic>
        <p:nvPicPr>
          <p:cNvPr id="3" name="Picture 3">
            <a:extLst>
              <a:ext uri="{FF2B5EF4-FFF2-40B4-BE49-F238E27FC236}">
                <a16:creationId xmlns="" xmlns:a16="http://schemas.microsoft.com/office/drawing/2014/main" id="{19A0CA58-C188-4B26-EC56-A5F014E56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424" y="154189"/>
            <a:ext cx="801036" cy="892041"/>
          </a:xfrm>
          <a:prstGeom prst="rect">
            <a:avLst/>
          </a:prstGeom>
          <a:noFill/>
          <a:ln>
            <a:noFill/>
          </a:ln>
          <a:effectLst/>
        </p:spPr>
      </p:pic>
      <p:sp>
        <p:nvSpPr>
          <p:cNvPr id="2" name="Rectángulo 1">
            <a:extLst>
              <a:ext uri="{FF2B5EF4-FFF2-40B4-BE49-F238E27FC236}">
                <a16:creationId xmlns="" xmlns:a16="http://schemas.microsoft.com/office/drawing/2014/main" id="{64DA83C4-276C-7879-316E-EB09E2F7132E}"/>
              </a:ext>
            </a:extLst>
          </p:cNvPr>
          <p:cNvSpPr/>
          <p:nvPr/>
        </p:nvSpPr>
        <p:spPr>
          <a:xfrm>
            <a:off x="85168" y="887179"/>
            <a:ext cx="3332947" cy="5827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lumMod val="95000"/>
                    <a:lumOff val="5000"/>
                  </a:schemeClr>
                </a:solidFill>
                <a:latin typeface="Century Gothic" panose="020B0502020202020204" pitchFamily="34" charset="0"/>
              </a:rPr>
              <a:t>Evolución de Tratamiento en IC  </a:t>
            </a:r>
            <a:endParaRPr lang="es-VE" b="1" dirty="0">
              <a:solidFill>
                <a:schemeClr val="tx1">
                  <a:lumMod val="95000"/>
                  <a:lumOff val="5000"/>
                </a:schemeClr>
              </a:solidFill>
              <a:latin typeface="Century Gothic" panose="020B0502020202020204" pitchFamily="34" charset="0"/>
            </a:endParaRPr>
          </a:p>
        </p:txBody>
      </p:sp>
      <p:graphicFrame>
        <p:nvGraphicFramePr>
          <p:cNvPr id="4" name="Diagrama 3"/>
          <p:cNvGraphicFramePr/>
          <p:nvPr>
            <p:extLst>
              <p:ext uri="{D42A27DB-BD31-4B8C-83A1-F6EECF244321}">
                <p14:modId xmlns:p14="http://schemas.microsoft.com/office/powerpoint/2010/main" val="598125005"/>
              </p:ext>
            </p:extLst>
          </p:nvPr>
        </p:nvGraphicFramePr>
        <p:xfrm>
          <a:off x="359804" y="982227"/>
          <a:ext cx="11662044" cy="50969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ángulo redondeado 7"/>
          <p:cNvSpPr/>
          <p:nvPr/>
        </p:nvSpPr>
        <p:spPr>
          <a:xfrm>
            <a:off x="322905" y="1685213"/>
            <a:ext cx="2173264"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SOLVD-T (1991)</a:t>
            </a:r>
          </a:p>
          <a:p>
            <a:pPr algn="ctr"/>
            <a:r>
              <a:rPr lang="es-VE" sz="1100" dirty="0" smtClean="0">
                <a:solidFill>
                  <a:schemeClr val="tx1"/>
                </a:solidFill>
                <a:latin typeface="Century Gothic" panose="020B0502020202020204" pitchFamily="34" charset="0"/>
              </a:rPr>
              <a:t>2569 pacientes</a:t>
            </a:r>
          </a:p>
          <a:p>
            <a:pPr algn="ctr"/>
            <a:r>
              <a:rPr lang="es-VE" sz="1100" b="1" dirty="0" err="1" smtClean="0">
                <a:solidFill>
                  <a:schemeClr val="tx1"/>
                </a:solidFill>
                <a:latin typeface="Century Gothic" panose="020B0502020202020204" pitchFamily="34" charset="0"/>
              </a:rPr>
              <a:t>Enanapril</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16% reducción de mortalidad por todas las causas.</a:t>
            </a:r>
            <a:endParaRPr lang="es-VE" sz="1100" dirty="0">
              <a:solidFill>
                <a:schemeClr val="tx1"/>
              </a:solidFill>
              <a:latin typeface="Century Gothic" panose="020B0502020202020204" pitchFamily="34" charset="0"/>
            </a:endParaRPr>
          </a:p>
        </p:txBody>
      </p:sp>
      <p:sp>
        <p:nvSpPr>
          <p:cNvPr id="14" name="Rectángulo redondeado 13"/>
          <p:cNvSpPr/>
          <p:nvPr/>
        </p:nvSpPr>
        <p:spPr>
          <a:xfrm>
            <a:off x="284796" y="4648821"/>
            <a:ext cx="2187948"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CIBIS-B (1999)</a:t>
            </a:r>
          </a:p>
          <a:p>
            <a:pPr algn="ctr"/>
            <a:r>
              <a:rPr lang="es-VE" sz="1100" dirty="0" smtClean="0">
                <a:solidFill>
                  <a:schemeClr val="tx1"/>
                </a:solidFill>
                <a:latin typeface="Century Gothic" panose="020B0502020202020204" pitchFamily="34" charset="0"/>
              </a:rPr>
              <a:t>2647 pacientes</a:t>
            </a:r>
          </a:p>
          <a:p>
            <a:pPr algn="ctr"/>
            <a:r>
              <a:rPr lang="es-VE" sz="1100" b="1" dirty="0" err="1" smtClean="0">
                <a:solidFill>
                  <a:schemeClr val="tx1"/>
                </a:solidFill>
                <a:latin typeface="Century Gothic" panose="020B0502020202020204" pitchFamily="34" charset="0"/>
              </a:rPr>
              <a:t>Bisoprolol</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34% reducción de mortalidad por todas las causas.</a:t>
            </a:r>
            <a:endParaRPr lang="es-VE" sz="1100" dirty="0">
              <a:solidFill>
                <a:schemeClr val="tx1"/>
              </a:solidFill>
              <a:latin typeface="Century Gothic" panose="020B0502020202020204" pitchFamily="34" charset="0"/>
            </a:endParaRPr>
          </a:p>
        </p:txBody>
      </p:sp>
      <p:sp>
        <p:nvSpPr>
          <p:cNvPr id="16" name="Rectángulo redondeado 15"/>
          <p:cNvSpPr/>
          <p:nvPr/>
        </p:nvSpPr>
        <p:spPr>
          <a:xfrm>
            <a:off x="2803728" y="4688112"/>
            <a:ext cx="2108360"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MERIT-HF (1999)</a:t>
            </a:r>
          </a:p>
          <a:p>
            <a:pPr algn="ctr"/>
            <a:r>
              <a:rPr lang="es-VE" sz="1100" dirty="0" smtClean="0">
                <a:solidFill>
                  <a:schemeClr val="tx1"/>
                </a:solidFill>
                <a:latin typeface="Century Gothic" panose="020B0502020202020204" pitchFamily="34" charset="0"/>
              </a:rPr>
              <a:t>3991 pacientes</a:t>
            </a:r>
          </a:p>
          <a:p>
            <a:pPr algn="ctr"/>
            <a:r>
              <a:rPr lang="es-VE" sz="1100" b="1" dirty="0" err="1" smtClean="0">
                <a:solidFill>
                  <a:schemeClr val="tx1"/>
                </a:solidFill>
                <a:latin typeface="Century Gothic" panose="020B0502020202020204" pitchFamily="34" charset="0"/>
              </a:rPr>
              <a:t>Metoprolol</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16% reducción de mortalidad por todas las causas.</a:t>
            </a:r>
            <a:endParaRPr lang="es-VE" sz="1100" dirty="0">
              <a:solidFill>
                <a:schemeClr val="tx1"/>
              </a:solidFill>
              <a:latin typeface="Century Gothic" panose="020B0502020202020204" pitchFamily="34" charset="0"/>
            </a:endParaRPr>
          </a:p>
        </p:txBody>
      </p:sp>
      <p:sp>
        <p:nvSpPr>
          <p:cNvPr id="17" name="Rectángulo redondeado 16"/>
          <p:cNvSpPr/>
          <p:nvPr/>
        </p:nvSpPr>
        <p:spPr>
          <a:xfrm>
            <a:off x="6102702" y="1713498"/>
            <a:ext cx="2089611"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CHARM alternativo (2003)</a:t>
            </a:r>
          </a:p>
          <a:p>
            <a:pPr algn="ctr"/>
            <a:r>
              <a:rPr lang="es-VE" sz="1100" dirty="0" smtClean="0">
                <a:solidFill>
                  <a:schemeClr val="tx1"/>
                </a:solidFill>
                <a:latin typeface="Century Gothic" panose="020B0502020202020204" pitchFamily="34" charset="0"/>
              </a:rPr>
              <a:t>2028 pacientes</a:t>
            </a:r>
          </a:p>
          <a:p>
            <a:pPr algn="ctr"/>
            <a:r>
              <a:rPr lang="es-VE" sz="1100" b="1" dirty="0" err="1" smtClean="0">
                <a:solidFill>
                  <a:schemeClr val="tx1"/>
                </a:solidFill>
                <a:latin typeface="Century Gothic" panose="020B0502020202020204" pitchFamily="34" charset="0"/>
              </a:rPr>
              <a:t>Candersatan</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23% reducción de mortalidad cardiovascular.</a:t>
            </a:r>
            <a:endParaRPr lang="es-VE" sz="1100" dirty="0">
              <a:solidFill>
                <a:schemeClr val="tx1"/>
              </a:solidFill>
              <a:latin typeface="Century Gothic" panose="020B0502020202020204" pitchFamily="34" charset="0"/>
            </a:endParaRPr>
          </a:p>
        </p:txBody>
      </p:sp>
      <p:sp>
        <p:nvSpPr>
          <p:cNvPr id="18" name="Rectángulo redondeado 17"/>
          <p:cNvSpPr/>
          <p:nvPr/>
        </p:nvSpPr>
        <p:spPr>
          <a:xfrm>
            <a:off x="3151956" y="1694320"/>
            <a:ext cx="2091117"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CHARM </a:t>
            </a:r>
            <a:r>
              <a:rPr lang="es-VE" sz="1100" b="1" dirty="0" err="1" smtClean="0">
                <a:solidFill>
                  <a:schemeClr val="tx1"/>
                </a:solidFill>
                <a:latin typeface="Century Gothic" panose="020B0502020202020204" pitchFamily="34" charset="0"/>
              </a:rPr>
              <a:t>Added</a:t>
            </a:r>
            <a:r>
              <a:rPr lang="es-VE" sz="1100" b="1" dirty="0" smtClean="0">
                <a:solidFill>
                  <a:schemeClr val="tx1"/>
                </a:solidFill>
                <a:latin typeface="Century Gothic" panose="020B0502020202020204" pitchFamily="34" charset="0"/>
              </a:rPr>
              <a:t> (2003)</a:t>
            </a:r>
          </a:p>
          <a:p>
            <a:pPr algn="ctr"/>
            <a:r>
              <a:rPr lang="es-VE" sz="1100" dirty="0" smtClean="0">
                <a:solidFill>
                  <a:schemeClr val="tx1"/>
                </a:solidFill>
                <a:latin typeface="Century Gothic" panose="020B0502020202020204" pitchFamily="34" charset="0"/>
              </a:rPr>
              <a:t>2548 pacientes</a:t>
            </a:r>
          </a:p>
          <a:p>
            <a:pPr algn="ctr"/>
            <a:r>
              <a:rPr lang="es-VE" sz="1100" b="1" dirty="0" err="1" smtClean="0">
                <a:solidFill>
                  <a:schemeClr val="tx1"/>
                </a:solidFill>
                <a:latin typeface="Century Gothic" panose="020B0502020202020204" pitchFamily="34" charset="0"/>
              </a:rPr>
              <a:t>Candersatan</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15% reducción de mortalidad por todas las causas</a:t>
            </a:r>
            <a:r>
              <a:rPr lang="es-VE" sz="1100" dirty="0" smtClean="0">
                <a:solidFill>
                  <a:schemeClr val="tx1"/>
                </a:solidFill>
              </a:rPr>
              <a:t>.</a:t>
            </a:r>
            <a:endParaRPr lang="es-VE" sz="1100" dirty="0">
              <a:solidFill>
                <a:schemeClr val="tx1"/>
              </a:solidFill>
            </a:endParaRPr>
          </a:p>
        </p:txBody>
      </p:sp>
      <p:sp>
        <p:nvSpPr>
          <p:cNvPr id="19" name="Rectángulo redondeado 18"/>
          <p:cNvSpPr/>
          <p:nvPr/>
        </p:nvSpPr>
        <p:spPr>
          <a:xfrm>
            <a:off x="5243073" y="4691157"/>
            <a:ext cx="2046369"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SHIFT (2010)</a:t>
            </a:r>
          </a:p>
          <a:p>
            <a:pPr algn="ctr"/>
            <a:r>
              <a:rPr lang="es-VE" sz="1100" dirty="0" smtClean="0">
                <a:solidFill>
                  <a:schemeClr val="tx1"/>
                </a:solidFill>
                <a:latin typeface="Century Gothic" panose="020B0502020202020204" pitchFamily="34" charset="0"/>
              </a:rPr>
              <a:t>6558 pacientes</a:t>
            </a:r>
          </a:p>
          <a:p>
            <a:pPr algn="ctr"/>
            <a:r>
              <a:rPr lang="es-VE" sz="1100" b="1" dirty="0" err="1" smtClean="0">
                <a:solidFill>
                  <a:schemeClr val="tx1"/>
                </a:solidFill>
                <a:latin typeface="Century Gothic" panose="020B0502020202020204" pitchFamily="34" charset="0"/>
              </a:rPr>
              <a:t>Ibabradina</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18% reducción de mortalidad cardiovascular</a:t>
            </a:r>
            <a:endParaRPr lang="es-VE" sz="1100" dirty="0">
              <a:solidFill>
                <a:schemeClr val="tx1"/>
              </a:solidFill>
              <a:latin typeface="Century Gothic" panose="020B0502020202020204" pitchFamily="34" charset="0"/>
            </a:endParaRPr>
          </a:p>
        </p:txBody>
      </p:sp>
      <p:sp>
        <p:nvSpPr>
          <p:cNvPr id="20" name="Rectángulo redondeado 19"/>
          <p:cNvSpPr/>
          <p:nvPr/>
        </p:nvSpPr>
        <p:spPr>
          <a:xfrm>
            <a:off x="8989116" y="1684221"/>
            <a:ext cx="2342615"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PARADIGM-HF (2014)</a:t>
            </a:r>
          </a:p>
          <a:p>
            <a:pPr algn="ctr"/>
            <a:r>
              <a:rPr lang="es-VE" sz="1100" dirty="0" smtClean="0">
                <a:solidFill>
                  <a:schemeClr val="tx1"/>
                </a:solidFill>
                <a:latin typeface="Century Gothic" panose="020B0502020202020204" pitchFamily="34" charset="0"/>
              </a:rPr>
              <a:t>8442 pacientes</a:t>
            </a:r>
          </a:p>
          <a:p>
            <a:pPr algn="ctr"/>
            <a:r>
              <a:rPr lang="es-VE" sz="1100" b="1" dirty="0" err="1" smtClean="0">
                <a:solidFill>
                  <a:schemeClr val="tx1"/>
                </a:solidFill>
                <a:latin typeface="Century Gothic" panose="020B0502020202020204" pitchFamily="34" charset="0"/>
              </a:rPr>
              <a:t>Sacubitril</a:t>
            </a:r>
            <a:r>
              <a:rPr lang="es-VE" sz="1100" b="1" dirty="0" smtClean="0">
                <a:solidFill>
                  <a:schemeClr val="tx1"/>
                </a:solidFill>
                <a:latin typeface="Century Gothic" panose="020B0502020202020204" pitchFamily="34" charset="0"/>
              </a:rPr>
              <a:t> </a:t>
            </a:r>
            <a:r>
              <a:rPr lang="es-VE" sz="1100" b="1" dirty="0" err="1" smtClean="0">
                <a:solidFill>
                  <a:schemeClr val="tx1"/>
                </a:solidFill>
                <a:latin typeface="Century Gothic" panose="020B0502020202020204" pitchFamily="34" charset="0"/>
              </a:rPr>
              <a:t>Valsartan</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20% reducción de mortalidad CV</a:t>
            </a:r>
            <a:endParaRPr lang="es-VE" sz="1100" dirty="0">
              <a:solidFill>
                <a:schemeClr val="tx1"/>
              </a:solidFill>
              <a:latin typeface="Century Gothic" panose="020B0502020202020204" pitchFamily="34" charset="0"/>
            </a:endParaRPr>
          </a:p>
        </p:txBody>
      </p:sp>
      <p:sp>
        <p:nvSpPr>
          <p:cNvPr id="21" name="Rectángulo redondeado 20"/>
          <p:cNvSpPr/>
          <p:nvPr/>
        </p:nvSpPr>
        <p:spPr>
          <a:xfrm>
            <a:off x="7469746" y="4691157"/>
            <a:ext cx="2117463"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EMPHASIS-HF (2011)</a:t>
            </a:r>
          </a:p>
          <a:p>
            <a:pPr algn="ctr"/>
            <a:r>
              <a:rPr lang="es-VE" sz="1100" dirty="0" smtClean="0">
                <a:solidFill>
                  <a:schemeClr val="tx1"/>
                </a:solidFill>
                <a:latin typeface="Century Gothic" panose="020B0502020202020204" pitchFamily="34" charset="0"/>
              </a:rPr>
              <a:t>2737 pacientes</a:t>
            </a:r>
          </a:p>
          <a:p>
            <a:pPr algn="ctr"/>
            <a:r>
              <a:rPr lang="es-VE" sz="1100" b="1" dirty="0" err="1" smtClean="0">
                <a:solidFill>
                  <a:schemeClr val="tx1"/>
                </a:solidFill>
                <a:latin typeface="Century Gothic" panose="020B0502020202020204" pitchFamily="34" charset="0"/>
              </a:rPr>
              <a:t>Esplerenona</a:t>
            </a:r>
            <a:r>
              <a:rPr lang="es-VE" sz="1100" b="1" dirty="0" smtClean="0">
                <a:solidFill>
                  <a:schemeClr val="tx1"/>
                </a:solidFill>
                <a:latin typeface="Century Gothic" panose="020B0502020202020204" pitchFamily="34" charset="0"/>
              </a:rPr>
              <a:t> Vs Placebo</a:t>
            </a:r>
          </a:p>
          <a:p>
            <a:pPr algn="ctr"/>
            <a:r>
              <a:rPr lang="es-VE" sz="1100" dirty="0" smtClean="0">
                <a:solidFill>
                  <a:schemeClr val="tx1"/>
                </a:solidFill>
                <a:latin typeface="Century Gothic" panose="020B0502020202020204" pitchFamily="34" charset="0"/>
              </a:rPr>
              <a:t>37% reducción de mortalidad CV y Re hospitalización.</a:t>
            </a:r>
            <a:endParaRPr lang="es-VE" sz="1100" dirty="0">
              <a:solidFill>
                <a:schemeClr val="tx1"/>
              </a:solidFill>
              <a:latin typeface="Century Gothic" panose="020B0502020202020204" pitchFamily="34" charset="0"/>
            </a:endParaRPr>
          </a:p>
        </p:txBody>
      </p:sp>
      <p:sp>
        <p:nvSpPr>
          <p:cNvPr id="22" name="Rectángulo redondeado 21"/>
          <p:cNvSpPr/>
          <p:nvPr/>
        </p:nvSpPr>
        <p:spPr>
          <a:xfrm>
            <a:off x="9719255" y="4683249"/>
            <a:ext cx="2219460" cy="966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VE" sz="1100" b="1" dirty="0" smtClean="0">
                <a:solidFill>
                  <a:schemeClr val="tx1"/>
                </a:solidFill>
                <a:latin typeface="Century Gothic" panose="020B0502020202020204" pitchFamily="34" charset="0"/>
              </a:rPr>
              <a:t>EMPAGLIFOZINA </a:t>
            </a:r>
          </a:p>
          <a:p>
            <a:pPr algn="ctr"/>
            <a:endParaRPr lang="es-VE" sz="1100" b="1" dirty="0">
              <a:solidFill>
                <a:schemeClr val="tx1"/>
              </a:solidFill>
              <a:latin typeface="Century Gothic" panose="020B0502020202020204" pitchFamily="34" charset="0"/>
            </a:endParaRPr>
          </a:p>
          <a:p>
            <a:pPr algn="ctr"/>
            <a:r>
              <a:rPr lang="es-VE" sz="1100" b="1" dirty="0" smtClean="0">
                <a:solidFill>
                  <a:schemeClr val="tx1"/>
                </a:solidFill>
                <a:latin typeface="Century Gothic" panose="020B0502020202020204" pitchFamily="34" charset="0"/>
              </a:rPr>
              <a:t> </a:t>
            </a:r>
          </a:p>
          <a:p>
            <a:pPr algn="ctr"/>
            <a:r>
              <a:rPr lang="es-VE" sz="1100" b="1" dirty="0" smtClean="0">
                <a:solidFill>
                  <a:schemeClr val="tx1"/>
                </a:solidFill>
                <a:latin typeface="Century Gothic" panose="020B0502020202020204" pitchFamily="34" charset="0"/>
              </a:rPr>
              <a:t>DAPAGLIFOZINA </a:t>
            </a:r>
            <a:endParaRPr lang="es-VE" sz="1100" dirty="0">
              <a:solidFill>
                <a:schemeClr val="tx1"/>
              </a:solidFill>
              <a:latin typeface="Century Gothic" panose="020B0502020202020204" pitchFamily="34" charset="0"/>
            </a:endParaRPr>
          </a:p>
        </p:txBody>
      </p:sp>
      <p:pic>
        <p:nvPicPr>
          <p:cNvPr id="26" name="Imagen 23"/>
          <p:cNvPicPr>
            <a:picLocks noChangeAspect="1"/>
          </p:cNvPicPr>
          <p:nvPr/>
        </p:nvPicPr>
        <p:blipFill rotWithShape="1">
          <a:blip r:embed="rId10"/>
          <a:srcRect l="912" t="10156" r="6148" b="36888"/>
          <a:stretch/>
        </p:blipFill>
        <p:spPr>
          <a:xfrm>
            <a:off x="126241" y="887179"/>
            <a:ext cx="11900155" cy="5424497"/>
          </a:xfrm>
          <a:prstGeom prst="rect">
            <a:avLst/>
          </a:prstGeom>
        </p:spPr>
      </p:pic>
      <p:sp>
        <p:nvSpPr>
          <p:cNvPr id="27" name="Rectángulo redondeado 24"/>
          <p:cNvSpPr/>
          <p:nvPr/>
        </p:nvSpPr>
        <p:spPr>
          <a:xfrm>
            <a:off x="820584" y="4059285"/>
            <a:ext cx="3007416" cy="2157318"/>
          </a:xfrm>
          <a:prstGeom prst="roundRect">
            <a:avLst/>
          </a:prstGeom>
          <a:noFill/>
          <a:ln>
            <a:solidFill>
              <a:srgbClr val="EF0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9593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Cover and End Slide Master">
  <a:themeElements>
    <a:clrScheme name="ALLPPT COLOR-115">
      <a:dk1>
        <a:sysClr val="windowText" lastClr="000000"/>
      </a:dk1>
      <a:lt1>
        <a:sysClr val="window" lastClr="FFFFFF"/>
      </a:lt1>
      <a:dk2>
        <a:srgbClr val="44546A"/>
      </a:dk2>
      <a:lt2>
        <a:srgbClr val="E7E6E6"/>
      </a:lt2>
      <a:accent1>
        <a:srgbClr val="FDBDC7"/>
      </a:accent1>
      <a:accent2>
        <a:srgbClr val="85C2F8"/>
      </a:accent2>
      <a:accent3>
        <a:srgbClr val="96E5D8"/>
      </a:accent3>
      <a:accent4>
        <a:srgbClr val="BE8BE2"/>
      </a:accent4>
      <a:accent5>
        <a:srgbClr val="BFBFBF"/>
      </a:accent5>
      <a:accent6>
        <a:srgbClr val="3F3F3F"/>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115">
      <a:dk1>
        <a:sysClr val="windowText" lastClr="000000"/>
      </a:dk1>
      <a:lt1>
        <a:sysClr val="window" lastClr="FFFFFF"/>
      </a:lt1>
      <a:dk2>
        <a:srgbClr val="44546A"/>
      </a:dk2>
      <a:lt2>
        <a:srgbClr val="E7E6E6"/>
      </a:lt2>
      <a:accent1>
        <a:srgbClr val="FDBDC7"/>
      </a:accent1>
      <a:accent2>
        <a:srgbClr val="85C2F8"/>
      </a:accent2>
      <a:accent3>
        <a:srgbClr val="96E5D8"/>
      </a:accent3>
      <a:accent4>
        <a:srgbClr val="BE8BE2"/>
      </a:accent4>
      <a:accent5>
        <a:srgbClr val="FEE680"/>
      </a:accent5>
      <a:accent6>
        <a:srgbClr val="B2B2B2"/>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OPENED BOOK">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12209</TotalTime>
  <Words>3079</Words>
  <Application>Microsoft Office PowerPoint</Application>
  <PresentationFormat>Personalizado</PresentationFormat>
  <Paragraphs>291</Paragraphs>
  <Slides>20</Slides>
  <Notes>18</Notes>
  <HiddenSlides>0</HiddenSlides>
  <MMClips>0</MMClips>
  <ScaleCrop>false</ScaleCrop>
  <HeadingPairs>
    <vt:vector size="4" baseType="variant">
      <vt:variant>
        <vt:lpstr>Tema</vt:lpstr>
      </vt:variant>
      <vt:variant>
        <vt:i4>4</vt:i4>
      </vt:variant>
      <vt:variant>
        <vt:lpstr>Títulos de diapositiva</vt:lpstr>
      </vt:variant>
      <vt:variant>
        <vt:i4>20</vt:i4>
      </vt:variant>
    </vt:vector>
  </HeadingPairs>
  <TitlesOfParts>
    <vt:vector size="24" baseType="lpstr">
      <vt:lpstr>Cover and End Slide Master</vt:lpstr>
      <vt:lpstr>Contents Slide Master</vt:lpstr>
      <vt:lpstr>Section Break Slide Master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usuario</cp:lastModifiedBy>
  <cp:revision>291</cp:revision>
  <cp:lastPrinted>2023-12-08T12:57:18Z</cp:lastPrinted>
  <dcterms:created xsi:type="dcterms:W3CDTF">2019-01-14T06:35:35Z</dcterms:created>
  <dcterms:modified xsi:type="dcterms:W3CDTF">2024-04-01T17:29:30Z</dcterms:modified>
</cp:coreProperties>
</file>