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4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20A9-7625-47D9-945C-7B77D21E9158}" type="datetimeFigureOut">
              <a:rPr lang="es-VE" smtClean="0"/>
              <a:t>01/02/2019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8496-F5F9-4ECF-98F9-AAF1309EFF32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prezi.com/view/g52Ap6prrJ1K1dHTEGC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b="1" dirty="0" smtClean="0"/>
              <a:t>Para ver la presentación completa y Relatoría ve al siguiente enlace: </a:t>
            </a:r>
            <a:endParaRPr lang="es-VE" b="1" dirty="0"/>
          </a:p>
        </p:txBody>
      </p:sp>
      <p:sp>
        <p:nvSpPr>
          <p:cNvPr id="4" name="3 Rectángulo"/>
          <p:cNvSpPr/>
          <p:nvPr/>
        </p:nvSpPr>
        <p:spPr>
          <a:xfrm>
            <a:off x="214282" y="4214818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200" dirty="0" smtClean="0">
                <a:hlinkClick r:id="rId2"/>
              </a:rPr>
              <a:t>https://prezi.com/view/g52Ap6prrJ1K1dHTEGC3/</a:t>
            </a:r>
            <a:endParaRPr lang="es-VE" sz="3200" dirty="0" smtClean="0"/>
          </a:p>
          <a:p>
            <a:endParaRPr lang="es-VE" sz="3200" dirty="0"/>
          </a:p>
        </p:txBody>
      </p:sp>
      <p:pic>
        <p:nvPicPr>
          <p:cNvPr id="11266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4581525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Para ver la presentación completa y Relatoría ve al siguiente enlace: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Mis Hijas</dc:creator>
  <cp:lastModifiedBy>Mis Hijas</cp:lastModifiedBy>
  <cp:revision>2</cp:revision>
  <dcterms:created xsi:type="dcterms:W3CDTF">2019-02-01T18:59:56Z</dcterms:created>
  <dcterms:modified xsi:type="dcterms:W3CDTF">2019-02-01T19:13:52Z</dcterms:modified>
</cp:coreProperties>
</file>