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7"/>
  </p:notesMasterIdLst>
  <p:sldIdLst>
    <p:sldId id="354" r:id="rId2"/>
    <p:sldId id="357" r:id="rId3"/>
    <p:sldId id="358" r:id="rId4"/>
    <p:sldId id="359" r:id="rId5"/>
    <p:sldId id="360" r:id="rId6"/>
    <p:sldId id="361" r:id="rId7"/>
    <p:sldId id="379" r:id="rId8"/>
    <p:sldId id="363" r:id="rId9"/>
    <p:sldId id="364" r:id="rId10"/>
    <p:sldId id="365" r:id="rId11"/>
    <p:sldId id="388" r:id="rId12"/>
    <p:sldId id="380" r:id="rId13"/>
    <p:sldId id="381" r:id="rId14"/>
    <p:sldId id="383" r:id="rId15"/>
    <p:sldId id="384" r:id="rId16"/>
    <p:sldId id="370" r:id="rId17"/>
    <p:sldId id="394" r:id="rId18"/>
    <p:sldId id="385" r:id="rId19"/>
    <p:sldId id="391" r:id="rId20"/>
    <p:sldId id="373" r:id="rId21"/>
    <p:sldId id="395" r:id="rId22"/>
    <p:sldId id="396" r:id="rId23"/>
    <p:sldId id="386" r:id="rId24"/>
    <p:sldId id="377" r:id="rId25"/>
    <p:sldId id="392" r:id="rId26"/>
  </p:sldIdLst>
  <p:sldSz cx="9144000" cy="5143500" type="screen16x9"/>
  <p:notesSz cx="6858000" cy="9144000"/>
  <p:embeddedFontLst>
    <p:embeddedFont>
      <p:font typeface="Bebas Neue" panose="020B0604020202020204" charset="0"/>
      <p:regular r:id="rId28"/>
    </p:embeddedFont>
    <p:embeddedFont>
      <p:font typeface="Century Gothic" panose="020B0502020202020204" pitchFamily="34" charset="0"/>
      <p:regular r:id="rId29"/>
      <p:bold r:id="rId30"/>
      <p:italic r:id="rId31"/>
      <p:boldItalic r:id="rId32"/>
    </p:embeddedFont>
    <p:embeddedFont>
      <p:font typeface="DM Serif Display" panose="020B0604020202020204" charset="0"/>
      <p:regular r:id="rId33"/>
      <p:italic r:id="rId34"/>
    </p:embeddedFont>
    <p:embeddedFont>
      <p:font typeface="Roboto Condensed Light" panose="020B0604020202020204" charset="0"/>
      <p:regular r:id="rId35"/>
      <p:italic r:id="rId36"/>
    </p:embeddedFont>
    <p:embeddedFont>
      <p:font typeface="Cambay" panose="020B0604020202020204" charset="0"/>
      <p:regular r:id="rId37"/>
      <p:bold r:id="rId38"/>
      <p:italic r:id="rId39"/>
      <p:boldItalic r:id="rId40"/>
    </p:embeddedFont>
    <p:embeddedFont>
      <p:font typeface="Cabin" panose="020B060402020202020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46A7CD-1A1F-44B2-B9D3-B3A2E7FFF38D}">
  <a:tblStyle styleId="{CB46A7CD-1A1F-44B2-B9D3-B3A2E7FFF3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1834" autoAdjust="0"/>
  </p:normalViewPr>
  <p:slideViewPr>
    <p:cSldViewPr snapToGrid="0">
      <p:cViewPr varScale="1">
        <p:scale>
          <a:sx n="77" d="100"/>
          <a:sy n="77" d="100"/>
        </p:scale>
        <p:origin x="528"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20078-39EB-4F21-806C-F1C4FAF3D71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VE"/>
        </a:p>
      </dgm:t>
    </dgm:pt>
    <dgm:pt modelId="{8A5A44CB-F134-40D0-9016-7D688430F4B5}">
      <dgm:prSet phldrT="[Texto]" custT="1"/>
      <dgm:spPr/>
      <dgm:t>
        <a:bodyPr/>
        <a:lstStyle/>
        <a:p>
          <a:r>
            <a:rPr lang="es-VE" sz="2000" b="1" dirty="0"/>
            <a:t>Mayores de 13 años</a:t>
          </a:r>
        </a:p>
      </dgm:t>
    </dgm:pt>
    <dgm:pt modelId="{DD9652A9-74ED-4C8C-AB3C-12E540F1E295}" type="parTrans" cxnId="{67362B0C-ECA0-41B5-9E87-EEDD650D1360}">
      <dgm:prSet/>
      <dgm:spPr/>
      <dgm:t>
        <a:bodyPr/>
        <a:lstStyle/>
        <a:p>
          <a:endParaRPr lang="es-VE"/>
        </a:p>
      </dgm:t>
    </dgm:pt>
    <dgm:pt modelId="{61841BF2-55C6-45DB-A9E4-59CB6E35731C}" type="sibTrans" cxnId="{67362B0C-ECA0-41B5-9E87-EEDD650D1360}">
      <dgm:prSet/>
      <dgm:spPr/>
      <dgm:t>
        <a:bodyPr/>
        <a:lstStyle/>
        <a:p>
          <a:endParaRPr lang="es-VE"/>
        </a:p>
      </dgm:t>
    </dgm:pt>
    <dgm:pt modelId="{25B011CE-735E-4065-B3FA-94939C4F5290}">
      <dgm:prSet phldrT="[Texto]" custT="1"/>
      <dgm:spPr/>
      <dgm:t>
        <a:bodyPr/>
        <a:lstStyle/>
        <a:p>
          <a:r>
            <a:rPr lang="es-VE" sz="2000" b="1" dirty="0"/>
            <a:t>5 años de POP de Fontan</a:t>
          </a:r>
        </a:p>
      </dgm:t>
    </dgm:pt>
    <dgm:pt modelId="{47574071-2BAA-444C-B016-782BE06129D5}" type="parTrans" cxnId="{DB68F0CE-1F1D-4D04-BA5C-2ADFB1648A32}">
      <dgm:prSet/>
      <dgm:spPr/>
      <dgm:t>
        <a:bodyPr/>
        <a:lstStyle/>
        <a:p>
          <a:endParaRPr lang="es-VE"/>
        </a:p>
      </dgm:t>
    </dgm:pt>
    <dgm:pt modelId="{7B02A7A3-292C-43E2-8D56-A62F855EE472}" type="sibTrans" cxnId="{DB68F0CE-1F1D-4D04-BA5C-2ADFB1648A32}">
      <dgm:prSet/>
      <dgm:spPr/>
      <dgm:t>
        <a:bodyPr/>
        <a:lstStyle/>
        <a:p>
          <a:endParaRPr lang="es-VE"/>
        </a:p>
      </dgm:t>
    </dgm:pt>
    <dgm:pt modelId="{765806A2-585D-4169-8930-6DACEF625586}">
      <dgm:prSet phldrT="[Texto]" custT="1"/>
      <dgm:spPr/>
      <dgm:t>
        <a:bodyPr/>
        <a:lstStyle/>
        <a:p>
          <a:r>
            <a:rPr lang="es-VE" sz="1400" b="1" dirty="0"/>
            <a:t>Cumplir 5 años con </a:t>
          </a:r>
          <a:r>
            <a:rPr lang="es-VE" sz="1400" b="1" dirty="0" err="1"/>
            <a:t>tromboprofilaxis</a:t>
          </a:r>
          <a:endParaRPr lang="es-VE" sz="1400" b="1" dirty="0"/>
        </a:p>
        <a:p>
          <a:r>
            <a:rPr lang="es-VE" sz="1400" b="1" dirty="0"/>
            <a:t>Warfarina- Aspirina</a:t>
          </a:r>
        </a:p>
      </dgm:t>
    </dgm:pt>
    <dgm:pt modelId="{91DF8B0D-407E-4B12-ACDF-1BA52EBC43F3}" type="parTrans" cxnId="{8474322E-4B27-4ADC-BDC8-01BB0A9E7D35}">
      <dgm:prSet/>
      <dgm:spPr/>
      <dgm:t>
        <a:bodyPr/>
        <a:lstStyle/>
        <a:p>
          <a:endParaRPr lang="es-VE"/>
        </a:p>
      </dgm:t>
    </dgm:pt>
    <dgm:pt modelId="{D8EBE7AB-C42E-4C61-8211-922F1AFF9A27}" type="sibTrans" cxnId="{8474322E-4B27-4ADC-BDC8-01BB0A9E7D35}">
      <dgm:prSet/>
      <dgm:spPr/>
      <dgm:t>
        <a:bodyPr/>
        <a:lstStyle/>
        <a:p>
          <a:endParaRPr lang="es-VE"/>
        </a:p>
      </dgm:t>
    </dgm:pt>
    <dgm:pt modelId="{5F0533E4-F36F-49E4-BB9E-CC55877FB8C1}" type="pres">
      <dgm:prSet presAssocID="{79B20078-39EB-4F21-806C-F1C4FAF3D71B}" presName="rootnode" presStyleCnt="0">
        <dgm:presLayoutVars>
          <dgm:chMax/>
          <dgm:chPref/>
          <dgm:dir/>
          <dgm:animLvl val="lvl"/>
        </dgm:presLayoutVars>
      </dgm:prSet>
      <dgm:spPr/>
      <dgm:t>
        <a:bodyPr/>
        <a:lstStyle/>
        <a:p>
          <a:endParaRPr lang="es-VE"/>
        </a:p>
      </dgm:t>
    </dgm:pt>
    <dgm:pt modelId="{F4332AA4-4ECD-4DDF-9A9F-E277C2C9BF3D}" type="pres">
      <dgm:prSet presAssocID="{8A5A44CB-F134-40D0-9016-7D688430F4B5}" presName="composite" presStyleCnt="0"/>
      <dgm:spPr/>
    </dgm:pt>
    <dgm:pt modelId="{E7AB343F-034C-4C59-9224-FFB979BAA63C}" type="pres">
      <dgm:prSet presAssocID="{8A5A44CB-F134-40D0-9016-7D688430F4B5}" presName="LShape" presStyleLbl="alignNode1" presStyleIdx="0" presStyleCnt="5"/>
      <dgm:spPr/>
    </dgm:pt>
    <dgm:pt modelId="{47B8B851-A471-478C-A4E6-20AF104F0D18}" type="pres">
      <dgm:prSet presAssocID="{8A5A44CB-F134-40D0-9016-7D688430F4B5}" presName="ParentText" presStyleLbl="revTx" presStyleIdx="0" presStyleCnt="3">
        <dgm:presLayoutVars>
          <dgm:chMax val="0"/>
          <dgm:chPref val="0"/>
          <dgm:bulletEnabled val="1"/>
        </dgm:presLayoutVars>
      </dgm:prSet>
      <dgm:spPr/>
      <dgm:t>
        <a:bodyPr/>
        <a:lstStyle/>
        <a:p>
          <a:endParaRPr lang="es-VE"/>
        </a:p>
      </dgm:t>
    </dgm:pt>
    <dgm:pt modelId="{F9684544-3582-4C99-BDF7-21176ED79B5F}" type="pres">
      <dgm:prSet presAssocID="{8A5A44CB-F134-40D0-9016-7D688430F4B5}" presName="Triangle" presStyleLbl="alignNode1" presStyleIdx="1" presStyleCnt="5"/>
      <dgm:spPr/>
    </dgm:pt>
    <dgm:pt modelId="{5BB2C4C2-E153-453A-82F2-7BD852F86A75}" type="pres">
      <dgm:prSet presAssocID="{61841BF2-55C6-45DB-A9E4-59CB6E35731C}" presName="sibTrans" presStyleCnt="0"/>
      <dgm:spPr/>
    </dgm:pt>
    <dgm:pt modelId="{585F1706-DCDC-4764-AE3B-915F94D6DFF0}" type="pres">
      <dgm:prSet presAssocID="{61841BF2-55C6-45DB-A9E4-59CB6E35731C}" presName="space" presStyleCnt="0"/>
      <dgm:spPr/>
    </dgm:pt>
    <dgm:pt modelId="{D6A4AC2A-22D0-4B8B-B109-49A3C9EB87FC}" type="pres">
      <dgm:prSet presAssocID="{25B011CE-735E-4065-B3FA-94939C4F5290}" presName="composite" presStyleCnt="0"/>
      <dgm:spPr/>
    </dgm:pt>
    <dgm:pt modelId="{98A207ED-3909-41CF-BB9A-C90E0DA97E32}" type="pres">
      <dgm:prSet presAssocID="{25B011CE-735E-4065-B3FA-94939C4F5290}" presName="LShape" presStyleLbl="alignNode1" presStyleIdx="2" presStyleCnt="5"/>
      <dgm:spPr/>
    </dgm:pt>
    <dgm:pt modelId="{768742A3-C846-47F3-8E37-2DF31A14EA28}" type="pres">
      <dgm:prSet presAssocID="{25B011CE-735E-4065-B3FA-94939C4F5290}" presName="ParentText" presStyleLbl="revTx" presStyleIdx="1" presStyleCnt="3">
        <dgm:presLayoutVars>
          <dgm:chMax val="0"/>
          <dgm:chPref val="0"/>
          <dgm:bulletEnabled val="1"/>
        </dgm:presLayoutVars>
      </dgm:prSet>
      <dgm:spPr/>
      <dgm:t>
        <a:bodyPr/>
        <a:lstStyle/>
        <a:p>
          <a:endParaRPr lang="es-VE"/>
        </a:p>
      </dgm:t>
    </dgm:pt>
    <dgm:pt modelId="{342FB32F-E39C-4281-8C49-444CAD087E16}" type="pres">
      <dgm:prSet presAssocID="{25B011CE-735E-4065-B3FA-94939C4F5290}" presName="Triangle" presStyleLbl="alignNode1" presStyleIdx="3" presStyleCnt="5"/>
      <dgm:spPr/>
    </dgm:pt>
    <dgm:pt modelId="{BB9A7E30-6792-405C-8860-F0F17D255C8F}" type="pres">
      <dgm:prSet presAssocID="{7B02A7A3-292C-43E2-8D56-A62F855EE472}" presName="sibTrans" presStyleCnt="0"/>
      <dgm:spPr/>
    </dgm:pt>
    <dgm:pt modelId="{A0138A71-875F-4DDD-95E1-47A7DE3956FF}" type="pres">
      <dgm:prSet presAssocID="{7B02A7A3-292C-43E2-8D56-A62F855EE472}" presName="space" presStyleCnt="0"/>
      <dgm:spPr/>
    </dgm:pt>
    <dgm:pt modelId="{254F122F-BCDA-47EA-BA06-D90D3B40B154}" type="pres">
      <dgm:prSet presAssocID="{765806A2-585D-4169-8930-6DACEF625586}" presName="composite" presStyleCnt="0"/>
      <dgm:spPr/>
    </dgm:pt>
    <dgm:pt modelId="{6D300B22-2D85-4957-91CA-D5C6615BBF8D}" type="pres">
      <dgm:prSet presAssocID="{765806A2-585D-4169-8930-6DACEF625586}" presName="LShape" presStyleLbl="alignNode1" presStyleIdx="4" presStyleCnt="5"/>
      <dgm:spPr/>
    </dgm:pt>
    <dgm:pt modelId="{BB70B22A-4D23-407E-8F1B-2862C1EC9B84}" type="pres">
      <dgm:prSet presAssocID="{765806A2-585D-4169-8930-6DACEF625586}" presName="ParentText" presStyleLbl="revTx" presStyleIdx="2" presStyleCnt="3">
        <dgm:presLayoutVars>
          <dgm:chMax val="0"/>
          <dgm:chPref val="0"/>
          <dgm:bulletEnabled val="1"/>
        </dgm:presLayoutVars>
      </dgm:prSet>
      <dgm:spPr/>
      <dgm:t>
        <a:bodyPr/>
        <a:lstStyle/>
        <a:p>
          <a:endParaRPr lang="es-VE"/>
        </a:p>
      </dgm:t>
    </dgm:pt>
  </dgm:ptLst>
  <dgm:cxnLst>
    <dgm:cxn modelId="{8474322E-4B27-4ADC-BDC8-01BB0A9E7D35}" srcId="{79B20078-39EB-4F21-806C-F1C4FAF3D71B}" destId="{765806A2-585D-4169-8930-6DACEF625586}" srcOrd="2" destOrd="0" parTransId="{91DF8B0D-407E-4B12-ACDF-1BA52EBC43F3}" sibTransId="{D8EBE7AB-C42E-4C61-8211-922F1AFF9A27}"/>
    <dgm:cxn modelId="{E9844258-1A8A-4DA1-85B4-B5BB45F45C88}" type="presOf" srcId="{8A5A44CB-F134-40D0-9016-7D688430F4B5}" destId="{47B8B851-A471-478C-A4E6-20AF104F0D18}" srcOrd="0" destOrd="0" presId="urn:microsoft.com/office/officeart/2009/3/layout/StepUpProcess"/>
    <dgm:cxn modelId="{4AF04CBB-D0E6-4CE2-BEC9-96D0A5235F83}" type="presOf" srcId="{25B011CE-735E-4065-B3FA-94939C4F5290}" destId="{768742A3-C846-47F3-8E37-2DF31A14EA28}" srcOrd="0" destOrd="0" presId="urn:microsoft.com/office/officeart/2009/3/layout/StepUpProcess"/>
    <dgm:cxn modelId="{07A5E348-93F3-409B-96B1-885795AC0B4F}" type="presOf" srcId="{765806A2-585D-4169-8930-6DACEF625586}" destId="{BB70B22A-4D23-407E-8F1B-2862C1EC9B84}" srcOrd="0" destOrd="0" presId="urn:microsoft.com/office/officeart/2009/3/layout/StepUpProcess"/>
    <dgm:cxn modelId="{DB68F0CE-1F1D-4D04-BA5C-2ADFB1648A32}" srcId="{79B20078-39EB-4F21-806C-F1C4FAF3D71B}" destId="{25B011CE-735E-4065-B3FA-94939C4F5290}" srcOrd="1" destOrd="0" parTransId="{47574071-2BAA-444C-B016-782BE06129D5}" sibTransId="{7B02A7A3-292C-43E2-8D56-A62F855EE472}"/>
    <dgm:cxn modelId="{67362B0C-ECA0-41B5-9E87-EEDD650D1360}" srcId="{79B20078-39EB-4F21-806C-F1C4FAF3D71B}" destId="{8A5A44CB-F134-40D0-9016-7D688430F4B5}" srcOrd="0" destOrd="0" parTransId="{DD9652A9-74ED-4C8C-AB3C-12E540F1E295}" sibTransId="{61841BF2-55C6-45DB-A9E4-59CB6E35731C}"/>
    <dgm:cxn modelId="{5F163DAB-6E5F-45C7-AC5D-5799A6325C08}" type="presOf" srcId="{79B20078-39EB-4F21-806C-F1C4FAF3D71B}" destId="{5F0533E4-F36F-49E4-BB9E-CC55877FB8C1}" srcOrd="0" destOrd="0" presId="urn:microsoft.com/office/officeart/2009/3/layout/StepUpProcess"/>
    <dgm:cxn modelId="{7C6623ED-3EEA-42F6-83F7-90902A26F046}" type="presParOf" srcId="{5F0533E4-F36F-49E4-BB9E-CC55877FB8C1}" destId="{F4332AA4-4ECD-4DDF-9A9F-E277C2C9BF3D}" srcOrd="0" destOrd="0" presId="urn:microsoft.com/office/officeart/2009/3/layout/StepUpProcess"/>
    <dgm:cxn modelId="{662EBF5A-C217-4628-9281-3C79E5538987}" type="presParOf" srcId="{F4332AA4-4ECD-4DDF-9A9F-E277C2C9BF3D}" destId="{E7AB343F-034C-4C59-9224-FFB979BAA63C}" srcOrd="0" destOrd="0" presId="urn:microsoft.com/office/officeart/2009/3/layout/StepUpProcess"/>
    <dgm:cxn modelId="{1487EEF8-AF2E-45B7-9BE0-DA9ED691C894}" type="presParOf" srcId="{F4332AA4-4ECD-4DDF-9A9F-E277C2C9BF3D}" destId="{47B8B851-A471-478C-A4E6-20AF104F0D18}" srcOrd="1" destOrd="0" presId="urn:microsoft.com/office/officeart/2009/3/layout/StepUpProcess"/>
    <dgm:cxn modelId="{E8CA2A6B-57AE-49E5-A350-2B8EC62B2325}" type="presParOf" srcId="{F4332AA4-4ECD-4DDF-9A9F-E277C2C9BF3D}" destId="{F9684544-3582-4C99-BDF7-21176ED79B5F}" srcOrd="2" destOrd="0" presId="urn:microsoft.com/office/officeart/2009/3/layout/StepUpProcess"/>
    <dgm:cxn modelId="{7B5E7857-38AB-402A-9168-C0A895A9CCCD}" type="presParOf" srcId="{5F0533E4-F36F-49E4-BB9E-CC55877FB8C1}" destId="{5BB2C4C2-E153-453A-82F2-7BD852F86A75}" srcOrd="1" destOrd="0" presId="urn:microsoft.com/office/officeart/2009/3/layout/StepUpProcess"/>
    <dgm:cxn modelId="{A04A6D9A-7901-438A-AD7F-19D1321B2D12}" type="presParOf" srcId="{5BB2C4C2-E153-453A-82F2-7BD852F86A75}" destId="{585F1706-DCDC-4764-AE3B-915F94D6DFF0}" srcOrd="0" destOrd="0" presId="urn:microsoft.com/office/officeart/2009/3/layout/StepUpProcess"/>
    <dgm:cxn modelId="{81168110-3E4C-4E71-90E3-1BF80076E26B}" type="presParOf" srcId="{5F0533E4-F36F-49E4-BB9E-CC55877FB8C1}" destId="{D6A4AC2A-22D0-4B8B-B109-49A3C9EB87FC}" srcOrd="2" destOrd="0" presId="urn:microsoft.com/office/officeart/2009/3/layout/StepUpProcess"/>
    <dgm:cxn modelId="{A5F42FC8-048C-43E3-96E9-3B716E39E7A8}" type="presParOf" srcId="{D6A4AC2A-22D0-4B8B-B109-49A3C9EB87FC}" destId="{98A207ED-3909-41CF-BB9A-C90E0DA97E32}" srcOrd="0" destOrd="0" presId="urn:microsoft.com/office/officeart/2009/3/layout/StepUpProcess"/>
    <dgm:cxn modelId="{837B88B7-A5D2-44D1-A74B-83258A9ADC21}" type="presParOf" srcId="{D6A4AC2A-22D0-4B8B-B109-49A3C9EB87FC}" destId="{768742A3-C846-47F3-8E37-2DF31A14EA28}" srcOrd="1" destOrd="0" presId="urn:microsoft.com/office/officeart/2009/3/layout/StepUpProcess"/>
    <dgm:cxn modelId="{109F8D2E-4D38-4AD2-A693-134934B495F1}" type="presParOf" srcId="{D6A4AC2A-22D0-4B8B-B109-49A3C9EB87FC}" destId="{342FB32F-E39C-4281-8C49-444CAD087E16}" srcOrd="2" destOrd="0" presId="urn:microsoft.com/office/officeart/2009/3/layout/StepUpProcess"/>
    <dgm:cxn modelId="{72059561-375A-4963-BE57-ACB2838B4288}" type="presParOf" srcId="{5F0533E4-F36F-49E4-BB9E-CC55877FB8C1}" destId="{BB9A7E30-6792-405C-8860-F0F17D255C8F}" srcOrd="3" destOrd="0" presId="urn:microsoft.com/office/officeart/2009/3/layout/StepUpProcess"/>
    <dgm:cxn modelId="{706B07BD-BEFF-4D35-AF82-3ADF8A07C449}" type="presParOf" srcId="{BB9A7E30-6792-405C-8860-F0F17D255C8F}" destId="{A0138A71-875F-4DDD-95E1-47A7DE3956FF}" srcOrd="0" destOrd="0" presId="urn:microsoft.com/office/officeart/2009/3/layout/StepUpProcess"/>
    <dgm:cxn modelId="{983F0406-7043-4A00-B13A-593B74ADF8CB}" type="presParOf" srcId="{5F0533E4-F36F-49E4-BB9E-CC55877FB8C1}" destId="{254F122F-BCDA-47EA-BA06-D90D3B40B154}" srcOrd="4" destOrd="0" presId="urn:microsoft.com/office/officeart/2009/3/layout/StepUpProcess"/>
    <dgm:cxn modelId="{60717E89-2E36-4E67-ABC8-C7505AA30816}" type="presParOf" srcId="{254F122F-BCDA-47EA-BA06-D90D3B40B154}" destId="{6D300B22-2D85-4957-91CA-D5C6615BBF8D}" srcOrd="0" destOrd="0" presId="urn:microsoft.com/office/officeart/2009/3/layout/StepUpProcess"/>
    <dgm:cxn modelId="{661C6418-F04A-42A6-BDFB-EE10E892C91C}" type="presParOf" srcId="{254F122F-BCDA-47EA-BA06-D90D3B40B154}" destId="{BB70B22A-4D23-407E-8F1B-2862C1EC9B8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E4D15-533D-4F4E-97AB-C3556181F33E}" type="doc">
      <dgm:prSet loTypeId="urn:microsoft.com/office/officeart/2005/8/layout/process1" loCatId="process" qsTypeId="urn:microsoft.com/office/officeart/2005/8/quickstyle/simple1" qsCatId="simple" csTypeId="urn:microsoft.com/office/officeart/2005/8/colors/accent1_2" csCatId="accent1" phldr="1"/>
      <dgm:spPr/>
    </dgm:pt>
    <dgm:pt modelId="{6DFDB5FB-DDE2-4B70-8BA7-23177D4F7817}">
      <dgm:prSet phldrT="[Texto]"/>
      <dgm:spPr/>
      <dgm:t>
        <a:bodyPr/>
        <a:lstStyle/>
        <a:p>
          <a:r>
            <a:rPr lang="es-VE" b="1" dirty="0"/>
            <a:t>No cumplimiento de criterios de inclusión</a:t>
          </a:r>
        </a:p>
      </dgm:t>
    </dgm:pt>
    <dgm:pt modelId="{56FC7418-F145-406E-A7FA-8216281E4D3E}" type="parTrans" cxnId="{32CB0DEB-1EEE-470A-88F5-4AAA8C534486}">
      <dgm:prSet/>
      <dgm:spPr/>
      <dgm:t>
        <a:bodyPr/>
        <a:lstStyle/>
        <a:p>
          <a:endParaRPr lang="es-VE"/>
        </a:p>
      </dgm:t>
    </dgm:pt>
    <dgm:pt modelId="{BC53910F-0558-46A1-9AB3-60E38121F720}" type="sibTrans" cxnId="{32CB0DEB-1EEE-470A-88F5-4AAA8C534486}">
      <dgm:prSet/>
      <dgm:spPr/>
      <dgm:t>
        <a:bodyPr/>
        <a:lstStyle/>
        <a:p>
          <a:endParaRPr lang="es-VE"/>
        </a:p>
      </dgm:t>
    </dgm:pt>
    <dgm:pt modelId="{0064C1F3-45BF-4D9C-9500-550A811A6414}">
      <dgm:prSet phldrT="[Texto]" custT="1"/>
      <dgm:spPr/>
      <dgm:t>
        <a:bodyPr/>
        <a:lstStyle/>
        <a:p>
          <a:r>
            <a:rPr lang="es-VE" sz="1600" b="1" dirty="0"/>
            <a:t>Claustrofobia</a:t>
          </a:r>
        </a:p>
      </dgm:t>
    </dgm:pt>
    <dgm:pt modelId="{9C6C43D5-9B7F-405A-97A8-6CC2572171EC}" type="parTrans" cxnId="{0FEFED90-E479-4CB4-82C9-822C897448FC}">
      <dgm:prSet/>
      <dgm:spPr/>
      <dgm:t>
        <a:bodyPr/>
        <a:lstStyle/>
        <a:p>
          <a:endParaRPr lang="es-VE"/>
        </a:p>
      </dgm:t>
    </dgm:pt>
    <dgm:pt modelId="{D73F9BCE-6F95-4093-A0CE-5555F808DD5B}" type="sibTrans" cxnId="{0FEFED90-E479-4CB4-82C9-822C897448FC}">
      <dgm:prSet/>
      <dgm:spPr/>
      <dgm:t>
        <a:bodyPr/>
        <a:lstStyle/>
        <a:p>
          <a:endParaRPr lang="es-VE"/>
        </a:p>
      </dgm:t>
    </dgm:pt>
    <dgm:pt modelId="{BE154B78-6646-4B98-88D8-861193642179}">
      <dgm:prSet phldrT="[Texto]"/>
      <dgm:spPr/>
      <dgm:t>
        <a:bodyPr/>
        <a:lstStyle/>
        <a:p>
          <a:r>
            <a:rPr lang="es-VE" b="1" dirty="0"/>
            <a:t>No querer o no poder acudir a las visitas</a:t>
          </a:r>
        </a:p>
      </dgm:t>
    </dgm:pt>
    <dgm:pt modelId="{751B8917-E393-43D1-A9F1-A8D29CAA744A}" type="parTrans" cxnId="{67C0F41C-F306-40A8-AA3B-7FDD8D1802E2}">
      <dgm:prSet/>
      <dgm:spPr/>
      <dgm:t>
        <a:bodyPr/>
        <a:lstStyle/>
        <a:p>
          <a:endParaRPr lang="es-VE"/>
        </a:p>
      </dgm:t>
    </dgm:pt>
    <dgm:pt modelId="{1F69E644-D009-40AD-91BA-6F5A81A07BEE}" type="sibTrans" cxnId="{67C0F41C-F306-40A8-AA3B-7FDD8D1802E2}">
      <dgm:prSet/>
      <dgm:spPr/>
      <dgm:t>
        <a:bodyPr/>
        <a:lstStyle/>
        <a:p>
          <a:endParaRPr lang="es-VE"/>
        </a:p>
      </dgm:t>
    </dgm:pt>
    <dgm:pt modelId="{115C8031-0F70-4484-965B-844489C11DA9}" type="pres">
      <dgm:prSet presAssocID="{410E4D15-533D-4F4E-97AB-C3556181F33E}" presName="Name0" presStyleCnt="0">
        <dgm:presLayoutVars>
          <dgm:dir/>
          <dgm:resizeHandles val="exact"/>
        </dgm:presLayoutVars>
      </dgm:prSet>
      <dgm:spPr/>
    </dgm:pt>
    <dgm:pt modelId="{329C77E1-0644-4487-8E31-A62B44AD969D}" type="pres">
      <dgm:prSet presAssocID="{6DFDB5FB-DDE2-4B70-8BA7-23177D4F7817}" presName="node" presStyleLbl="node1" presStyleIdx="0" presStyleCnt="3">
        <dgm:presLayoutVars>
          <dgm:bulletEnabled val="1"/>
        </dgm:presLayoutVars>
      </dgm:prSet>
      <dgm:spPr/>
      <dgm:t>
        <a:bodyPr/>
        <a:lstStyle/>
        <a:p>
          <a:endParaRPr lang="es-VE"/>
        </a:p>
      </dgm:t>
    </dgm:pt>
    <dgm:pt modelId="{A06F5529-5A10-4C49-BD4F-F1A7F093A2A4}" type="pres">
      <dgm:prSet presAssocID="{BC53910F-0558-46A1-9AB3-60E38121F720}" presName="sibTrans" presStyleLbl="sibTrans2D1" presStyleIdx="0" presStyleCnt="2"/>
      <dgm:spPr/>
      <dgm:t>
        <a:bodyPr/>
        <a:lstStyle/>
        <a:p>
          <a:endParaRPr lang="es-VE"/>
        </a:p>
      </dgm:t>
    </dgm:pt>
    <dgm:pt modelId="{F25358E7-C9C3-4912-9D22-208E2396DB09}" type="pres">
      <dgm:prSet presAssocID="{BC53910F-0558-46A1-9AB3-60E38121F720}" presName="connectorText" presStyleLbl="sibTrans2D1" presStyleIdx="0" presStyleCnt="2"/>
      <dgm:spPr/>
      <dgm:t>
        <a:bodyPr/>
        <a:lstStyle/>
        <a:p>
          <a:endParaRPr lang="es-VE"/>
        </a:p>
      </dgm:t>
    </dgm:pt>
    <dgm:pt modelId="{8A039324-6CEA-491F-9980-92DCE888B5CF}" type="pres">
      <dgm:prSet presAssocID="{0064C1F3-45BF-4D9C-9500-550A811A6414}" presName="node" presStyleLbl="node1" presStyleIdx="1" presStyleCnt="3">
        <dgm:presLayoutVars>
          <dgm:bulletEnabled val="1"/>
        </dgm:presLayoutVars>
      </dgm:prSet>
      <dgm:spPr/>
      <dgm:t>
        <a:bodyPr/>
        <a:lstStyle/>
        <a:p>
          <a:endParaRPr lang="es-VE"/>
        </a:p>
      </dgm:t>
    </dgm:pt>
    <dgm:pt modelId="{CD92F376-9B9B-4280-892C-3F1C0D978D82}" type="pres">
      <dgm:prSet presAssocID="{D73F9BCE-6F95-4093-A0CE-5555F808DD5B}" presName="sibTrans" presStyleLbl="sibTrans2D1" presStyleIdx="1" presStyleCnt="2"/>
      <dgm:spPr/>
      <dgm:t>
        <a:bodyPr/>
        <a:lstStyle/>
        <a:p>
          <a:endParaRPr lang="es-VE"/>
        </a:p>
      </dgm:t>
    </dgm:pt>
    <dgm:pt modelId="{E2FB5D08-BDDE-4BDE-A9C2-F170AFD57B0E}" type="pres">
      <dgm:prSet presAssocID="{D73F9BCE-6F95-4093-A0CE-5555F808DD5B}" presName="connectorText" presStyleLbl="sibTrans2D1" presStyleIdx="1" presStyleCnt="2"/>
      <dgm:spPr/>
      <dgm:t>
        <a:bodyPr/>
        <a:lstStyle/>
        <a:p>
          <a:endParaRPr lang="es-VE"/>
        </a:p>
      </dgm:t>
    </dgm:pt>
    <dgm:pt modelId="{7EBB7243-5607-4AA2-B67B-DE157167EF3A}" type="pres">
      <dgm:prSet presAssocID="{BE154B78-6646-4B98-88D8-861193642179}" presName="node" presStyleLbl="node1" presStyleIdx="2" presStyleCnt="3">
        <dgm:presLayoutVars>
          <dgm:bulletEnabled val="1"/>
        </dgm:presLayoutVars>
      </dgm:prSet>
      <dgm:spPr/>
      <dgm:t>
        <a:bodyPr/>
        <a:lstStyle/>
        <a:p>
          <a:endParaRPr lang="es-VE"/>
        </a:p>
      </dgm:t>
    </dgm:pt>
  </dgm:ptLst>
  <dgm:cxnLst>
    <dgm:cxn modelId="{67C0F41C-F306-40A8-AA3B-7FDD8D1802E2}" srcId="{410E4D15-533D-4F4E-97AB-C3556181F33E}" destId="{BE154B78-6646-4B98-88D8-861193642179}" srcOrd="2" destOrd="0" parTransId="{751B8917-E393-43D1-A9F1-A8D29CAA744A}" sibTransId="{1F69E644-D009-40AD-91BA-6F5A81A07BEE}"/>
    <dgm:cxn modelId="{7415404B-A74F-4761-A3FB-0D85C7E65557}" type="presOf" srcId="{BC53910F-0558-46A1-9AB3-60E38121F720}" destId="{A06F5529-5A10-4C49-BD4F-F1A7F093A2A4}" srcOrd="0" destOrd="0" presId="urn:microsoft.com/office/officeart/2005/8/layout/process1"/>
    <dgm:cxn modelId="{12E6AC09-B4AE-42F0-9746-B96DAA5E42D9}" type="presOf" srcId="{D73F9BCE-6F95-4093-A0CE-5555F808DD5B}" destId="{E2FB5D08-BDDE-4BDE-A9C2-F170AFD57B0E}" srcOrd="1" destOrd="0" presId="urn:microsoft.com/office/officeart/2005/8/layout/process1"/>
    <dgm:cxn modelId="{878C459D-4B4E-4D53-A642-3B8CD397EEA8}" type="presOf" srcId="{BC53910F-0558-46A1-9AB3-60E38121F720}" destId="{F25358E7-C9C3-4912-9D22-208E2396DB09}" srcOrd="1" destOrd="0" presId="urn:microsoft.com/office/officeart/2005/8/layout/process1"/>
    <dgm:cxn modelId="{32CB0DEB-1EEE-470A-88F5-4AAA8C534486}" srcId="{410E4D15-533D-4F4E-97AB-C3556181F33E}" destId="{6DFDB5FB-DDE2-4B70-8BA7-23177D4F7817}" srcOrd="0" destOrd="0" parTransId="{56FC7418-F145-406E-A7FA-8216281E4D3E}" sibTransId="{BC53910F-0558-46A1-9AB3-60E38121F720}"/>
    <dgm:cxn modelId="{605CB8EF-B362-491D-A228-ECF387B39B3F}" type="presOf" srcId="{410E4D15-533D-4F4E-97AB-C3556181F33E}" destId="{115C8031-0F70-4484-965B-844489C11DA9}" srcOrd="0" destOrd="0" presId="urn:microsoft.com/office/officeart/2005/8/layout/process1"/>
    <dgm:cxn modelId="{0FEFED90-E479-4CB4-82C9-822C897448FC}" srcId="{410E4D15-533D-4F4E-97AB-C3556181F33E}" destId="{0064C1F3-45BF-4D9C-9500-550A811A6414}" srcOrd="1" destOrd="0" parTransId="{9C6C43D5-9B7F-405A-97A8-6CC2572171EC}" sibTransId="{D73F9BCE-6F95-4093-A0CE-5555F808DD5B}"/>
    <dgm:cxn modelId="{84A93BBF-6BD3-464C-928F-04BDCD28D2E4}" type="presOf" srcId="{6DFDB5FB-DDE2-4B70-8BA7-23177D4F7817}" destId="{329C77E1-0644-4487-8E31-A62B44AD969D}" srcOrd="0" destOrd="0" presId="urn:microsoft.com/office/officeart/2005/8/layout/process1"/>
    <dgm:cxn modelId="{6EF82E13-DA79-430F-B88E-403B7F6D3391}" type="presOf" srcId="{BE154B78-6646-4B98-88D8-861193642179}" destId="{7EBB7243-5607-4AA2-B67B-DE157167EF3A}" srcOrd="0" destOrd="0" presId="urn:microsoft.com/office/officeart/2005/8/layout/process1"/>
    <dgm:cxn modelId="{86678BF8-4E84-4FCE-B892-6FEF1D79BD6A}" type="presOf" srcId="{0064C1F3-45BF-4D9C-9500-550A811A6414}" destId="{8A039324-6CEA-491F-9980-92DCE888B5CF}" srcOrd="0" destOrd="0" presId="urn:microsoft.com/office/officeart/2005/8/layout/process1"/>
    <dgm:cxn modelId="{B986012A-7DFA-4F83-8C95-4B2954EF0A8F}" type="presOf" srcId="{D73F9BCE-6F95-4093-A0CE-5555F808DD5B}" destId="{CD92F376-9B9B-4280-892C-3F1C0D978D82}" srcOrd="0" destOrd="0" presId="urn:microsoft.com/office/officeart/2005/8/layout/process1"/>
    <dgm:cxn modelId="{A2963F9A-7995-42A4-A7FF-B26C78193331}" type="presParOf" srcId="{115C8031-0F70-4484-965B-844489C11DA9}" destId="{329C77E1-0644-4487-8E31-A62B44AD969D}" srcOrd="0" destOrd="0" presId="urn:microsoft.com/office/officeart/2005/8/layout/process1"/>
    <dgm:cxn modelId="{D8C185C0-F3C5-4744-B435-7314D822798E}" type="presParOf" srcId="{115C8031-0F70-4484-965B-844489C11DA9}" destId="{A06F5529-5A10-4C49-BD4F-F1A7F093A2A4}" srcOrd="1" destOrd="0" presId="urn:microsoft.com/office/officeart/2005/8/layout/process1"/>
    <dgm:cxn modelId="{E1116DE7-A833-4203-B248-002D6D639616}" type="presParOf" srcId="{A06F5529-5A10-4C49-BD4F-F1A7F093A2A4}" destId="{F25358E7-C9C3-4912-9D22-208E2396DB09}" srcOrd="0" destOrd="0" presId="urn:microsoft.com/office/officeart/2005/8/layout/process1"/>
    <dgm:cxn modelId="{8596C240-B634-4545-950E-36E2CA072765}" type="presParOf" srcId="{115C8031-0F70-4484-965B-844489C11DA9}" destId="{8A039324-6CEA-491F-9980-92DCE888B5CF}" srcOrd="2" destOrd="0" presId="urn:microsoft.com/office/officeart/2005/8/layout/process1"/>
    <dgm:cxn modelId="{965BF800-B786-4898-A017-D9CCA2F14FFC}" type="presParOf" srcId="{115C8031-0F70-4484-965B-844489C11DA9}" destId="{CD92F376-9B9B-4280-892C-3F1C0D978D82}" srcOrd="3" destOrd="0" presId="urn:microsoft.com/office/officeart/2005/8/layout/process1"/>
    <dgm:cxn modelId="{9076EB27-35D1-47E6-ABD9-25C64D0C7B0F}" type="presParOf" srcId="{CD92F376-9B9B-4280-892C-3F1C0D978D82}" destId="{E2FB5D08-BDDE-4BDE-A9C2-F170AFD57B0E}" srcOrd="0" destOrd="0" presId="urn:microsoft.com/office/officeart/2005/8/layout/process1"/>
    <dgm:cxn modelId="{B223E264-AECB-401D-84BD-EFC88C16845D}" type="presParOf" srcId="{115C8031-0F70-4484-965B-844489C11DA9}" destId="{7EBB7243-5607-4AA2-B67B-DE157167EF3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9160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BUENAS TARDES A TODOS EL DIA DE HOY PRESENTAMOS EL PRIMER ARTICULO A DISCUTIR EN EL CICLO DE EVIDENCIA DEL SERVICIO DE CARDIOLOGIA INFANTIL</a:t>
            </a:r>
            <a:endParaRPr dirty="0"/>
          </a:p>
        </p:txBody>
      </p:sp>
    </p:spTree>
    <p:extLst>
      <p:ext uri="{BB962C8B-B14F-4D97-AF65-F5344CB8AC3E}">
        <p14:creationId xmlns:p14="http://schemas.microsoft.com/office/powerpoint/2010/main" val="251023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dirty="0"/>
              <a:t>CARACTERISTICAS</a:t>
            </a:r>
            <a:r>
              <a:rPr lang="es-VE" baseline="0" dirty="0"/>
              <a:t> BASALES DE LOS PARTICIPANTES EN CUANTO A DENSIDAD MINERAL OSEA</a:t>
            </a:r>
          </a:p>
          <a:p>
            <a:r>
              <a:rPr lang="es-VE" baseline="0" dirty="0"/>
              <a:t>LLAMA LA ATENCION QUE LOS PACIENTES QUE SE REALIZARON ESTE ESTUDIO LA EDAD FUE MAYIR EN LOS PACIENTES QUE RECIBIAN WARFARINA VS ASPIRINA EL RESTO DE LAS CARACTERISTICAS ERAN SIMILARES </a:t>
            </a:r>
          </a:p>
          <a:p>
            <a:endParaRPr lang="es-VE" dirty="0"/>
          </a:p>
        </p:txBody>
      </p:sp>
    </p:spTree>
    <p:extLst>
      <p:ext uri="{BB962C8B-B14F-4D97-AF65-F5344CB8AC3E}">
        <p14:creationId xmlns:p14="http://schemas.microsoft.com/office/powerpoint/2010/main" val="399266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58750" indent="0">
              <a:buNone/>
            </a:pPr>
            <a:r>
              <a:rPr lang="es-VE" baseline="0" dirty="0"/>
              <a:t>COMPARACION DE CALIDAD DE VIDA POR TIPO DE TROMBOPROFILAXIS Y TIPO DE MONITORIZACION DE INR,  EN ESTATABLA SE EVALUA  LA CALIDAD DE VIDA DE LOS PACIENTES MEDIANTE  UNA ESCALA ESTANDARIZADA PARA PACIENTE PEDIATRICO, DONDE EVIDENCIAMOS QUE SE VEALUO EL DOBLE DE PACIENTES QUE RECIVBIAN WARFARINA CON RESPECTO A LA ASPIRINA SIN EMBARGO NO HUBO DIFERENCIA SIGINIFICATIVAS ENTRE AMBOS GRUPOS EN CUANTO AL FUNCIONAMIENTO SOCIAL FISICO EMOCIONAL TRABAJO Y ESCOLAR,EN CUANTO A LA MONITORIZACION DE INR SE EVIDENCIO MEJOR FUNCIONAMIENTO O CALIDAD DE VIDA EN AQUIELLOS CON MONITOREO DE INR DOMICILIARIO EN COMPARACION CON LOS QUE NO SIN EMBARGO NO  DA ESTADISTICAMENTE SIGNIFICATIVO</a:t>
            </a:r>
          </a:p>
        </p:txBody>
      </p:sp>
    </p:spTree>
    <p:extLst>
      <p:ext uri="{BB962C8B-B14F-4D97-AF65-F5344CB8AC3E}">
        <p14:creationId xmlns:p14="http://schemas.microsoft.com/office/powerpoint/2010/main" val="312228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sz="1100" b="0" i="0" u="none" strike="noStrike" cap="none" baseline="0" dirty="0">
                <a:solidFill>
                  <a:srgbClr val="000000"/>
                </a:solidFill>
                <a:latin typeface="Arial"/>
                <a:ea typeface="Arial"/>
                <a:cs typeface="Arial"/>
                <a:sym typeface="Arial"/>
              </a:rPr>
              <a:t>TABLA E3. </a:t>
            </a:r>
            <a:r>
              <a:rPr lang="es-VE" sz="1100" b="0" i="0" u="none" strike="noStrike" cap="none" baseline="0" dirty="0" err="1">
                <a:solidFill>
                  <a:srgbClr val="000000"/>
                </a:solidFill>
                <a:latin typeface="Arial"/>
                <a:ea typeface="Arial"/>
                <a:cs typeface="Arial"/>
                <a:sym typeface="Arial"/>
              </a:rPr>
              <a:t>extraido</a:t>
            </a:r>
            <a:r>
              <a:rPr lang="es-VE" sz="1100" b="0" i="0" u="none" strike="noStrike" cap="none" baseline="0" dirty="0">
                <a:solidFill>
                  <a:srgbClr val="000000"/>
                </a:solidFill>
                <a:latin typeface="Arial"/>
                <a:ea typeface="Arial"/>
                <a:cs typeface="Arial"/>
                <a:sym typeface="Arial"/>
              </a:rPr>
              <a:t> del </a:t>
            </a:r>
            <a:r>
              <a:rPr lang="es-VE" sz="1100" b="0" i="0" u="none" strike="noStrike" cap="none" baseline="0" dirty="0" err="1">
                <a:solidFill>
                  <a:srgbClr val="000000"/>
                </a:solidFill>
                <a:latin typeface="Arial"/>
                <a:ea typeface="Arial"/>
                <a:cs typeface="Arial"/>
                <a:sym typeface="Arial"/>
              </a:rPr>
              <a:t>apendice</a:t>
            </a:r>
            <a:r>
              <a:rPr lang="es-VE" sz="1100" b="0" i="0" u="none" strike="noStrike" cap="none" baseline="0" dirty="0">
                <a:solidFill>
                  <a:srgbClr val="000000"/>
                </a:solidFill>
                <a:latin typeface="Arial"/>
                <a:ea typeface="Arial"/>
                <a:cs typeface="Arial"/>
                <a:sym typeface="Arial"/>
              </a:rPr>
              <a:t> suplementario, denominada Medidas de la herramienta de evaluación de sangrado de warfarina y aspirina por tipo de </a:t>
            </a:r>
            <a:r>
              <a:rPr lang="es-VE" sz="1100" b="0" i="0" u="none" strike="noStrike" cap="none" baseline="0" dirty="0" err="1">
                <a:solidFill>
                  <a:srgbClr val="000000"/>
                </a:solidFill>
                <a:latin typeface="Arial"/>
                <a:ea typeface="Arial"/>
                <a:cs typeface="Arial"/>
                <a:sym typeface="Arial"/>
              </a:rPr>
              <a:t>tromboprofilaxis</a:t>
            </a:r>
            <a:endParaRPr lang="es-VE" dirty="0"/>
          </a:p>
        </p:txBody>
      </p:sp>
    </p:spTree>
    <p:extLst>
      <p:ext uri="{BB962C8B-B14F-4D97-AF65-F5344CB8AC3E}">
        <p14:creationId xmlns:p14="http://schemas.microsoft.com/office/powerpoint/2010/main" val="144714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sz="1100" b="0" i="0" u="none" strike="noStrike" cap="none" baseline="0" dirty="0" err="1">
                <a:solidFill>
                  <a:srgbClr val="000000"/>
                </a:solidFill>
                <a:latin typeface="Arial"/>
                <a:ea typeface="Arial"/>
                <a:cs typeface="Arial"/>
                <a:sym typeface="Arial"/>
              </a:rPr>
              <a:t>Cirugia</a:t>
            </a:r>
            <a:r>
              <a:rPr lang="es-VE" sz="1100" b="0" i="0" u="none" strike="noStrike" cap="none" baseline="0" dirty="0">
                <a:solidFill>
                  <a:srgbClr val="000000"/>
                </a:solidFill>
                <a:latin typeface="Arial"/>
                <a:ea typeface="Arial"/>
                <a:cs typeface="Arial"/>
                <a:sym typeface="Arial"/>
              </a:rPr>
              <a:t> de </a:t>
            </a:r>
            <a:r>
              <a:rPr lang="es-VE" sz="1100" b="0" i="0" u="none" strike="noStrike" cap="none" baseline="0" dirty="0" err="1">
                <a:solidFill>
                  <a:srgbClr val="000000"/>
                </a:solidFill>
                <a:latin typeface="Arial"/>
                <a:ea typeface="Arial"/>
                <a:cs typeface="Arial"/>
                <a:sym typeface="Arial"/>
              </a:rPr>
              <a:t>torax</a:t>
            </a:r>
            <a:r>
              <a:rPr lang="es-VE" sz="1100" b="0" i="0" u="none" strike="noStrike" cap="none" baseline="0" dirty="0">
                <a:solidFill>
                  <a:srgbClr val="000000"/>
                </a:solidFill>
                <a:latin typeface="Arial"/>
                <a:ea typeface="Arial"/>
                <a:cs typeface="Arial"/>
                <a:sym typeface="Arial"/>
              </a:rPr>
              <a:t> y cardiovascular de </a:t>
            </a:r>
            <a:r>
              <a:rPr lang="es-VE" sz="1100" b="0" i="0" u="none" strike="noStrike" cap="none" baseline="0" dirty="0" err="1">
                <a:solidFill>
                  <a:srgbClr val="000000"/>
                </a:solidFill>
                <a:latin typeface="Arial"/>
                <a:ea typeface="Arial"/>
                <a:cs typeface="Arial"/>
                <a:sym typeface="Arial"/>
              </a:rPr>
              <a:t>australia</a:t>
            </a:r>
            <a:r>
              <a:rPr lang="es-VE" sz="1100" b="0" i="0" u="none" strike="noStrike" cap="none" baseline="0" dirty="0">
                <a:solidFill>
                  <a:srgbClr val="000000"/>
                </a:solidFill>
                <a:latin typeface="Arial"/>
                <a:ea typeface="Arial"/>
                <a:cs typeface="Arial"/>
                <a:sym typeface="Arial"/>
              </a:rPr>
              <a:t> en  2021;  </a:t>
            </a:r>
            <a:endParaRPr lang="es-VE" dirty="0"/>
          </a:p>
        </p:txBody>
      </p:sp>
    </p:spTree>
    <p:extLst>
      <p:ext uri="{BB962C8B-B14F-4D97-AF65-F5344CB8AC3E}">
        <p14:creationId xmlns:p14="http://schemas.microsoft.com/office/powerpoint/2010/main" val="34055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sz="1100" b="0" i="0" u="none" strike="noStrike" cap="none" dirty="0">
                <a:solidFill>
                  <a:srgbClr val="000000"/>
                </a:solidFill>
                <a:effectLst/>
                <a:latin typeface="Arial"/>
                <a:ea typeface="Arial"/>
                <a:cs typeface="Arial"/>
                <a:sym typeface="Arial"/>
              </a:rPr>
              <a:t>El registro de ANZ Fontan incluyó 1186 inscritos activos en el momento del inicio de la contratación. Las características de los participantes del registro se presentan en la Tabla 3. Sobre la base de nuestros criterios de selección, 490 pacientes fueron identificados e invitados a participar en nuestro estudio. De estos, 137 participantes potenciales aceptaron someterse a más exámenes de detección por teléfono para determinar su elegibilidad para los brazos de MRI y BMD de nuestro estudio.</a:t>
            </a:r>
            <a:endParaRPr lang="es-VE" dirty="0"/>
          </a:p>
        </p:txBody>
      </p:sp>
    </p:spTree>
    <p:extLst>
      <p:ext uri="{BB962C8B-B14F-4D97-AF65-F5344CB8AC3E}">
        <p14:creationId xmlns:p14="http://schemas.microsoft.com/office/powerpoint/2010/main" val="408330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331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e0dedb1667_0_10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e0dedb1667_0_10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MX" dirty="0"/>
          </a:p>
        </p:txBody>
      </p:sp>
    </p:spTree>
    <p:extLst>
      <p:ext uri="{BB962C8B-B14F-4D97-AF65-F5344CB8AC3E}">
        <p14:creationId xmlns:p14="http://schemas.microsoft.com/office/powerpoint/2010/main" val="33291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dirty="0"/>
              <a:t>CARACTERISTICAS</a:t>
            </a:r>
            <a:r>
              <a:rPr lang="es-VE" baseline="0" dirty="0"/>
              <a:t> BASALES</a:t>
            </a:r>
            <a:endParaRPr lang="es-VE" dirty="0"/>
          </a:p>
        </p:txBody>
      </p:sp>
    </p:spTree>
    <p:extLst>
      <p:ext uri="{BB962C8B-B14F-4D97-AF65-F5344CB8AC3E}">
        <p14:creationId xmlns:p14="http://schemas.microsoft.com/office/powerpoint/2010/main" val="291178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58750" indent="0">
              <a:buNone/>
            </a:pPr>
            <a:r>
              <a:rPr lang="es-VE" dirty="0"/>
              <a:t>HALLASGOS</a:t>
            </a:r>
            <a:r>
              <a:rPr lang="es-VE" baseline="0" dirty="0"/>
              <a:t> CLINICOS Y POR RESONANCIA DE ICTUS POR TIPO DE TROMBOPROF</a:t>
            </a:r>
          </a:p>
          <a:p>
            <a:pPr marL="158750" indent="0">
              <a:buNone/>
            </a:pPr>
            <a:r>
              <a:rPr lang="es-VE" sz="1100" b="0" i="0" u="none" strike="noStrike" cap="none" dirty="0">
                <a:solidFill>
                  <a:srgbClr val="000000"/>
                </a:solidFill>
                <a:effectLst/>
                <a:latin typeface="Arial"/>
                <a:ea typeface="Arial"/>
                <a:cs typeface="Arial"/>
                <a:sym typeface="Arial"/>
              </a:rPr>
              <a:t>Severidad</a:t>
            </a:r>
            <a:r>
              <a:rPr lang="es-VE" sz="1100" b="0" i="0" u="none" strike="noStrike" cap="none" baseline="0" dirty="0">
                <a:solidFill>
                  <a:srgbClr val="000000"/>
                </a:solidFill>
                <a:effectLst/>
                <a:latin typeface="Arial"/>
                <a:ea typeface="Arial"/>
                <a:cs typeface="Arial"/>
                <a:sym typeface="Arial"/>
              </a:rPr>
              <a:t> de hemorragia:</a:t>
            </a:r>
            <a:r>
              <a:rPr lang="es-VE" sz="1100" b="0" i="0" u="none" strike="noStrike" cap="none" dirty="0">
                <a:solidFill>
                  <a:srgbClr val="000000"/>
                </a:solidFill>
                <a:effectLst/>
                <a:latin typeface="Arial"/>
                <a:ea typeface="Arial"/>
                <a:cs typeface="Arial"/>
                <a:sym typeface="Arial"/>
              </a:rPr>
              <a:t> leve¼ 3 focos y todos 2 mm, Moderado ¼&gt;3 y 10 focos o cualquiera&gt;2 mm, severo¼&gt;10 focos.</a:t>
            </a:r>
          </a:p>
          <a:p>
            <a:pPr marL="158750" indent="0">
              <a:buNone/>
            </a:pPr>
            <a:r>
              <a:rPr lang="es-VE" sz="1100" b="0" i="0" u="none" strike="noStrike" cap="none" dirty="0">
                <a:solidFill>
                  <a:srgbClr val="000000"/>
                </a:solidFill>
                <a:effectLst/>
                <a:latin typeface="Arial"/>
                <a:cs typeface="Arial"/>
                <a:sym typeface="Arial"/>
              </a:rPr>
              <a:t>Primera columna</a:t>
            </a:r>
            <a:r>
              <a:rPr lang="es-VE" sz="1100" b="0" i="0" u="none" strike="noStrike" cap="none" baseline="0" dirty="0">
                <a:solidFill>
                  <a:srgbClr val="000000"/>
                </a:solidFill>
                <a:effectLst/>
                <a:latin typeface="Arial"/>
                <a:cs typeface="Arial"/>
                <a:sym typeface="Arial"/>
              </a:rPr>
              <a:t> variables </a:t>
            </a:r>
            <a:r>
              <a:rPr lang="es-VE" sz="1100" b="0" i="0" u="none" strike="noStrike" cap="none" baseline="0" dirty="0" err="1">
                <a:solidFill>
                  <a:srgbClr val="000000"/>
                </a:solidFill>
                <a:effectLst/>
                <a:latin typeface="Arial"/>
                <a:cs typeface="Arial"/>
                <a:sym typeface="Arial"/>
              </a:rPr>
              <a:t>evaludas</a:t>
            </a:r>
            <a:r>
              <a:rPr lang="es-VE" sz="1100" b="0" i="0" u="none" strike="noStrike" cap="none" baseline="0" dirty="0">
                <a:solidFill>
                  <a:srgbClr val="000000"/>
                </a:solidFill>
                <a:effectLst/>
                <a:latin typeface="Arial"/>
                <a:cs typeface="Arial"/>
                <a:sym typeface="Arial"/>
              </a:rPr>
              <a:t>, total de </a:t>
            </a:r>
            <a:r>
              <a:rPr lang="es-VE" sz="1100" b="0" i="0" u="none" strike="noStrike" cap="none" baseline="0" dirty="0" err="1">
                <a:solidFill>
                  <a:srgbClr val="000000"/>
                </a:solidFill>
                <a:effectLst/>
                <a:latin typeface="Arial"/>
                <a:cs typeface="Arial"/>
                <a:sym typeface="Arial"/>
              </a:rPr>
              <a:t>partc</a:t>
            </a:r>
            <a:r>
              <a:rPr lang="es-VE" sz="1100" b="0" i="0" u="none" strike="noStrike" cap="none" baseline="0" dirty="0">
                <a:solidFill>
                  <a:srgbClr val="000000"/>
                </a:solidFill>
                <a:effectLst/>
                <a:latin typeface="Arial"/>
                <a:cs typeface="Arial"/>
                <a:sym typeface="Arial"/>
              </a:rPr>
              <a:t>, grupo warfarina y seguido del grupo ASA, Valor de p ajustado OR e IC, realmente entre los grupos de warfarina y aspirina no hay significancia </a:t>
            </a:r>
            <a:r>
              <a:rPr lang="es-VE" sz="1100" b="0" i="0" u="none" strike="noStrike" cap="none" baseline="0" dirty="0" err="1">
                <a:solidFill>
                  <a:srgbClr val="000000"/>
                </a:solidFill>
                <a:effectLst/>
                <a:latin typeface="Arial"/>
                <a:cs typeface="Arial"/>
                <a:sym typeface="Arial"/>
              </a:rPr>
              <a:t>estadistica</a:t>
            </a:r>
            <a:r>
              <a:rPr lang="es-VE" sz="1100" b="0" i="0" u="none" strike="noStrike" cap="none" baseline="0" dirty="0">
                <a:solidFill>
                  <a:srgbClr val="000000"/>
                </a:solidFill>
                <a:effectLst/>
                <a:latin typeface="Arial"/>
                <a:cs typeface="Arial"/>
                <a:sym typeface="Arial"/>
              </a:rPr>
              <a:t> en cuanto a hallazgos de lesiones cerebrales, de </a:t>
            </a:r>
            <a:r>
              <a:rPr lang="es-VE" sz="1100" b="0" i="0" u="none" strike="noStrike" cap="none" baseline="0" dirty="0" err="1">
                <a:solidFill>
                  <a:srgbClr val="000000"/>
                </a:solidFill>
                <a:effectLst/>
                <a:latin typeface="Arial"/>
                <a:cs typeface="Arial"/>
                <a:sym typeface="Arial"/>
              </a:rPr>
              <a:t>icctus</a:t>
            </a:r>
            <a:r>
              <a:rPr lang="es-VE" sz="1100" b="0" i="0" u="none" strike="noStrike" cap="none" baseline="0" dirty="0">
                <a:solidFill>
                  <a:srgbClr val="000000"/>
                </a:solidFill>
                <a:effectLst/>
                <a:latin typeface="Arial"/>
                <a:cs typeface="Arial"/>
                <a:sym typeface="Arial"/>
              </a:rPr>
              <a:t> o </a:t>
            </a:r>
            <a:r>
              <a:rPr lang="es-VE" sz="1100" b="0" i="0" u="none" strike="noStrike" cap="none" baseline="0" dirty="0" err="1">
                <a:solidFill>
                  <a:srgbClr val="000000"/>
                </a:solidFill>
                <a:effectLst/>
                <a:latin typeface="Arial"/>
                <a:cs typeface="Arial"/>
                <a:sym typeface="Arial"/>
              </a:rPr>
              <a:t>hemorrgias</a:t>
            </a:r>
            <a:r>
              <a:rPr lang="es-VE" sz="1100" b="0" i="0" u="none" strike="noStrike" cap="none" baseline="0" dirty="0">
                <a:solidFill>
                  <a:srgbClr val="000000"/>
                </a:solidFill>
                <a:effectLst/>
                <a:latin typeface="Arial"/>
                <a:cs typeface="Arial"/>
                <a:sym typeface="Arial"/>
              </a:rPr>
              <a:t>, hubo un porcentaje de infarto que alcanza el 44% con riesgo (RAZON) de ocurrencia del 13% sin embargo P no </a:t>
            </a:r>
            <a:r>
              <a:rPr lang="es-VE" sz="1100" b="0" i="0" u="none" strike="noStrike" cap="none" baseline="0" dirty="0" err="1">
                <a:solidFill>
                  <a:srgbClr val="000000"/>
                </a:solidFill>
                <a:effectLst/>
                <a:latin typeface="Arial"/>
                <a:cs typeface="Arial"/>
                <a:sym typeface="Arial"/>
              </a:rPr>
              <a:t>estadistica</a:t>
            </a:r>
            <a:r>
              <a:rPr lang="es-VE" sz="1100" b="0" i="0" u="none" strike="noStrike" cap="none" baseline="0" dirty="0">
                <a:solidFill>
                  <a:srgbClr val="000000"/>
                </a:solidFill>
                <a:effectLst/>
                <a:latin typeface="Arial"/>
                <a:cs typeface="Arial"/>
                <a:sym typeface="Arial"/>
              </a:rPr>
              <a:t> e IC toca la unidad con diferencia </a:t>
            </a:r>
            <a:r>
              <a:rPr lang="es-VE" sz="1100" b="0" i="0" u="none" strike="noStrike" cap="none" baseline="0" dirty="0" err="1">
                <a:solidFill>
                  <a:srgbClr val="000000"/>
                </a:solidFill>
                <a:effectLst/>
                <a:latin typeface="Arial"/>
                <a:cs typeface="Arial"/>
                <a:sym typeface="Arial"/>
              </a:rPr>
              <a:t>ampliA</a:t>
            </a:r>
            <a:endParaRPr lang="es-VE" dirty="0"/>
          </a:p>
        </p:txBody>
      </p:sp>
    </p:spTree>
    <p:extLst>
      <p:ext uri="{BB962C8B-B14F-4D97-AF65-F5344CB8AC3E}">
        <p14:creationId xmlns:p14="http://schemas.microsoft.com/office/powerpoint/2010/main" val="294871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dirty="0"/>
              <a:t>DENSIDAD</a:t>
            </a:r>
            <a:r>
              <a:rPr lang="es-VE" baseline="0" dirty="0"/>
              <a:t> MINERAL OSEA, TASAS DE FRACTURAS E INGESTA DE VITAMINA D Y CALCIO SEGÚN TIPO DE TROMBOPROFILAXIS.</a:t>
            </a:r>
          </a:p>
          <a:p>
            <a:pPr marL="158750" indent="0">
              <a:buNone/>
            </a:pPr>
            <a:r>
              <a:rPr lang="es-VE" baseline="0" dirty="0"/>
              <a:t>SE EVIDENCIA EN CUANTO AL ZSCORE SE EVIDENCION UNA MENOR DENSIDAD OSEA EN CUELLO DE FEMUR TANTO DERECHO COMO IZQUIERDO DEL GRUPO DE WARFARINA SOBRE ASA ESTADISTICAMENTE SIGNIF, SIN EMBARGO CUANDO EVALUAMOS  LA COMPLICACION DE ESTA DISMINUCION DE LA DENSIDAD OSEA QUE SIN LAS FRACTURAS Y EL NUMERO NO HAY SIGNIFICANCIA ESTADITSTICA, CABE DESTACAR QUE AL EVALUAR INGESTAS DE CALCIO Y VITAMINA D MEDIANTE PRUEBAS SANGUINEAS YCUESTIONARIO DEL SERVICIO DE ENDOCRINOLOGIA QUE REPORTA LA PROSA OBSERVAMOS QUE NO HABIA DIFERENCIA ENTRE AQUELLO QUE TOMABAN WARFARINA Y ASPIRINA CON RESPECTO AL CONSUMO DE VITAMINA D Y CAKCIO Y DISMINUCION DE DENSIDAD OSEA</a:t>
            </a:r>
            <a:endParaRPr lang="es-VE" dirty="0"/>
          </a:p>
        </p:txBody>
      </p:sp>
    </p:spTree>
    <p:extLst>
      <p:ext uri="{BB962C8B-B14F-4D97-AF65-F5344CB8AC3E}">
        <p14:creationId xmlns:p14="http://schemas.microsoft.com/office/powerpoint/2010/main" val="281317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58750" indent="0">
              <a:buNone/>
            </a:pPr>
            <a:r>
              <a:rPr lang="es-VE" dirty="0"/>
              <a:t>CARACTERISTICAS BASALES DE</a:t>
            </a:r>
            <a:r>
              <a:rPr lang="es-VE" baseline="0" dirty="0"/>
              <a:t> PARTICIPANTES CON </a:t>
            </a:r>
            <a:r>
              <a:rPr lang="es-VE" dirty="0"/>
              <a:t>ESTUDIO</a:t>
            </a:r>
            <a:r>
              <a:rPr lang="es-VE" baseline="0" dirty="0"/>
              <a:t> DE RESONANCIA MAGENTICA Y TIPO DE PRPFILQAXIS:</a:t>
            </a:r>
          </a:p>
          <a:p>
            <a:pPr marL="158750" indent="0">
              <a:buNone/>
            </a:pPr>
            <a:r>
              <a:rPr lang="es-VE" baseline="0" dirty="0"/>
              <a:t>TENEMOS  5 COLUMNAS LA PRIMERA LAS CARACTERISTICAS , TOTAL DE PARTC, GRUPO WARFARINA, GRUPO ASA, VALOR DE P, CUANDO EVALUAMOS LA EDAD POR RANGO IQ VEMOS QUE LOS PACIENTES PERTENECIEMTES AL GRUPO DE ASPIRINA ERAN MENORES EL 50% O MENOS TENIAN ALREDEDOR DE 17 AÑOS, </a:t>
            </a:r>
            <a:endParaRPr lang="es-VE" dirty="0"/>
          </a:p>
        </p:txBody>
      </p:sp>
    </p:spTree>
    <p:extLst>
      <p:ext uri="{BB962C8B-B14F-4D97-AF65-F5344CB8AC3E}">
        <p14:creationId xmlns:p14="http://schemas.microsoft.com/office/powerpoint/2010/main" val="37525742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58934" y="-898028"/>
            <a:ext cx="8359913" cy="6803927"/>
            <a:chOff x="1958934" y="-898028"/>
            <a:chExt cx="8359913" cy="6803927"/>
          </a:xfrm>
        </p:grpSpPr>
        <p:pic>
          <p:nvPicPr>
            <p:cNvPr id="10" name="Google Shape;10;p2"/>
            <p:cNvPicPr preferRelativeResize="0"/>
            <p:nvPr/>
          </p:nvPicPr>
          <p:blipFill>
            <a:blip r:embed="rId2">
              <a:alphaModFix/>
            </a:blip>
            <a:stretch>
              <a:fillRect/>
            </a:stretch>
          </p:blipFill>
          <p:spPr>
            <a:xfrm>
              <a:off x="6835363" y="1066227"/>
              <a:ext cx="1595529" cy="1595529"/>
            </a:xfrm>
            <a:prstGeom prst="rect">
              <a:avLst/>
            </a:prstGeom>
            <a:noFill/>
            <a:ln>
              <a:noFill/>
            </a:ln>
          </p:spPr>
        </p:pic>
        <p:grpSp>
          <p:nvGrpSpPr>
            <p:cNvPr id="11" name="Google Shape;11;p2"/>
            <p:cNvGrpSpPr/>
            <p:nvPr/>
          </p:nvGrpSpPr>
          <p:grpSpPr>
            <a:xfrm>
              <a:off x="4425025" y="1708683"/>
              <a:ext cx="3099304" cy="2210414"/>
              <a:chOff x="5228275" y="3504258"/>
              <a:chExt cx="3099304" cy="2210414"/>
            </a:xfrm>
          </p:grpSpPr>
          <p:pic>
            <p:nvPicPr>
              <p:cNvPr id="12" name="Google Shape;12;p2"/>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13" name="Google Shape;13;p2"/>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14" name="Google Shape;14;p2"/>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15" name="Google Shape;15;p2"/>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grpSp>
        <p:pic>
          <p:nvPicPr>
            <p:cNvPr id="16" name="Google Shape;16;p2"/>
            <p:cNvPicPr preferRelativeResize="0"/>
            <p:nvPr/>
          </p:nvPicPr>
          <p:blipFill>
            <a:blip r:embed="rId7">
              <a:alphaModFix/>
            </a:blip>
            <a:stretch>
              <a:fillRect/>
            </a:stretch>
          </p:blipFill>
          <p:spPr>
            <a:xfrm rot="5574659">
              <a:off x="7378779" y="1137215"/>
              <a:ext cx="2869050" cy="2869085"/>
            </a:xfrm>
            <a:prstGeom prst="rect">
              <a:avLst/>
            </a:prstGeom>
            <a:noFill/>
            <a:ln>
              <a:noFill/>
            </a:ln>
          </p:spPr>
        </p:pic>
        <p:grpSp>
          <p:nvGrpSpPr>
            <p:cNvPr id="17" name="Google Shape;17;p2"/>
            <p:cNvGrpSpPr/>
            <p:nvPr/>
          </p:nvGrpSpPr>
          <p:grpSpPr>
            <a:xfrm>
              <a:off x="3317513" y="-898017"/>
              <a:ext cx="5314324" cy="2606689"/>
              <a:chOff x="3317513" y="-898017"/>
              <a:chExt cx="5314324" cy="2606689"/>
            </a:xfrm>
          </p:grpSpPr>
          <p:pic>
            <p:nvPicPr>
              <p:cNvPr id="18" name="Google Shape;18;p2"/>
              <p:cNvPicPr preferRelativeResize="0"/>
              <p:nvPr/>
            </p:nvPicPr>
            <p:blipFill>
              <a:blip r:embed="rId2">
                <a:alphaModFix/>
              </a:blip>
              <a:stretch>
                <a:fillRect/>
              </a:stretch>
            </p:blipFill>
            <p:spPr>
              <a:xfrm>
                <a:off x="6896063" y="-658598"/>
                <a:ext cx="1595529" cy="1595529"/>
              </a:xfrm>
              <a:prstGeom prst="rect">
                <a:avLst/>
              </a:prstGeom>
              <a:noFill/>
              <a:ln>
                <a:noFill/>
              </a:ln>
            </p:spPr>
          </p:pic>
          <p:pic>
            <p:nvPicPr>
              <p:cNvPr id="19" name="Google Shape;19;p2"/>
              <p:cNvPicPr preferRelativeResize="0"/>
              <p:nvPr/>
            </p:nvPicPr>
            <p:blipFill rotWithShape="1">
              <a:blip r:embed="rId6">
                <a:alphaModFix/>
              </a:blip>
              <a:srcRect l="14142" t="14142" r="14142" b="14142"/>
              <a:stretch/>
            </p:blipFill>
            <p:spPr>
              <a:xfrm rot="1488220">
                <a:off x="7300326" y="313413"/>
                <a:ext cx="1144274" cy="1144274"/>
              </a:xfrm>
              <a:prstGeom prst="rect">
                <a:avLst/>
              </a:prstGeom>
              <a:noFill/>
              <a:ln>
                <a:noFill/>
              </a:ln>
            </p:spPr>
          </p:pic>
          <p:grpSp>
            <p:nvGrpSpPr>
              <p:cNvPr id="20" name="Google Shape;20;p2"/>
              <p:cNvGrpSpPr/>
              <p:nvPr/>
            </p:nvGrpSpPr>
            <p:grpSpPr>
              <a:xfrm>
                <a:off x="4182950" y="-898017"/>
                <a:ext cx="3100876" cy="2606689"/>
                <a:chOff x="4182950" y="-898017"/>
                <a:chExt cx="3100876" cy="2606689"/>
              </a:xfrm>
            </p:grpSpPr>
            <p:pic>
              <p:nvPicPr>
                <p:cNvPr id="21" name="Google Shape;21;p2"/>
                <p:cNvPicPr preferRelativeResize="0"/>
                <p:nvPr/>
              </p:nvPicPr>
              <p:blipFill>
                <a:blip r:embed="rId3">
                  <a:alphaModFix/>
                </a:blip>
                <a:stretch>
                  <a:fillRect/>
                </a:stretch>
              </p:blipFill>
              <p:spPr>
                <a:xfrm rot="3472563">
                  <a:off x="4485025" y="-595941"/>
                  <a:ext cx="1595529" cy="1595529"/>
                </a:xfrm>
                <a:prstGeom prst="rect">
                  <a:avLst/>
                </a:prstGeom>
                <a:noFill/>
                <a:ln>
                  <a:noFill/>
                </a:ln>
              </p:spPr>
            </p:pic>
            <p:pic>
              <p:nvPicPr>
                <p:cNvPr id="22" name="Google Shape;22;p2"/>
                <p:cNvPicPr preferRelativeResize="0"/>
                <p:nvPr/>
              </p:nvPicPr>
              <p:blipFill>
                <a:blip r:embed="rId5">
                  <a:alphaModFix/>
                </a:blip>
                <a:stretch>
                  <a:fillRect/>
                </a:stretch>
              </p:blipFill>
              <p:spPr>
                <a:xfrm>
                  <a:off x="4967026" y="113144"/>
                  <a:ext cx="1595529" cy="1595529"/>
                </a:xfrm>
                <a:prstGeom prst="rect">
                  <a:avLst/>
                </a:prstGeom>
                <a:noFill/>
                <a:ln>
                  <a:noFill/>
                </a:ln>
              </p:spPr>
            </p:pic>
            <p:pic>
              <p:nvPicPr>
                <p:cNvPr id="23" name="Google Shape;23;p2"/>
                <p:cNvPicPr preferRelativeResize="0"/>
                <p:nvPr/>
              </p:nvPicPr>
              <p:blipFill>
                <a:blip r:embed="rId4">
                  <a:alphaModFix/>
                </a:blip>
                <a:stretch>
                  <a:fillRect/>
                </a:stretch>
              </p:blipFill>
              <p:spPr>
                <a:xfrm>
                  <a:off x="5688298" y="-571179"/>
                  <a:ext cx="1595529" cy="1595529"/>
                </a:xfrm>
                <a:prstGeom prst="rect">
                  <a:avLst/>
                </a:prstGeom>
                <a:noFill/>
                <a:ln>
                  <a:noFill/>
                </a:ln>
              </p:spPr>
            </p:pic>
          </p:grpSp>
          <p:pic>
            <p:nvPicPr>
              <p:cNvPr id="24" name="Google Shape;24;p2"/>
              <p:cNvPicPr preferRelativeResize="0"/>
              <p:nvPr/>
            </p:nvPicPr>
            <p:blipFill>
              <a:blip r:embed="rId8">
                <a:alphaModFix/>
              </a:blip>
              <a:stretch>
                <a:fillRect/>
              </a:stretch>
            </p:blipFill>
            <p:spPr>
              <a:xfrm>
                <a:off x="6287375" y="339650"/>
                <a:ext cx="1305274" cy="1305275"/>
              </a:xfrm>
              <a:prstGeom prst="rect">
                <a:avLst/>
              </a:prstGeom>
              <a:noFill/>
              <a:ln>
                <a:noFill/>
              </a:ln>
            </p:spPr>
          </p:pic>
          <p:pic>
            <p:nvPicPr>
              <p:cNvPr id="25" name="Google Shape;25;p2"/>
              <p:cNvPicPr preferRelativeResize="0"/>
              <p:nvPr/>
            </p:nvPicPr>
            <p:blipFill>
              <a:blip r:embed="rId5">
                <a:alphaModFix/>
              </a:blip>
              <a:stretch>
                <a:fillRect/>
              </a:stretch>
            </p:blipFill>
            <p:spPr>
              <a:xfrm flipH="1">
                <a:off x="3317513" y="-482581"/>
                <a:ext cx="1595529" cy="1595529"/>
              </a:xfrm>
              <a:prstGeom prst="rect">
                <a:avLst/>
              </a:prstGeom>
              <a:noFill/>
              <a:ln>
                <a:noFill/>
              </a:ln>
            </p:spPr>
          </p:pic>
        </p:grpSp>
        <p:pic>
          <p:nvPicPr>
            <p:cNvPr id="26" name="Google Shape;26;p2"/>
            <p:cNvPicPr preferRelativeResize="0"/>
            <p:nvPr/>
          </p:nvPicPr>
          <p:blipFill>
            <a:blip r:embed="rId9">
              <a:alphaModFix/>
            </a:blip>
            <a:stretch>
              <a:fillRect/>
            </a:stretch>
          </p:blipFill>
          <p:spPr>
            <a:xfrm>
              <a:off x="3583630" y="706918"/>
              <a:ext cx="1881276" cy="1881276"/>
            </a:xfrm>
            <a:prstGeom prst="rect">
              <a:avLst/>
            </a:prstGeom>
            <a:noFill/>
            <a:ln>
              <a:noFill/>
            </a:ln>
          </p:spPr>
        </p:pic>
        <p:pic>
          <p:nvPicPr>
            <p:cNvPr id="27" name="Google Shape;27;p2"/>
            <p:cNvPicPr preferRelativeResize="0"/>
            <p:nvPr/>
          </p:nvPicPr>
          <p:blipFill>
            <a:blip r:embed="rId7">
              <a:alphaModFix/>
            </a:blip>
            <a:stretch>
              <a:fillRect/>
            </a:stretch>
          </p:blipFill>
          <p:spPr>
            <a:xfrm>
              <a:off x="3173180" y="3036815"/>
              <a:ext cx="2869050" cy="2869085"/>
            </a:xfrm>
            <a:prstGeom prst="rect">
              <a:avLst/>
            </a:prstGeom>
            <a:noFill/>
            <a:ln>
              <a:noFill/>
            </a:ln>
          </p:spPr>
        </p:pic>
        <p:grpSp>
          <p:nvGrpSpPr>
            <p:cNvPr id="28" name="Google Shape;28;p2"/>
            <p:cNvGrpSpPr/>
            <p:nvPr/>
          </p:nvGrpSpPr>
          <p:grpSpPr>
            <a:xfrm>
              <a:off x="4639363" y="1965209"/>
              <a:ext cx="4601294" cy="3940689"/>
              <a:chOff x="5002638" y="1773984"/>
              <a:chExt cx="4601294" cy="3940689"/>
            </a:xfrm>
          </p:grpSpPr>
          <p:pic>
            <p:nvPicPr>
              <p:cNvPr id="29" name="Google Shape;29;p2"/>
              <p:cNvPicPr preferRelativeResize="0"/>
              <p:nvPr/>
            </p:nvPicPr>
            <p:blipFill>
              <a:blip r:embed="rId6">
                <a:alphaModFix/>
              </a:blip>
              <a:stretch>
                <a:fillRect/>
              </a:stretch>
            </p:blipFill>
            <p:spPr>
              <a:xfrm>
                <a:off x="5861686" y="3114550"/>
                <a:ext cx="1595529" cy="1595529"/>
              </a:xfrm>
              <a:prstGeom prst="rect">
                <a:avLst/>
              </a:prstGeom>
              <a:noFill/>
              <a:ln>
                <a:noFill/>
              </a:ln>
            </p:spPr>
          </p:pic>
          <p:pic>
            <p:nvPicPr>
              <p:cNvPr id="30" name="Google Shape;30;p2"/>
              <p:cNvPicPr preferRelativeResize="0"/>
              <p:nvPr/>
            </p:nvPicPr>
            <p:blipFill>
              <a:blip r:embed="rId10">
                <a:alphaModFix/>
              </a:blip>
              <a:stretch>
                <a:fillRect/>
              </a:stretch>
            </p:blipFill>
            <p:spPr>
              <a:xfrm>
                <a:off x="7028798" y="3153530"/>
                <a:ext cx="1595529" cy="1595529"/>
              </a:xfrm>
              <a:prstGeom prst="rect">
                <a:avLst/>
              </a:prstGeom>
              <a:noFill/>
              <a:ln>
                <a:noFill/>
              </a:ln>
            </p:spPr>
          </p:pic>
          <p:pic>
            <p:nvPicPr>
              <p:cNvPr id="31" name="Google Shape;31;p2"/>
              <p:cNvPicPr preferRelativeResize="0"/>
              <p:nvPr/>
            </p:nvPicPr>
            <p:blipFill>
              <a:blip r:embed="rId11">
                <a:alphaModFix/>
              </a:blip>
              <a:stretch>
                <a:fillRect/>
              </a:stretch>
            </p:blipFill>
            <p:spPr>
              <a:xfrm>
                <a:off x="8008403" y="2523618"/>
                <a:ext cx="1595529" cy="1595529"/>
              </a:xfrm>
              <a:prstGeom prst="rect">
                <a:avLst/>
              </a:prstGeom>
              <a:noFill/>
              <a:ln>
                <a:noFill/>
              </a:ln>
            </p:spPr>
          </p:pic>
          <p:pic>
            <p:nvPicPr>
              <p:cNvPr id="32" name="Google Shape;32;p2"/>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33" name="Google Shape;33;p2"/>
              <p:cNvPicPr preferRelativeResize="0"/>
              <p:nvPr/>
            </p:nvPicPr>
            <p:blipFill>
              <a:blip r:embed="rId12">
                <a:alphaModFix/>
              </a:blip>
              <a:stretch>
                <a:fillRect/>
              </a:stretch>
            </p:blipFill>
            <p:spPr>
              <a:xfrm>
                <a:off x="7899868" y="3689746"/>
                <a:ext cx="1595529" cy="1595529"/>
              </a:xfrm>
              <a:prstGeom prst="rect">
                <a:avLst/>
              </a:prstGeom>
              <a:noFill/>
              <a:ln>
                <a:noFill/>
              </a:ln>
            </p:spPr>
          </p:pic>
          <p:pic>
            <p:nvPicPr>
              <p:cNvPr id="34" name="Google Shape;34;p2"/>
              <p:cNvPicPr preferRelativeResize="0"/>
              <p:nvPr/>
            </p:nvPicPr>
            <p:blipFill>
              <a:blip r:embed="rId2">
                <a:alphaModFix/>
              </a:blip>
              <a:stretch>
                <a:fillRect/>
              </a:stretch>
            </p:blipFill>
            <p:spPr>
              <a:xfrm>
                <a:off x="5002638" y="3267527"/>
                <a:ext cx="1595529" cy="1595529"/>
              </a:xfrm>
              <a:prstGeom prst="rect">
                <a:avLst/>
              </a:prstGeom>
              <a:noFill/>
              <a:ln>
                <a:noFill/>
              </a:ln>
            </p:spPr>
          </p:pic>
          <p:pic>
            <p:nvPicPr>
              <p:cNvPr id="35" name="Google Shape;35;p2"/>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36" name="Google Shape;36;p2"/>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37" name="Google Shape;37;p2"/>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pic>
            <p:nvPicPr>
              <p:cNvPr id="38" name="Google Shape;38;p2"/>
              <p:cNvPicPr preferRelativeResize="0"/>
              <p:nvPr/>
            </p:nvPicPr>
            <p:blipFill>
              <a:blip r:embed="rId4">
                <a:alphaModFix/>
              </a:blip>
              <a:stretch>
                <a:fillRect/>
              </a:stretch>
            </p:blipFill>
            <p:spPr>
              <a:xfrm>
                <a:off x="8008398" y="1773984"/>
                <a:ext cx="1595529" cy="1595529"/>
              </a:xfrm>
              <a:prstGeom prst="rect">
                <a:avLst/>
              </a:prstGeom>
              <a:noFill/>
              <a:ln>
                <a:noFill/>
              </a:ln>
            </p:spPr>
          </p:pic>
          <p:pic>
            <p:nvPicPr>
              <p:cNvPr id="39" name="Google Shape;39;p2"/>
              <p:cNvPicPr preferRelativeResize="0"/>
              <p:nvPr/>
            </p:nvPicPr>
            <p:blipFill>
              <a:blip r:embed="rId5">
                <a:alphaModFix/>
              </a:blip>
              <a:stretch>
                <a:fillRect/>
              </a:stretch>
            </p:blipFill>
            <p:spPr>
              <a:xfrm>
                <a:off x="7072951" y="2285419"/>
                <a:ext cx="1595529" cy="1595529"/>
              </a:xfrm>
              <a:prstGeom prst="rect">
                <a:avLst/>
              </a:prstGeom>
              <a:noFill/>
              <a:ln>
                <a:noFill/>
              </a:ln>
            </p:spPr>
          </p:pic>
        </p:grpSp>
        <p:pic>
          <p:nvPicPr>
            <p:cNvPr id="40" name="Google Shape;40;p2"/>
            <p:cNvPicPr preferRelativeResize="0"/>
            <p:nvPr/>
          </p:nvPicPr>
          <p:blipFill>
            <a:blip r:embed="rId9">
              <a:alphaModFix/>
            </a:blip>
            <a:stretch>
              <a:fillRect/>
            </a:stretch>
          </p:blipFill>
          <p:spPr>
            <a:xfrm>
              <a:off x="8008905" y="3455005"/>
              <a:ext cx="1881276" cy="1881276"/>
            </a:xfrm>
            <a:prstGeom prst="rect">
              <a:avLst/>
            </a:prstGeom>
            <a:noFill/>
            <a:ln>
              <a:noFill/>
            </a:ln>
          </p:spPr>
        </p:pic>
        <p:pic>
          <p:nvPicPr>
            <p:cNvPr id="41" name="Google Shape;41;p2"/>
            <p:cNvPicPr preferRelativeResize="0"/>
            <p:nvPr/>
          </p:nvPicPr>
          <p:blipFill>
            <a:blip r:embed="rId13">
              <a:alphaModFix/>
            </a:blip>
            <a:stretch>
              <a:fillRect/>
            </a:stretch>
          </p:blipFill>
          <p:spPr>
            <a:xfrm rot="2948401">
              <a:off x="2349006" y="-507974"/>
              <a:ext cx="1900302" cy="1900334"/>
            </a:xfrm>
            <a:prstGeom prst="rect">
              <a:avLst/>
            </a:prstGeom>
            <a:noFill/>
            <a:ln>
              <a:noFill/>
            </a:ln>
          </p:spPr>
        </p:pic>
        <p:pic>
          <p:nvPicPr>
            <p:cNvPr id="42" name="Google Shape;42;p2"/>
            <p:cNvPicPr preferRelativeResize="0"/>
            <p:nvPr/>
          </p:nvPicPr>
          <p:blipFill>
            <a:blip r:embed="rId14">
              <a:alphaModFix/>
            </a:blip>
            <a:stretch>
              <a:fillRect/>
            </a:stretch>
          </p:blipFill>
          <p:spPr>
            <a:xfrm>
              <a:off x="7899875" y="-363300"/>
              <a:ext cx="2160651" cy="2160651"/>
            </a:xfrm>
            <a:prstGeom prst="rect">
              <a:avLst/>
            </a:prstGeom>
            <a:noFill/>
            <a:ln>
              <a:noFill/>
            </a:ln>
          </p:spPr>
        </p:pic>
      </p:grpSp>
      <p:sp>
        <p:nvSpPr>
          <p:cNvPr id="43" name="Google Shape;43;p2"/>
          <p:cNvSpPr/>
          <p:nvPr/>
        </p:nvSpPr>
        <p:spPr>
          <a:xfrm>
            <a:off x="726600" y="1024350"/>
            <a:ext cx="8704500" cy="30948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2"/>
          <p:cNvPicPr preferRelativeResize="0"/>
          <p:nvPr/>
        </p:nvPicPr>
        <p:blipFill>
          <a:blip r:embed="rId15">
            <a:alphaModFix/>
          </a:blip>
          <a:stretch>
            <a:fillRect/>
          </a:stretch>
        </p:blipFill>
        <p:spPr>
          <a:xfrm rot="-3011465" flipH="1">
            <a:off x="-2094766" y="-284642"/>
            <a:ext cx="6092384" cy="6450759"/>
          </a:xfrm>
          <a:prstGeom prst="rect">
            <a:avLst/>
          </a:prstGeom>
          <a:noFill/>
          <a:ln>
            <a:noFill/>
          </a:ln>
        </p:spPr>
      </p:pic>
      <p:pic>
        <p:nvPicPr>
          <p:cNvPr id="45" name="Google Shape;45;p2"/>
          <p:cNvPicPr preferRelativeResize="0"/>
          <p:nvPr/>
        </p:nvPicPr>
        <p:blipFill>
          <a:blip r:embed="rId15">
            <a:alphaModFix/>
          </a:blip>
          <a:stretch>
            <a:fillRect/>
          </a:stretch>
        </p:blipFill>
        <p:spPr>
          <a:xfrm rot="8100000" flipH="1">
            <a:off x="-1137500" y="-1015675"/>
            <a:ext cx="5087322" cy="5386576"/>
          </a:xfrm>
          <a:prstGeom prst="rect">
            <a:avLst/>
          </a:prstGeom>
          <a:noFill/>
          <a:ln>
            <a:noFill/>
          </a:ln>
        </p:spPr>
      </p:pic>
      <p:pic>
        <p:nvPicPr>
          <p:cNvPr id="46" name="Google Shape;46;p2"/>
          <p:cNvPicPr preferRelativeResize="0"/>
          <p:nvPr/>
        </p:nvPicPr>
        <p:blipFill>
          <a:blip r:embed="rId16">
            <a:alphaModFix/>
          </a:blip>
          <a:stretch>
            <a:fillRect/>
          </a:stretch>
        </p:blipFill>
        <p:spPr>
          <a:xfrm rot="5400000" flipH="1">
            <a:off x="-115175" y="1984975"/>
            <a:ext cx="2709650" cy="2869050"/>
          </a:xfrm>
          <a:prstGeom prst="rect">
            <a:avLst/>
          </a:prstGeom>
          <a:noFill/>
          <a:ln>
            <a:noFill/>
          </a:ln>
        </p:spPr>
      </p:pic>
      <p:sp>
        <p:nvSpPr>
          <p:cNvPr id="47" name="Google Shape;47;p2"/>
          <p:cNvSpPr txBox="1">
            <a:spLocks noGrp="1"/>
          </p:cNvSpPr>
          <p:nvPr>
            <p:ph type="ctrTitle"/>
          </p:nvPr>
        </p:nvSpPr>
        <p:spPr>
          <a:xfrm>
            <a:off x="713100" y="1434963"/>
            <a:ext cx="7084800" cy="17979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Clr>
                <a:schemeClr val="lt1"/>
              </a:buClr>
              <a:buSzPts val="5200"/>
              <a:buNone/>
              <a:defRPr sz="63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8" name="Google Shape;48;p2"/>
          <p:cNvSpPr txBox="1">
            <a:spLocks noGrp="1"/>
          </p:cNvSpPr>
          <p:nvPr>
            <p:ph type="subTitle" idx="1"/>
          </p:nvPr>
        </p:nvSpPr>
        <p:spPr>
          <a:xfrm>
            <a:off x="713100" y="3232738"/>
            <a:ext cx="4207200" cy="4758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dk2"/>
            </a:gs>
            <a:gs pos="100000">
              <a:schemeClr val="lt2"/>
            </a:gs>
          </a:gsLst>
          <a:lin ang="2700006" scaled="0"/>
        </a:gradFill>
        <a:effectLst/>
      </p:bgPr>
    </p:bg>
    <p:spTree>
      <p:nvGrpSpPr>
        <p:cNvPr id="1" name="Shape 241"/>
        <p:cNvGrpSpPr/>
        <p:nvPr/>
      </p:nvGrpSpPr>
      <p:grpSpPr>
        <a:xfrm>
          <a:off x="0" y="0"/>
          <a:ext cx="0" cy="0"/>
          <a:chOff x="0" y="0"/>
          <a:chExt cx="0" cy="0"/>
        </a:xfrm>
      </p:grpSpPr>
      <p:sp>
        <p:nvSpPr>
          <p:cNvPr id="242" name="Google Shape;242;p8"/>
          <p:cNvSpPr txBox="1">
            <a:spLocks noGrp="1"/>
          </p:cNvSpPr>
          <p:nvPr>
            <p:ph type="title"/>
          </p:nvPr>
        </p:nvSpPr>
        <p:spPr>
          <a:xfrm>
            <a:off x="1565250" y="986850"/>
            <a:ext cx="6013500" cy="3169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2200"/>
              <a:buNone/>
              <a:defRPr sz="12200"/>
            </a:lvl1pPr>
            <a:lvl2pPr lvl="1">
              <a:spcBef>
                <a:spcPts val="0"/>
              </a:spcBef>
              <a:spcAft>
                <a:spcPts val="0"/>
              </a:spcAft>
              <a:buSzPts val="12200"/>
              <a:buNone/>
              <a:defRPr sz="12200"/>
            </a:lvl2pPr>
            <a:lvl3pPr lvl="2">
              <a:spcBef>
                <a:spcPts val="0"/>
              </a:spcBef>
              <a:spcAft>
                <a:spcPts val="0"/>
              </a:spcAft>
              <a:buSzPts val="12200"/>
              <a:buNone/>
              <a:defRPr sz="12200"/>
            </a:lvl3pPr>
            <a:lvl4pPr lvl="3">
              <a:spcBef>
                <a:spcPts val="0"/>
              </a:spcBef>
              <a:spcAft>
                <a:spcPts val="0"/>
              </a:spcAft>
              <a:buSzPts val="12200"/>
              <a:buNone/>
              <a:defRPr sz="12200"/>
            </a:lvl4pPr>
            <a:lvl5pPr lvl="4">
              <a:spcBef>
                <a:spcPts val="0"/>
              </a:spcBef>
              <a:spcAft>
                <a:spcPts val="0"/>
              </a:spcAft>
              <a:buSzPts val="12200"/>
              <a:buNone/>
              <a:defRPr sz="12200"/>
            </a:lvl5pPr>
            <a:lvl6pPr lvl="5">
              <a:spcBef>
                <a:spcPts val="0"/>
              </a:spcBef>
              <a:spcAft>
                <a:spcPts val="0"/>
              </a:spcAft>
              <a:buSzPts val="12200"/>
              <a:buNone/>
              <a:defRPr sz="12200"/>
            </a:lvl6pPr>
            <a:lvl7pPr lvl="6">
              <a:spcBef>
                <a:spcPts val="0"/>
              </a:spcBef>
              <a:spcAft>
                <a:spcPts val="0"/>
              </a:spcAft>
              <a:buSzPts val="12200"/>
              <a:buNone/>
              <a:defRPr sz="12200"/>
            </a:lvl7pPr>
            <a:lvl8pPr lvl="7">
              <a:spcBef>
                <a:spcPts val="0"/>
              </a:spcBef>
              <a:spcAft>
                <a:spcPts val="0"/>
              </a:spcAft>
              <a:buSzPts val="12200"/>
              <a:buNone/>
              <a:defRPr sz="12200"/>
            </a:lvl8pPr>
            <a:lvl9pPr lvl="8">
              <a:spcBef>
                <a:spcPts val="0"/>
              </a:spcBef>
              <a:spcAft>
                <a:spcPts val="0"/>
              </a:spcAft>
              <a:buSzPts val="12200"/>
              <a:buNone/>
              <a:defRPr sz="12200"/>
            </a:lvl9pPr>
          </a:lstStyle>
          <a:p>
            <a:endParaRPr/>
          </a:p>
        </p:txBody>
      </p:sp>
      <p:sp>
        <p:nvSpPr>
          <p:cNvPr id="243" name="Google Shape;243;p8"/>
          <p:cNvSpPr/>
          <p:nvPr/>
        </p:nvSpPr>
        <p:spPr>
          <a:xfrm rot="-900402">
            <a:off x="-3694897" y="2483990"/>
            <a:ext cx="5309891" cy="5309891"/>
          </a:xfrm>
          <a:prstGeom prst="donut">
            <a:avLst>
              <a:gd name="adj" fmla="val 12908"/>
            </a:avLst>
          </a:prstGeom>
          <a:gradFill>
            <a:gsLst>
              <a:gs pos="0">
                <a:schemeClr val="accent1"/>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rot="-900402">
            <a:off x="6230153" y="-4640710"/>
            <a:ext cx="5309891" cy="5309891"/>
          </a:xfrm>
          <a:prstGeom prst="donut">
            <a:avLst>
              <a:gd name="adj" fmla="val 12908"/>
            </a:avLst>
          </a:prstGeom>
          <a:gradFill>
            <a:gsLst>
              <a:gs pos="0">
                <a:schemeClr val="accent1"/>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8"/>
          <p:cNvGrpSpPr/>
          <p:nvPr/>
        </p:nvGrpSpPr>
        <p:grpSpPr>
          <a:xfrm rot="-5400000">
            <a:off x="7958050" y="4040250"/>
            <a:ext cx="561450" cy="1320050"/>
            <a:chOff x="1968125" y="4153700"/>
            <a:chExt cx="561450" cy="1320050"/>
          </a:xfrm>
        </p:grpSpPr>
        <p:sp>
          <p:nvSpPr>
            <p:cNvPr id="246" name="Google Shape;246;p8"/>
            <p:cNvSpPr/>
            <p:nvPr/>
          </p:nvSpPr>
          <p:spPr>
            <a:xfrm>
              <a:off x="1968125" y="5418375"/>
              <a:ext cx="55350" cy="55375"/>
            </a:xfrm>
            <a:custGeom>
              <a:avLst/>
              <a:gdLst/>
              <a:ahLst/>
              <a:cxnLst/>
              <a:rect l="l" t="t" r="r" b="b"/>
              <a:pathLst>
                <a:path w="2214" h="2215" extrusionOk="0">
                  <a:moveTo>
                    <a:pt x="1108" y="1"/>
                  </a:moveTo>
                  <a:cubicBezTo>
                    <a:pt x="500" y="1"/>
                    <a:pt x="0" y="501"/>
                    <a:pt x="0" y="1109"/>
                  </a:cubicBezTo>
                  <a:cubicBezTo>
                    <a:pt x="0" y="1715"/>
                    <a:pt x="500" y="2214"/>
                    <a:pt x="1108" y="2214"/>
                  </a:cubicBezTo>
                  <a:cubicBezTo>
                    <a:pt x="1714" y="2214"/>
                    <a:pt x="2213" y="1715"/>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1968125" y="5245225"/>
              <a:ext cx="55350" cy="55375"/>
            </a:xfrm>
            <a:custGeom>
              <a:avLst/>
              <a:gdLst/>
              <a:ahLst/>
              <a:cxnLst/>
              <a:rect l="l" t="t" r="r" b="b"/>
              <a:pathLst>
                <a:path w="2214" h="2215" extrusionOk="0">
                  <a:moveTo>
                    <a:pt x="1108" y="1"/>
                  </a:moveTo>
                  <a:cubicBezTo>
                    <a:pt x="500" y="1"/>
                    <a:pt x="0" y="501"/>
                    <a:pt x="0" y="1109"/>
                  </a:cubicBezTo>
                  <a:cubicBezTo>
                    <a:pt x="0" y="1714"/>
                    <a:pt x="500" y="2214"/>
                    <a:pt x="1108" y="2214"/>
                  </a:cubicBezTo>
                  <a:cubicBezTo>
                    <a:pt x="1714" y="2214"/>
                    <a:pt x="2213" y="1714"/>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2126975" y="5418375"/>
              <a:ext cx="55375" cy="55375"/>
            </a:xfrm>
            <a:custGeom>
              <a:avLst/>
              <a:gdLst/>
              <a:ahLst/>
              <a:cxnLst/>
              <a:rect l="l" t="t" r="r" b="b"/>
              <a:pathLst>
                <a:path w="2215" h="2215" extrusionOk="0">
                  <a:moveTo>
                    <a:pt x="1109" y="1"/>
                  </a:moveTo>
                  <a:cubicBezTo>
                    <a:pt x="466" y="1"/>
                    <a:pt x="1" y="501"/>
                    <a:pt x="1" y="1109"/>
                  </a:cubicBezTo>
                  <a:cubicBezTo>
                    <a:pt x="1" y="1715"/>
                    <a:pt x="466" y="2214"/>
                    <a:pt x="1109" y="2214"/>
                  </a:cubicBezTo>
                  <a:cubicBezTo>
                    <a:pt x="1714" y="2214"/>
                    <a:pt x="2214" y="1715"/>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2126975" y="5245225"/>
              <a:ext cx="55375" cy="55375"/>
            </a:xfrm>
            <a:custGeom>
              <a:avLst/>
              <a:gdLst/>
              <a:ahLst/>
              <a:cxnLst/>
              <a:rect l="l" t="t" r="r" b="b"/>
              <a:pathLst>
                <a:path w="2215" h="2215" extrusionOk="0">
                  <a:moveTo>
                    <a:pt x="1109" y="1"/>
                  </a:moveTo>
                  <a:cubicBezTo>
                    <a:pt x="466" y="1"/>
                    <a:pt x="1" y="501"/>
                    <a:pt x="1" y="1109"/>
                  </a:cubicBezTo>
                  <a:cubicBezTo>
                    <a:pt x="1" y="1714"/>
                    <a:pt x="466" y="2214"/>
                    <a:pt x="1109" y="2214"/>
                  </a:cubicBezTo>
                  <a:cubicBezTo>
                    <a:pt x="1714" y="2214"/>
                    <a:pt x="2214" y="1714"/>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1968125" y="5051600"/>
              <a:ext cx="55350" cy="55350"/>
            </a:xfrm>
            <a:custGeom>
              <a:avLst/>
              <a:gdLst/>
              <a:ahLst/>
              <a:cxnLst/>
              <a:rect l="l" t="t" r="r" b="b"/>
              <a:pathLst>
                <a:path w="2214" h="2214" extrusionOk="0">
                  <a:moveTo>
                    <a:pt x="1108" y="0"/>
                  </a:moveTo>
                  <a:cubicBezTo>
                    <a:pt x="500" y="0"/>
                    <a:pt x="0" y="500"/>
                    <a:pt x="0" y="1105"/>
                  </a:cubicBezTo>
                  <a:cubicBezTo>
                    <a:pt x="0" y="1714"/>
                    <a:pt x="500" y="2213"/>
                    <a:pt x="1108" y="2213"/>
                  </a:cubicBezTo>
                  <a:cubicBezTo>
                    <a:pt x="1714" y="2213"/>
                    <a:pt x="2213" y="1714"/>
                    <a:pt x="2213" y="1105"/>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1968125" y="4878425"/>
              <a:ext cx="55350" cy="55375"/>
            </a:xfrm>
            <a:custGeom>
              <a:avLst/>
              <a:gdLst/>
              <a:ahLst/>
              <a:cxnLst/>
              <a:rect l="l" t="t" r="r" b="b"/>
              <a:pathLst>
                <a:path w="2214" h="2215" extrusionOk="0">
                  <a:moveTo>
                    <a:pt x="1108" y="1"/>
                  </a:moveTo>
                  <a:cubicBezTo>
                    <a:pt x="500" y="1"/>
                    <a:pt x="0" y="501"/>
                    <a:pt x="0" y="1106"/>
                  </a:cubicBezTo>
                  <a:cubicBezTo>
                    <a:pt x="0" y="1715"/>
                    <a:pt x="500" y="2214"/>
                    <a:pt x="1108" y="2214"/>
                  </a:cubicBezTo>
                  <a:cubicBezTo>
                    <a:pt x="1714" y="2214"/>
                    <a:pt x="2213" y="1715"/>
                    <a:pt x="2213" y="1106"/>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2126975" y="5051600"/>
              <a:ext cx="55375" cy="55350"/>
            </a:xfrm>
            <a:custGeom>
              <a:avLst/>
              <a:gdLst/>
              <a:ahLst/>
              <a:cxnLst/>
              <a:rect l="l" t="t" r="r" b="b"/>
              <a:pathLst>
                <a:path w="2215" h="2214" extrusionOk="0">
                  <a:moveTo>
                    <a:pt x="1109" y="0"/>
                  </a:moveTo>
                  <a:cubicBezTo>
                    <a:pt x="466" y="0"/>
                    <a:pt x="1" y="500"/>
                    <a:pt x="1" y="1105"/>
                  </a:cubicBezTo>
                  <a:cubicBezTo>
                    <a:pt x="1" y="1714"/>
                    <a:pt x="466" y="2213"/>
                    <a:pt x="1109" y="2213"/>
                  </a:cubicBezTo>
                  <a:cubicBezTo>
                    <a:pt x="1714" y="2213"/>
                    <a:pt x="2214" y="1714"/>
                    <a:pt x="2214" y="1105"/>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2126975" y="4878425"/>
              <a:ext cx="55375" cy="55375"/>
            </a:xfrm>
            <a:custGeom>
              <a:avLst/>
              <a:gdLst/>
              <a:ahLst/>
              <a:cxnLst/>
              <a:rect l="l" t="t" r="r" b="b"/>
              <a:pathLst>
                <a:path w="2215" h="2215" extrusionOk="0">
                  <a:moveTo>
                    <a:pt x="1109" y="1"/>
                  </a:moveTo>
                  <a:cubicBezTo>
                    <a:pt x="466" y="1"/>
                    <a:pt x="1" y="501"/>
                    <a:pt x="1" y="1106"/>
                  </a:cubicBezTo>
                  <a:cubicBezTo>
                    <a:pt x="1" y="1715"/>
                    <a:pt x="466" y="2214"/>
                    <a:pt x="1109" y="2214"/>
                  </a:cubicBezTo>
                  <a:cubicBezTo>
                    <a:pt x="1714" y="2214"/>
                    <a:pt x="2214" y="1715"/>
                    <a:pt x="2214" y="1106"/>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2315350" y="5418375"/>
              <a:ext cx="55350" cy="55375"/>
            </a:xfrm>
            <a:custGeom>
              <a:avLst/>
              <a:gdLst/>
              <a:ahLst/>
              <a:cxnLst/>
              <a:rect l="l" t="t" r="r" b="b"/>
              <a:pathLst>
                <a:path w="2214" h="2215" extrusionOk="0">
                  <a:moveTo>
                    <a:pt x="1106" y="1"/>
                  </a:moveTo>
                  <a:cubicBezTo>
                    <a:pt x="500" y="1"/>
                    <a:pt x="0" y="501"/>
                    <a:pt x="0" y="1109"/>
                  </a:cubicBezTo>
                  <a:cubicBezTo>
                    <a:pt x="0" y="1715"/>
                    <a:pt x="500" y="2214"/>
                    <a:pt x="1106" y="2214"/>
                  </a:cubicBezTo>
                  <a:cubicBezTo>
                    <a:pt x="1714" y="2214"/>
                    <a:pt x="2214" y="1715"/>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2315350" y="5245225"/>
              <a:ext cx="55350" cy="55375"/>
            </a:xfrm>
            <a:custGeom>
              <a:avLst/>
              <a:gdLst/>
              <a:ahLst/>
              <a:cxnLst/>
              <a:rect l="l" t="t" r="r" b="b"/>
              <a:pathLst>
                <a:path w="2214" h="2215" extrusionOk="0">
                  <a:moveTo>
                    <a:pt x="1106" y="1"/>
                  </a:moveTo>
                  <a:cubicBezTo>
                    <a:pt x="500" y="1"/>
                    <a:pt x="0" y="501"/>
                    <a:pt x="0" y="1109"/>
                  </a:cubicBezTo>
                  <a:cubicBezTo>
                    <a:pt x="0" y="1714"/>
                    <a:pt x="500" y="2214"/>
                    <a:pt x="1106" y="2214"/>
                  </a:cubicBezTo>
                  <a:cubicBezTo>
                    <a:pt x="1714" y="2214"/>
                    <a:pt x="2214" y="1714"/>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2474225" y="5418375"/>
              <a:ext cx="55350" cy="55375"/>
            </a:xfrm>
            <a:custGeom>
              <a:avLst/>
              <a:gdLst/>
              <a:ahLst/>
              <a:cxnLst/>
              <a:rect l="l" t="t" r="r" b="b"/>
              <a:pathLst>
                <a:path w="2214" h="2215" extrusionOk="0">
                  <a:moveTo>
                    <a:pt x="1105" y="1"/>
                  </a:moveTo>
                  <a:cubicBezTo>
                    <a:pt x="500" y="1"/>
                    <a:pt x="0" y="501"/>
                    <a:pt x="0" y="1109"/>
                  </a:cubicBezTo>
                  <a:cubicBezTo>
                    <a:pt x="0" y="1715"/>
                    <a:pt x="500" y="2214"/>
                    <a:pt x="1105" y="2214"/>
                  </a:cubicBezTo>
                  <a:cubicBezTo>
                    <a:pt x="1714" y="2214"/>
                    <a:pt x="2214" y="1715"/>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2474225" y="5245225"/>
              <a:ext cx="55350" cy="55375"/>
            </a:xfrm>
            <a:custGeom>
              <a:avLst/>
              <a:gdLst/>
              <a:ahLst/>
              <a:cxnLst/>
              <a:rect l="l" t="t" r="r" b="b"/>
              <a:pathLst>
                <a:path w="2214" h="2215" extrusionOk="0">
                  <a:moveTo>
                    <a:pt x="1105" y="1"/>
                  </a:moveTo>
                  <a:cubicBezTo>
                    <a:pt x="500" y="1"/>
                    <a:pt x="0" y="501"/>
                    <a:pt x="0" y="1109"/>
                  </a:cubicBezTo>
                  <a:cubicBezTo>
                    <a:pt x="0" y="1714"/>
                    <a:pt x="500" y="2214"/>
                    <a:pt x="1105" y="2214"/>
                  </a:cubicBezTo>
                  <a:cubicBezTo>
                    <a:pt x="1714" y="2214"/>
                    <a:pt x="2214" y="1714"/>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2315350" y="5051600"/>
              <a:ext cx="55350" cy="55350"/>
            </a:xfrm>
            <a:custGeom>
              <a:avLst/>
              <a:gdLst/>
              <a:ahLst/>
              <a:cxnLst/>
              <a:rect l="l" t="t" r="r" b="b"/>
              <a:pathLst>
                <a:path w="2214" h="2214" extrusionOk="0">
                  <a:moveTo>
                    <a:pt x="1106" y="0"/>
                  </a:moveTo>
                  <a:cubicBezTo>
                    <a:pt x="500" y="0"/>
                    <a:pt x="0" y="500"/>
                    <a:pt x="0" y="1105"/>
                  </a:cubicBezTo>
                  <a:cubicBezTo>
                    <a:pt x="0" y="1714"/>
                    <a:pt x="500" y="2213"/>
                    <a:pt x="1106" y="2213"/>
                  </a:cubicBezTo>
                  <a:cubicBezTo>
                    <a:pt x="1714" y="2213"/>
                    <a:pt x="2214" y="1714"/>
                    <a:pt x="2214" y="1105"/>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2315350" y="4878425"/>
              <a:ext cx="55350" cy="55375"/>
            </a:xfrm>
            <a:custGeom>
              <a:avLst/>
              <a:gdLst/>
              <a:ahLst/>
              <a:cxnLst/>
              <a:rect l="l" t="t" r="r" b="b"/>
              <a:pathLst>
                <a:path w="2214" h="2215" extrusionOk="0">
                  <a:moveTo>
                    <a:pt x="1106" y="1"/>
                  </a:moveTo>
                  <a:cubicBezTo>
                    <a:pt x="500" y="1"/>
                    <a:pt x="0" y="501"/>
                    <a:pt x="0" y="1106"/>
                  </a:cubicBezTo>
                  <a:cubicBezTo>
                    <a:pt x="0" y="1715"/>
                    <a:pt x="500" y="2214"/>
                    <a:pt x="1106" y="2214"/>
                  </a:cubicBezTo>
                  <a:cubicBezTo>
                    <a:pt x="1714" y="2214"/>
                    <a:pt x="2214" y="1715"/>
                    <a:pt x="2214" y="1106"/>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2474225" y="5051600"/>
              <a:ext cx="55350" cy="55350"/>
            </a:xfrm>
            <a:custGeom>
              <a:avLst/>
              <a:gdLst/>
              <a:ahLst/>
              <a:cxnLst/>
              <a:rect l="l" t="t" r="r" b="b"/>
              <a:pathLst>
                <a:path w="2214" h="2214" extrusionOk="0">
                  <a:moveTo>
                    <a:pt x="1105" y="0"/>
                  </a:moveTo>
                  <a:cubicBezTo>
                    <a:pt x="500" y="0"/>
                    <a:pt x="0" y="500"/>
                    <a:pt x="0" y="1105"/>
                  </a:cubicBezTo>
                  <a:cubicBezTo>
                    <a:pt x="0" y="1714"/>
                    <a:pt x="500" y="2213"/>
                    <a:pt x="1105" y="2213"/>
                  </a:cubicBezTo>
                  <a:cubicBezTo>
                    <a:pt x="1714" y="2213"/>
                    <a:pt x="2214" y="1714"/>
                    <a:pt x="2214" y="1105"/>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2474225" y="4878425"/>
              <a:ext cx="55350" cy="55375"/>
            </a:xfrm>
            <a:custGeom>
              <a:avLst/>
              <a:gdLst/>
              <a:ahLst/>
              <a:cxnLst/>
              <a:rect l="l" t="t" r="r" b="b"/>
              <a:pathLst>
                <a:path w="2214" h="2215" extrusionOk="0">
                  <a:moveTo>
                    <a:pt x="1105" y="1"/>
                  </a:moveTo>
                  <a:cubicBezTo>
                    <a:pt x="500" y="1"/>
                    <a:pt x="0" y="501"/>
                    <a:pt x="0" y="1106"/>
                  </a:cubicBezTo>
                  <a:cubicBezTo>
                    <a:pt x="0" y="1715"/>
                    <a:pt x="500" y="2214"/>
                    <a:pt x="1105" y="2214"/>
                  </a:cubicBezTo>
                  <a:cubicBezTo>
                    <a:pt x="1714" y="2214"/>
                    <a:pt x="2214" y="1715"/>
                    <a:pt x="2214" y="1106"/>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1968125" y="4693650"/>
              <a:ext cx="55350" cy="55350"/>
            </a:xfrm>
            <a:custGeom>
              <a:avLst/>
              <a:gdLst/>
              <a:ahLst/>
              <a:cxnLst/>
              <a:rect l="l" t="t" r="r" b="b"/>
              <a:pathLst>
                <a:path w="2214" h="2214" extrusionOk="0">
                  <a:moveTo>
                    <a:pt x="1108" y="0"/>
                  </a:moveTo>
                  <a:cubicBezTo>
                    <a:pt x="500" y="0"/>
                    <a:pt x="0" y="466"/>
                    <a:pt x="0" y="1108"/>
                  </a:cubicBezTo>
                  <a:cubicBezTo>
                    <a:pt x="0" y="1714"/>
                    <a:pt x="500" y="2214"/>
                    <a:pt x="1108" y="2214"/>
                  </a:cubicBezTo>
                  <a:cubicBezTo>
                    <a:pt x="1714" y="2214"/>
                    <a:pt x="2213" y="1714"/>
                    <a:pt x="2213" y="1108"/>
                  </a:cubicBezTo>
                  <a:cubicBezTo>
                    <a:pt x="2213" y="466"/>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1968125" y="4520500"/>
              <a:ext cx="55350" cy="55350"/>
            </a:xfrm>
            <a:custGeom>
              <a:avLst/>
              <a:gdLst/>
              <a:ahLst/>
              <a:cxnLst/>
              <a:rect l="l" t="t" r="r" b="b"/>
              <a:pathLst>
                <a:path w="2214" h="2214" extrusionOk="0">
                  <a:moveTo>
                    <a:pt x="1108" y="0"/>
                  </a:moveTo>
                  <a:cubicBezTo>
                    <a:pt x="500" y="0"/>
                    <a:pt x="0" y="500"/>
                    <a:pt x="0" y="1108"/>
                  </a:cubicBezTo>
                  <a:cubicBezTo>
                    <a:pt x="0" y="1714"/>
                    <a:pt x="500" y="2214"/>
                    <a:pt x="1108" y="2214"/>
                  </a:cubicBezTo>
                  <a:cubicBezTo>
                    <a:pt x="1714" y="2214"/>
                    <a:pt x="2213" y="1714"/>
                    <a:pt x="2213" y="1108"/>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2126975" y="4693650"/>
              <a:ext cx="55375" cy="55350"/>
            </a:xfrm>
            <a:custGeom>
              <a:avLst/>
              <a:gdLst/>
              <a:ahLst/>
              <a:cxnLst/>
              <a:rect l="l" t="t" r="r" b="b"/>
              <a:pathLst>
                <a:path w="2215" h="2214" extrusionOk="0">
                  <a:moveTo>
                    <a:pt x="1109" y="0"/>
                  </a:moveTo>
                  <a:cubicBezTo>
                    <a:pt x="466" y="0"/>
                    <a:pt x="1" y="466"/>
                    <a:pt x="1" y="1108"/>
                  </a:cubicBezTo>
                  <a:cubicBezTo>
                    <a:pt x="1" y="1714"/>
                    <a:pt x="466" y="2214"/>
                    <a:pt x="1109" y="2214"/>
                  </a:cubicBezTo>
                  <a:cubicBezTo>
                    <a:pt x="1714" y="2214"/>
                    <a:pt x="2214" y="1714"/>
                    <a:pt x="2214" y="1108"/>
                  </a:cubicBezTo>
                  <a:cubicBezTo>
                    <a:pt x="2214" y="466"/>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2126975" y="4520500"/>
              <a:ext cx="55375" cy="55350"/>
            </a:xfrm>
            <a:custGeom>
              <a:avLst/>
              <a:gdLst/>
              <a:ahLst/>
              <a:cxnLst/>
              <a:rect l="l" t="t" r="r" b="b"/>
              <a:pathLst>
                <a:path w="2215" h="2214" extrusionOk="0">
                  <a:moveTo>
                    <a:pt x="1109" y="0"/>
                  </a:moveTo>
                  <a:cubicBezTo>
                    <a:pt x="466" y="0"/>
                    <a:pt x="1" y="500"/>
                    <a:pt x="1" y="1108"/>
                  </a:cubicBezTo>
                  <a:cubicBezTo>
                    <a:pt x="1" y="1714"/>
                    <a:pt x="466" y="2214"/>
                    <a:pt x="1109" y="2214"/>
                  </a:cubicBezTo>
                  <a:cubicBezTo>
                    <a:pt x="1714" y="2214"/>
                    <a:pt x="2214" y="1714"/>
                    <a:pt x="2214" y="1108"/>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1968125" y="4326850"/>
              <a:ext cx="55350" cy="55350"/>
            </a:xfrm>
            <a:custGeom>
              <a:avLst/>
              <a:gdLst/>
              <a:ahLst/>
              <a:cxnLst/>
              <a:rect l="l" t="t" r="r" b="b"/>
              <a:pathLst>
                <a:path w="2214" h="2214" extrusionOk="0">
                  <a:moveTo>
                    <a:pt x="1108" y="0"/>
                  </a:moveTo>
                  <a:cubicBezTo>
                    <a:pt x="500" y="0"/>
                    <a:pt x="0" y="463"/>
                    <a:pt x="0" y="1106"/>
                  </a:cubicBezTo>
                  <a:cubicBezTo>
                    <a:pt x="0" y="1714"/>
                    <a:pt x="500" y="2214"/>
                    <a:pt x="1108" y="2214"/>
                  </a:cubicBezTo>
                  <a:cubicBezTo>
                    <a:pt x="1714" y="2214"/>
                    <a:pt x="2213" y="1714"/>
                    <a:pt x="2213" y="1106"/>
                  </a:cubicBezTo>
                  <a:cubicBezTo>
                    <a:pt x="2213" y="463"/>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1968125" y="4153700"/>
              <a:ext cx="55350" cy="55350"/>
            </a:xfrm>
            <a:custGeom>
              <a:avLst/>
              <a:gdLst/>
              <a:ahLst/>
              <a:cxnLst/>
              <a:rect l="l" t="t" r="r" b="b"/>
              <a:pathLst>
                <a:path w="2214" h="2214" extrusionOk="0">
                  <a:moveTo>
                    <a:pt x="1108" y="0"/>
                  </a:moveTo>
                  <a:cubicBezTo>
                    <a:pt x="500" y="0"/>
                    <a:pt x="0" y="500"/>
                    <a:pt x="0" y="1106"/>
                  </a:cubicBezTo>
                  <a:cubicBezTo>
                    <a:pt x="0" y="1714"/>
                    <a:pt x="500" y="2214"/>
                    <a:pt x="1108" y="2214"/>
                  </a:cubicBezTo>
                  <a:cubicBezTo>
                    <a:pt x="1714" y="2214"/>
                    <a:pt x="2213" y="1714"/>
                    <a:pt x="2213" y="1106"/>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2126975" y="4326850"/>
              <a:ext cx="55375" cy="55350"/>
            </a:xfrm>
            <a:custGeom>
              <a:avLst/>
              <a:gdLst/>
              <a:ahLst/>
              <a:cxnLst/>
              <a:rect l="l" t="t" r="r" b="b"/>
              <a:pathLst>
                <a:path w="2215" h="2214" extrusionOk="0">
                  <a:moveTo>
                    <a:pt x="1109" y="0"/>
                  </a:moveTo>
                  <a:cubicBezTo>
                    <a:pt x="466" y="0"/>
                    <a:pt x="1" y="463"/>
                    <a:pt x="1" y="1106"/>
                  </a:cubicBezTo>
                  <a:cubicBezTo>
                    <a:pt x="1" y="1714"/>
                    <a:pt x="466" y="2214"/>
                    <a:pt x="1109" y="2214"/>
                  </a:cubicBezTo>
                  <a:cubicBezTo>
                    <a:pt x="1714" y="2214"/>
                    <a:pt x="2214" y="1714"/>
                    <a:pt x="2214" y="1106"/>
                  </a:cubicBezTo>
                  <a:cubicBezTo>
                    <a:pt x="2214" y="463"/>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2126975" y="4153700"/>
              <a:ext cx="55375" cy="55350"/>
            </a:xfrm>
            <a:custGeom>
              <a:avLst/>
              <a:gdLst/>
              <a:ahLst/>
              <a:cxnLst/>
              <a:rect l="l" t="t" r="r" b="b"/>
              <a:pathLst>
                <a:path w="2215" h="2214" extrusionOk="0">
                  <a:moveTo>
                    <a:pt x="1109" y="0"/>
                  </a:moveTo>
                  <a:cubicBezTo>
                    <a:pt x="466" y="0"/>
                    <a:pt x="1" y="500"/>
                    <a:pt x="1" y="1106"/>
                  </a:cubicBezTo>
                  <a:cubicBezTo>
                    <a:pt x="1" y="1714"/>
                    <a:pt x="466" y="2214"/>
                    <a:pt x="1109" y="2214"/>
                  </a:cubicBezTo>
                  <a:cubicBezTo>
                    <a:pt x="1714" y="2214"/>
                    <a:pt x="2214" y="1714"/>
                    <a:pt x="2214" y="1106"/>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2315350" y="4693650"/>
              <a:ext cx="55350" cy="55350"/>
            </a:xfrm>
            <a:custGeom>
              <a:avLst/>
              <a:gdLst/>
              <a:ahLst/>
              <a:cxnLst/>
              <a:rect l="l" t="t" r="r" b="b"/>
              <a:pathLst>
                <a:path w="2214" h="2214" extrusionOk="0">
                  <a:moveTo>
                    <a:pt x="1106" y="0"/>
                  </a:moveTo>
                  <a:cubicBezTo>
                    <a:pt x="500" y="0"/>
                    <a:pt x="0" y="466"/>
                    <a:pt x="0" y="1108"/>
                  </a:cubicBezTo>
                  <a:cubicBezTo>
                    <a:pt x="0" y="1714"/>
                    <a:pt x="500" y="2214"/>
                    <a:pt x="1106" y="2214"/>
                  </a:cubicBezTo>
                  <a:cubicBezTo>
                    <a:pt x="1714" y="2214"/>
                    <a:pt x="2214" y="1714"/>
                    <a:pt x="2214" y="1108"/>
                  </a:cubicBezTo>
                  <a:cubicBezTo>
                    <a:pt x="2214" y="466"/>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2315350" y="4520500"/>
              <a:ext cx="55350" cy="55350"/>
            </a:xfrm>
            <a:custGeom>
              <a:avLst/>
              <a:gdLst/>
              <a:ahLst/>
              <a:cxnLst/>
              <a:rect l="l" t="t" r="r" b="b"/>
              <a:pathLst>
                <a:path w="2214" h="2214" extrusionOk="0">
                  <a:moveTo>
                    <a:pt x="1106" y="0"/>
                  </a:moveTo>
                  <a:cubicBezTo>
                    <a:pt x="500" y="0"/>
                    <a:pt x="0" y="500"/>
                    <a:pt x="0" y="1108"/>
                  </a:cubicBezTo>
                  <a:cubicBezTo>
                    <a:pt x="0" y="1714"/>
                    <a:pt x="500" y="2214"/>
                    <a:pt x="1106" y="2214"/>
                  </a:cubicBezTo>
                  <a:cubicBezTo>
                    <a:pt x="1714" y="2214"/>
                    <a:pt x="2214" y="1714"/>
                    <a:pt x="2214" y="1108"/>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2474225" y="4693650"/>
              <a:ext cx="55350" cy="55350"/>
            </a:xfrm>
            <a:custGeom>
              <a:avLst/>
              <a:gdLst/>
              <a:ahLst/>
              <a:cxnLst/>
              <a:rect l="l" t="t" r="r" b="b"/>
              <a:pathLst>
                <a:path w="2214" h="2214" extrusionOk="0">
                  <a:moveTo>
                    <a:pt x="1105" y="0"/>
                  </a:moveTo>
                  <a:cubicBezTo>
                    <a:pt x="500" y="0"/>
                    <a:pt x="0" y="466"/>
                    <a:pt x="0" y="1108"/>
                  </a:cubicBezTo>
                  <a:cubicBezTo>
                    <a:pt x="0" y="1714"/>
                    <a:pt x="500" y="2214"/>
                    <a:pt x="1105" y="2214"/>
                  </a:cubicBezTo>
                  <a:cubicBezTo>
                    <a:pt x="1714" y="2214"/>
                    <a:pt x="2214" y="1714"/>
                    <a:pt x="2214" y="1108"/>
                  </a:cubicBezTo>
                  <a:cubicBezTo>
                    <a:pt x="2214" y="466"/>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2474225" y="4520500"/>
              <a:ext cx="55350" cy="55350"/>
            </a:xfrm>
            <a:custGeom>
              <a:avLst/>
              <a:gdLst/>
              <a:ahLst/>
              <a:cxnLst/>
              <a:rect l="l" t="t" r="r" b="b"/>
              <a:pathLst>
                <a:path w="2214" h="2214" extrusionOk="0">
                  <a:moveTo>
                    <a:pt x="1105" y="0"/>
                  </a:moveTo>
                  <a:cubicBezTo>
                    <a:pt x="500" y="0"/>
                    <a:pt x="0" y="500"/>
                    <a:pt x="0" y="1108"/>
                  </a:cubicBezTo>
                  <a:cubicBezTo>
                    <a:pt x="0" y="1714"/>
                    <a:pt x="500" y="2214"/>
                    <a:pt x="1105" y="2214"/>
                  </a:cubicBezTo>
                  <a:cubicBezTo>
                    <a:pt x="1714" y="2214"/>
                    <a:pt x="2214" y="1714"/>
                    <a:pt x="2214" y="1108"/>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2315350" y="4326850"/>
              <a:ext cx="55350" cy="55350"/>
            </a:xfrm>
            <a:custGeom>
              <a:avLst/>
              <a:gdLst/>
              <a:ahLst/>
              <a:cxnLst/>
              <a:rect l="l" t="t" r="r" b="b"/>
              <a:pathLst>
                <a:path w="2214" h="2214" extrusionOk="0">
                  <a:moveTo>
                    <a:pt x="1106" y="0"/>
                  </a:moveTo>
                  <a:cubicBezTo>
                    <a:pt x="500" y="0"/>
                    <a:pt x="0" y="463"/>
                    <a:pt x="0" y="1106"/>
                  </a:cubicBezTo>
                  <a:cubicBezTo>
                    <a:pt x="0" y="1714"/>
                    <a:pt x="500" y="2214"/>
                    <a:pt x="1106" y="2214"/>
                  </a:cubicBezTo>
                  <a:cubicBezTo>
                    <a:pt x="1714" y="2214"/>
                    <a:pt x="2214" y="1714"/>
                    <a:pt x="2214" y="1106"/>
                  </a:cubicBezTo>
                  <a:cubicBezTo>
                    <a:pt x="2214" y="463"/>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2315350" y="4153700"/>
              <a:ext cx="55350" cy="55350"/>
            </a:xfrm>
            <a:custGeom>
              <a:avLst/>
              <a:gdLst/>
              <a:ahLst/>
              <a:cxnLst/>
              <a:rect l="l" t="t" r="r" b="b"/>
              <a:pathLst>
                <a:path w="2214" h="2214" extrusionOk="0">
                  <a:moveTo>
                    <a:pt x="1106" y="0"/>
                  </a:moveTo>
                  <a:cubicBezTo>
                    <a:pt x="500" y="0"/>
                    <a:pt x="0" y="500"/>
                    <a:pt x="0" y="1106"/>
                  </a:cubicBezTo>
                  <a:cubicBezTo>
                    <a:pt x="0" y="1714"/>
                    <a:pt x="500" y="2214"/>
                    <a:pt x="1106" y="2214"/>
                  </a:cubicBezTo>
                  <a:cubicBezTo>
                    <a:pt x="1714" y="2214"/>
                    <a:pt x="2214" y="1714"/>
                    <a:pt x="2214" y="1106"/>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2474225" y="4326850"/>
              <a:ext cx="55350" cy="55350"/>
            </a:xfrm>
            <a:custGeom>
              <a:avLst/>
              <a:gdLst/>
              <a:ahLst/>
              <a:cxnLst/>
              <a:rect l="l" t="t" r="r" b="b"/>
              <a:pathLst>
                <a:path w="2214" h="2214" extrusionOk="0">
                  <a:moveTo>
                    <a:pt x="1105" y="0"/>
                  </a:moveTo>
                  <a:cubicBezTo>
                    <a:pt x="500" y="0"/>
                    <a:pt x="0" y="463"/>
                    <a:pt x="0" y="1106"/>
                  </a:cubicBezTo>
                  <a:cubicBezTo>
                    <a:pt x="0" y="1714"/>
                    <a:pt x="500" y="2214"/>
                    <a:pt x="1105" y="2214"/>
                  </a:cubicBezTo>
                  <a:cubicBezTo>
                    <a:pt x="1714" y="2214"/>
                    <a:pt x="2214" y="1714"/>
                    <a:pt x="2214" y="1106"/>
                  </a:cubicBezTo>
                  <a:cubicBezTo>
                    <a:pt x="2214" y="463"/>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2474225" y="4153700"/>
              <a:ext cx="55350" cy="55350"/>
            </a:xfrm>
            <a:custGeom>
              <a:avLst/>
              <a:gdLst/>
              <a:ahLst/>
              <a:cxnLst/>
              <a:rect l="l" t="t" r="r" b="b"/>
              <a:pathLst>
                <a:path w="2214" h="2214" extrusionOk="0">
                  <a:moveTo>
                    <a:pt x="1105" y="0"/>
                  </a:moveTo>
                  <a:cubicBezTo>
                    <a:pt x="500" y="0"/>
                    <a:pt x="0" y="500"/>
                    <a:pt x="0" y="1106"/>
                  </a:cubicBezTo>
                  <a:cubicBezTo>
                    <a:pt x="0" y="1714"/>
                    <a:pt x="500" y="2214"/>
                    <a:pt x="1105" y="2214"/>
                  </a:cubicBezTo>
                  <a:cubicBezTo>
                    <a:pt x="1714" y="2214"/>
                    <a:pt x="2214" y="1714"/>
                    <a:pt x="2214" y="1106"/>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8"/>
          <p:cNvGrpSpPr/>
          <p:nvPr/>
        </p:nvGrpSpPr>
        <p:grpSpPr>
          <a:xfrm rot="-5400000">
            <a:off x="624500" y="-246000"/>
            <a:ext cx="561450" cy="1320050"/>
            <a:chOff x="1968125" y="4153700"/>
            <a:chExt cx="561450" cy="1320050"/>
          </a:xfrm>
        </p:grpSpPr>
        <p:sp>
          <p:nvSpPr>
            <p:cNvPr id="279" name="Google Shape;279;p8"/>
            <p:cNvSpPr/>
            <p:nvPr/>
          </p:nvSpPr>
          <p:spPr>
            <a:xfrm>
              <a:off x="1968125" y="5418375"/>
              <a:ext cx="55350" cy="55375"/>
            </a:xfrm>
            <a:custGeom>
              <a:avLst/>
              <a:gdLst/>
              <a:ahLst/>
              <a:cxnLst/>
              <a:rect l="l" t="t" r="r" b="b"/>
              <a:pathLst>
                <a:path w="2214" h="2215" extrusionOk="0">
                  <a:moveTo>
                    <a:pt x="1108" y="1"/>
                  </a:moveTo>
                  <a:cubicBezTo>
                    <a:pt x="500" y="1"/>
                    <a:pt x="0" y="501"/>
                    <a:pt x="0" y="1109"/>
                  </a:cubicBezTo>
                  <a:cubicBezTo>
                    <a:pt x="0" y="1715"/>
                    <a:pt x="500" y="2214"/>
                    <a:pt x="1108" y="2214"/>
                  </a:cubicBezTo>
                  <a:cubicBezTo>
                    <a:pt x="1714" y="2214"/>
                    <a:pt x="2213" y="1715"/>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1968125" y="5245225"/>
              <a:ext cx="55350" cy="55375"/>
            </a:xfrm>
            <a:custGeom>
              <a:avLst/>
              <a:gdLst/>
              <a:ahLst/>
              <a:cxnLst/>
              <a:rect l="l" t="t" r="r" b="b"/>
              <a:pathLst>
                <a:path w="2214" h="2215" extrusionOk="0">
                  <a:moveTo>
                    <a:pt x="1108" y="1"/>
                  </a:moveTo>
                  <a:cubicBezTo>
                    <a:pt x="500" y="1"/>
                    <a:pt x="0" y="501"/>
                    <a:pt x="0" y="1109"/>
                  </a:cubicBezTo>
                  <a:cubicBezTo>
                    <a:pt x="0" y="1714"/>
                    <a:pt x="500" y="2214"/>
                    <a:pt x="1108" y="2214"/>
                  </a:cubicBezTo>
                  <a:cubicBezTo>
                    <a:pt x="1714" y="2214"/>
                    <a:pt x="2213" y="1714"/>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26975" y="5418375"/>
              <a:ext cx="55375" cy="55375"/>
            </a:xfrm>
            <a:custGeom>
              <a:avLst/>
              <a:gdLst/>
              <a:ahLst/>
              <a:cxnLst/>
              <a:rect l="l" t="t" r="r" b="b"/>
              <a:pathLst>
                <a:path w="2215" h="2215" extrusionOk="0">
                  <a:moveTo>
                    <a:pt x="1109" y="1"/>
                  </a:moveTo>
                  <a:cubicBezTo>
                    <a:pt x="466" y="1"/>
                    <a:pt x="1" y="501"/>
                    <a:pt x="1" y="1109"/>
                  </a:cubicBezTo>
                  <a:cubicBezTo>
                    <a:pt x="1" y="1715"/>
                    <a:pt x="466" y="2214"/>
                    <a:pt x="1109" y="2214"/>
                  </a:cubicBezTo>
                  <a:cubicBezTo>
                    <a:pt x="1714" y="2214"/>
                    <a:pt x="2214" y="1715"/>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2126975" y="5245225"/>
              <a:ext cx="55375" cy="55375"/>
            </a:xfrm>
            <a:custGeom>
              <a:avLst/>
              <a:gdLst/>
              <a:ahLst/>
              <a:cxnLst/>
              <a:rect l="l" t="t" r="r" b="b"/>
              <a:pathLst>
                <a:path w="2215" h="2215" extrusionOk="0">
                  <a:moveTo>
                    <a:pt x="1109" y="1"/>
                  </a:moveTo>
                  <a:cubicBezTo>
                    <a:pt x="466" y="1"/>
                    <a:pt x="1" y="501"/>
                    <a:pt x="1" y="1109"/>
                  </a:cubicBezTo>
                  <a:cubicBezTo>
                    <a:pt x="1" y="1714"/>
                    <a:pt x="466" y="2214"/>
                    <a:pt x="1109" y="2214"/>
                  </a:cubicBezTo>
                  <a:cubicBezTo>
                    <a:pt x="1714" y="2214"/>
                    <a:pt x="2214" y="1714"/>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1968125" y="5051600"/>
              <a:ext cx="55350" cy="55350"/>
            </a:xfrm>
            <a:custGeom>
              <a:avLst/>
              <a:gdLst/>
              <a:ahLst/>
              <a:cxnLst/>
              <a:rect l="l" t="t" r="r" b="b"/>
              <a:pathLst>
                <a:path w="2214" h="2214" extrusionOk="0">
                  <a:moveTo>
                    <a:pt x="1108" y="0"/>
                  </a:moveTo>
                  <a:cubicBezTo>
                    <a:pt x="500" y="0"/>
                    <a:pt x="0" y="500"/>
                    <a:pt x="0" y="1105"/>
                  </a:cubicBezTo>
                  <a:cubicBezTo>
                    <a:pt x="0" y="1714"/>
                    <a:pt x="500" y="2213"/>
                    <a:pt x="1108" y="2213"/>
                  </a:cubicBezTo>
                  <a:cubicBezTo>
                    <a:pt x="1714" y="2213"/>
                    <a:pt x="2213" y="1714"/>
                    <a:pt x="2213" y="1105"/>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1968125" y="4878425"/>
              <a:ext cx="55350" cy="55375"/>
            </a:xfrm>
            <a:custGeom>
              <a:avLst/>
              <a:gdLst/>
              <a:ahLst/>
              <a:cxnLst/>
              <a:rect l="l" t="t" r="r" b="b"/>
              <a:pathLst>
                <a:path w="2214" h="2215" extrusionOk="0">
                  <a:moveTo>
                    <a:pt x="1108" y="1"/>
                  </a:moveTo>
                  <a:cubicBezTo>
                    <a:pt x="500" y="1"/>
                    <a:pt x="0" y="501"/>
                    <a:pt x="0" y="1106"/>
                  </a:cubicBezTo>
                  <a:cubicBezTo>
                    <a:pt x="0" y="1715"/>
                    <a:pt x="500" y="2214"/>
                    <a:pt x="1108" y="2214"/>
                  </a:cubicBezTo>
                  <a:cubicBezTo>
                    <a:pt x="1714" y="2214"/>
                    <a:pt x="2213" y="1715"/>
                    <a:pt x="2213" y="1106"/>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2126975" y="5051600"/>
              <a:ext cx="55375" cy="55350"/>
            </a:xfrm>
            <a:custGeom>
              <a:avLst/>
              <a:gdLst/>
              <a:ahLst/>
              <a:cxnLst/>
              <a:rect l="l" t="t" r="r" b="b"/>
              <a:pathLst>
                <a:path w="2215" h="2214" extrusionOk="0">
                  <a:moveTo>
                    <a:pt x="1109" y="0"/>
                  </a:moveTo>
                  <a:cubicBezTo>
                    <a:pt x="466" y="0"/>
                    <a:pt x="1" y="500"/>
                    <a:pt x="1" y="1105"/>
                  </a:cubicBezTo>
                  <a:cubicBezTo>
                    <a:pt x="1" y="1714"/>
                    <a:pt x="466" y="2213"/>
                    <a:pt x="1109" y="2213"/>
                  </a:cubicBezTo>
                  <a:cubicBezTo>
                    <a:pt x="1714" y="2213"/>
                    <a:pt x="2214" y="1714"/>
                    <a:pt x="2214" y="1105"/>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2126975" y="4878425"/>
              <a:ext cx="55375" cy="55375"/>
            </a:xfrm>
            <a:custGeom>
              <a:avLst/>
              <a:gdLst/>
              <a:ahLst/>
              <a:cxnLst/>
              <a:rect l="l" t="t" r="r" b="b"/>
              <a:pathLst>
                <a:path w="2215" h="2215" extrusionOk="0">
                  <a:moveTo>
                    <a:pt x="1109" y="1"/>
                  </a:moveTo>
                  <a:cubicBezTo>
                    <a:pt x="466" y="1"/>
                    <a:pt x="1" y="501"/>
                    <a:pt x="1" y="1106"/>
                  </a:cubicBezTo>
                  <a:cubicBezTo>
                    <a:pt x="1" y="1715"/>
                    <a:pt x="466" y="2214"/>
                    <a:pt x="1109" y="2214"/>
                  </a:cubicBezTo>
                  <a:cubicBezTo>
                    <a:pt x="1714" y="2214"/>
                    <a:pt x="2214" y="1715"/>
                    <a:pt x="2214" y="1106"/>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2315350" y="5418375"/>
              <a:ext cx="55350" cy="55375"/>
            </a:xfrm>
            <a:custGeom>
              <a:avLst/>
              <a:gdLst/>
              <a:ahLst/>
              <a:cxnLst/>
              <a:rect l="l" t="t" r="r" b="b"/>
              <a:pathLst>
                <a:path w="2214" h="2215" extrusionOk="0">
                  <a:moveTo>
                    <a:pt x="1106" y="1"/>
                  </a:moveTo>
                  <a:cubicBezTo>
                    <a:pt x="500" y="1"/>
                    <a:pt x="0" y="501"/>
                    <a:pt x="0" y="1109"/>
                  </a:cubicBezTo>
                  <a:cubicBezTo>
                    <a:pt x="0" y="1715"/>
                    <a:pt x="500" y="2214"/>
                    <a:pt x="1106" y="2214"/>
                  </a:cubicBezTo>
                  <a:cubicBezTo>
                    <a:pt x="1714" y="2214"/>
                    <a:pt x="2214" y="1715"/>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2315350" y="5245225"/>
              <a:ext cx="55350" cy="55375"/>
            </a:xfrm>
            <a:custGeom>
              <a:avLst/>
              <a:gdLst/>
              <a:ahLst/>
              <a:cxnLst/>
              <a:rect l="l" t="t" r="r" b="b"/>
              <a:pathLst>
                <a:path w="2214" h="2215" extrusionOk="0">
                  <a:moveTo>
                    <a:pt x="1106" y="1"/>
                  </a:moveTo>
                  <a:cubicBezTo>
                    <a:pt x="500" y="1"/>
                    <a:pt x="0" y="501"/>
                    <a:pt x="0" y="1109"/>
                  </a:cubicBezTo>
                  <a:cubicBezTo>
                    <a:pt x="0" y="1714"/>
                    <a:pt x="500" y="2214"/>
                    <a:pt x="1106" y="2214"/>
                  </a:cubicBezTo>
                  <a:cubicBezTo>
                    <a:pt x="1714" y="2214"/>
                    <a:pt x="2214" y="1714"/>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2474225" y="5418375"/>
              <a:ext cx="55350" cy="55375"/>
            </a:xfrm>
            <a:custGeom>
              <a:avLst/>
              <a:gdLst/>
              <a:ahLst/>
              <a:cxnLst/>
              <a:rect l="l" t="t" r="r" b="b"/>
              <a:pathLst>
                <a:path w="2214" h="2215" extrusionOk="0">
                  <a:moveTo>
                    <a:pt x="1105" y="1"/>
                  </a:moveTo>
                  <a:cubicBezTo>
                    <a:pt x="500" y="1"/>
                    <a:pt x="0" y="501"/>
                    <a:pt x="0" y="1109"/>
                  </a:cubicBezTo>
                  <a:cubicBezTo>
                    <a:pt x="0" y="1715"/>
                    <a:pt x="500" y="2214"/>
                    <a:pt x="1105" y="2214"/>
                  </a:cubicBezTo>
                  <a:cubicBezTo>
                    <a:pt x="1714" y="2214"/>
                    <a:pt x="2214" y="1715"/>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2474225" y="5245225"/>
              <a:ext cx="55350" cy="55375"/>
            </a:xfrm>
            <a:custGeom>
              <a:avLst/>
              <a:gdLst/>
              <a:ahLst/>
              <a:cxnLst/>
              <a:rect l="l" t="t" r="r" b="b"/>
              <a:pathLst>
                <a:path w="2214" h="2215" extrusionOk="0">
                  <a:moveTo>
                    <a:pt x="1105" y="1"/>
                  </a:moveTo>
                  <a:cubicBezTo>
                    <a:pt x="500" y="1"/>
                    <a:pt x="0" y="501"/>
                    <a:pt x="0" y="1109"/>
                  </a:cubicBezTo>
                  <a:cubicBezTo>
                    <a:pt x="0" y="1714"/>
                    <a:pt x="500" y="2214"/>
                    <a:pt x="1105" y="2214"/>
                  </a:cubicBezTo>
                  <a:cubicBezTo>
                    <a:pt x="1714" y="2214"/>
                    <a:pt x="2214" y="1714"/>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2315350" y="5051600"/>
              <a:ext cx="55350" cy="55350"/>
            </a:xfrm>
            <a:custGeom>
              <a:avLst/>
              <a:gdLst/>
              <a:ahLst/>
              <a:cxnLst/>
              <a:rect l="l" t="t" r="r" b="b"/>
              <a:pathLst>
                <a:path w="2214" h="2214" extrusionOk="0">
                  <a:moveTo>
                    <a:pt x="1106" y="0"/>
                  </a:moveTo>
                  <a:cubicBezTo>
                    <a:pt x="500" y="0"/>
                    <a:pt x="0" y="500"/>
                    <a:pt x="0" y="1105"/>
                  </a:cubicBezTo>
                  <a:cubicBezTo>
                    <a:pt x="0" y="1714"/>
                    <a:pt x="500" y="2213"/>
                    <a:pt x="1106" y="2213"/>
                  </a:cubicBezTo>
                  <a:cubicBezTo>
                    <a:pt x="1714" y="2213"/>
                    <a:pt x="2214" y="1714"/>
                    <a:pt x="2214" y="1105"/>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315350" y="4878425"/>
              <a:ext cx="55350" cy="55375"/>
            </a:xfrm>
            <a:custGeom>
              <a:avLst/>
              <a:gdLst/>
              <a:ahLst/>
              <a:cxnLst/>
              <a:rect l="l" t="t" r="r" b="b"/>
              <a:pathLst>
                <a:path w="2214" h="2215" extrusionOk="0">
                  <a:moveTo>
                    <a:pt x="1106" y="1"/>
                  </a:moveTo>
                  <a:cubicBezTo>
                    <a:pt x="500" y="1"/>
                    <a:pt x="0" y="501"/>
                    <a:pt x="0" y="1106"/>
                  </a:cubicBezTo>
                  <a:cubicBezTo>
                    <a:pt x="0" y="1715"/>
                    <a:pt x="500" y="2214"/>
                    <a:pt x="1106" y="2214"/>
                  </a:cubicBezTo>
                  <a:cubicBezTo>
                    <a:pt x="1714" y="2214"/>
                    <a:pt x="2214" y="1715"/>
                    <a:pt x="2214" y="1106"/>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2474225" y="5051600"/>
              <a:ext cx="55350" cy="55350"/>
            </a:xfrm>
            <a:custGeom>
              <a:avLst/>
              <a:gdLst/>
              <a:ahLst/>
              <a:cxnLst/>
              <a:rect l="l" t="t" r="r" b="b"/>
              <a:pathLst>
                <a:path w="2214" h="2214" extrusionOk="0">
                  <a:moveTo>
                    <a:pt x="1105" y="0"/>
                  </a:moveTo>
                  <a:cubicBezTo>
                    <a:pt x="500" y="0"/>
                    <a:pt x="0" y="500"/>
                    <a:pt x="0" y="1105"/>
                  </a:cubicBezTo>
                  <a:cubicBezTo>
                    <a:pt x="0" y="1714"/>
                    <a:pt x="500" y="2213"/>
                    <a:pt x="1105" y="2213"/>
                  </a:cubicBezTo>
                  <a:cubicBezTo>
                    <a:pt x="1714" y="2213"/>
                    <a:pt x="2214" y="1714"/>
                    <a:pt x="2214" y="1105"/>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474225" y="4878425"/>
              <a:ext cx="55350" cy="55375"/>
            </a:xfrm>
            <a:custGeom>
              <a:avLst/>
              <a:gdLst/>
              <a:ahLst/>
              <a:cxnLst/>
              <a:rect l="l" t="t" r="r" b="b"/>
              <a:pathLst>
                <a:path w="2214" h="2215" extrusionOk="0">
                  <a:moveTo>
                    <a:pt x="1105" y="1"/>
                  </a:moveTo>
                  <a:cubicBezTo>
                    <a:pt x="500" y="1"/>
                    <a:pt x="0" y="501"/>
                    <a:pt x="0" y="1106"/>
                  </a:cubicBezTo>
                  <a:cubicBezTo>
                    <a:pt x="0" y="1715"/>
                    <a:pt x="500" y="2214"/>
                    <a:pt x="1105" y="2214"/>
                  </a:cubicBezTo>
                  <a:cubicBezTo>
                    <a:pt x="1714" y="2214"/>
                    <a:pt x="2214" y="1715"/>
                    <a:pt x="2214" y="1106"/>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968125" y="4693650"/>
              <a:ext cx="55350" cy="55350"/>
            </a:xfrm>
            <a:custGeom>
              <a:avLst/>
              <a:gdLst/>
              <a:ahLst/>
              <a:cxnLst/>
              <a:rect l="l" t="t" r="r" b="b"/>
              <a:pathLst>
                <a:path w="2214" h="2214" extrusionOk="0">
                  <a:moveTo>
                    <a:pt x="1108" y="0"/>
                  </a:moveTo>
                  <a:cubicBezTo>
                    <a:pt x="500" y="0"/>
                    <a:pt x="0" y="466"/>
                    <a:pt x="0" y="1108"/>
                  </a:cubicBezTo>
                  <a:cubicBezTo>
                    <a:pt x="0" y="1714"/>
                    <a:pt x="500" y="2214"/>
                    <a:pt x="1108" y="2214"/>
                  </a:cubicBezTo>
                  <a:cubicBezTo>
                    <a:pt x="1714" y="2214"/>
                    <a:pt x="2213" y="1714"/>
                    <a:pt x="2213" y="1108"/>
                  </a:cubicBezTo>
                  <a:cubicBezTo>
                    <a:pt x="2213" y="466"/>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1968125" y="4520500"/>
              <a:ext cx="55350" cy="55350"/>
            </a:xfrm>
            <a:custGeom>
              <a:avLst/>
              <a:gdLst/>
              <a:ahLst/>
              <a:cxnLst/>
              <a:rect l="l" t="t" r="r" b="b"/>
              <a:pathLst>
                <a:path w="2214" h="2214" extrusionOk="0">
                  <a:moveTo>
                    <a:pt x="1108" y="0"/>
                  </a:moveTo>
                  <a:cubicBezTo>
                    <a:pt x="500" y="0"/>
                    <a:pt x="0" y="500"/>
                    <a:pt x="0" y="1108"/>
                  </a:cubicBezTo>
                  <a:cubicBezTo>
                    <a:pt x="0" y="1714"/>
                    <a:pt x="500" y="2214"/>
                    <a:pt x="1108" y="2214"/>
                  </a:cubicBezTo>
                  <a:cubicBezTo>
                    <a:pt x="1714" y="2214"/>
                    <a:pt x="2213" y="1714"/>
                    <a:pt x="2213" y="1108"/>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126975" y="4693650"/>
              <a:ext cx="55375" cy="55350"/>
            </a:xfrm>
            <a:custGeom>
              <a:avLst/>
              <a:gdLst/>
              <a:ahLst/>
              <a:cxnLst/>
              <a:rect l="l" t="t" r="r" b="b"/>
              <a:pathLst>
                <a:path w="2215" h="2214" extrusionOk="0">
                  <a:moveTo>
                    <a:pt x="1109" y="0"/>
                  </a:moveTo>
                  <a:cubicBezTo>
                    <a:pt x="466" y="0"/>
                    <a:pt x="1" y="466"/>
                    <a:pt x="1" y="1108"/>
                  </a:cubicBezTo>
                  <a:cubicBezTo>
                    <a:pt x="1" y="1714"/>
                    <a:pt x="466" y="2214"/>
                    <a:pt x="1109" y="2214"/>
                  </a:cubicBezTo>
                  <a:cubicBezTo>
                    <a:pt x="1714" y="2214"/>
                    <a:pt x="2214" y="1714"/>
                    <a:pt x="2214" y="1108"/>
                  </a:cubicBezTo>
                  <a:cubicBezTo>
                    <a:pt x="2214" y="466"/>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126975" y="4520500"/>
              <a:ext cx="55375" cy="55350"/>
            </a:xfrm>
            <a:custGeom>
              <a:avLst/>
              <a:gdLst/>
              <a:ahLst/>
              <a:cxnLst/>
              <a:rect l="l" t="t" r="r" b="b"/>
              <a:pathLst>
                <a:path w="2215" h="2214" extrusionOk="0">
                  <a:moveTo>
                    <a:pt x="1109" y="0"/>
                  </a:moveTo>
                  <a:cubicBezTo>
                    <a:pt x="466" y="0"/>
                    <a:pt x="1" y="500"/>
                    <a:pt x="1" y="1108"/>
                  </a:cubicBezTo>
                  <a:cubicBezTo>
                    <a:pt x="1" y="1714"/>
                    <a:pt x="466" y="2214"/>
                    <a:pt x="1109" y="2214"/>
                  </a:cubicBezTo>
                  <a:cubicBezTo>
                    <a:pt x="1714" y="2214"/>
                    <a:pt x="2214" y="1714"/>
                    <a:pt x="2214" y="1108"/>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968125" y="4326850"/>
              <a:ext cx="55350" cy="55350"/>
            </a:xfrm>
            <a:custGeom>
              <a:avLst/>
              <a:gdLst/>
              <a:ahLst/>
              <a:cxnLst/>
              <a:rect l="l" t="t" r="r" b="b"/>
              <a:pathLst>
                <a:path w="2214" h="2214" extrusionOk="0">
                  <a:moveTo>
                    <a:pt x="1108" y="0"/>
                  </a:moveTo>
                  <a:cubicBezTo>
                    <a:pt x="500" y="0"/>
                    <a:pt x="0" y="463"/>
                    <a:pt x="0" y="1106"/>
                  </a:cubicBezTo>
                  <a:cubicBezTo>
                    <a:pt x="0" y="1714"/>
                    <a:pt x="500" y="2214"/>
                    <a:pt x="1108" y="2214"/>
                  </a:cubicBezTo>
                  <a:cubicBezTo>
                    <a:pt x="1714" y="2214"/>
                    <a:pt x="2213" y="1714"/>
                    <a:pt x="2213" y="1106"/>
                  </a:cubicBezTo>
                  <a:cubicBezTo>
                    <a:pt x="2213" y="463"/>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968125" y="4153700"/>
              <a:ext cx="55350" cy="55350"/>
            </a:xfrm>
            <a:custGeom>
              <a:avLst/>
              <a:gdLst/>
              <a:ahLst/>
              <a:cxnLst/>
              <a:rect l="l" t="t" r="r" b="b"/>
              <a:pathLst>
                <a:path w="2214" h="2214" extrusionOk="0">
                  <a:moveTo>
                    <a:pt x="1108" y="0"/>
                  </a:moveTo>
                  <a:cubicBezTo>
                    <a:pt x="500" y="0"/>
                    <a:pt x="0" y="500"/>
                    <a:pt x="0" y="1106"/>
                  </a:cubicBezTo>
                  <a:cubicBezTo>
                    <a:pt x="0" y="1714"/>
                    <a:pt x="500" y="2214"/>
                    <a:pt x="1108" y="2214"/>
                  </a:cubicBezTo>
                  <a:cubicBezTo>
                    <a:pt x="1714" y="2214"/>
                    <a:pt x="2213" y="1714"/>
                    <a:pt x="2213" y="1106"/>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2126975" y="4326850"/>
              <a:ext cx="55375" cy="55350"/>
            </a:xfrm>
            <a:custGeom>
              <a:avLst/>
              <a:gdLst/>
              <a:ahLst/>
              <a:cxnLst/>
              <a:rect l="l" t="t" r="r" b="b"/>
              <a:pathLst>
                <a:path w="2215" h="2214" extrusionOk="0">
                  <a:moveTo>
                    <a:pt x="1109" y="0"/>
                  </a:moveTo>
                  <a:cubicBezTo>
                    <a:pt x="466" y="0"/>
                    <a:pt x="1" y="463"/>
                    <a:pt x="1" y="1106"/>
                  </a:cubicBezTo>
                  <a:cubicBezTo>
                    <a:pt x="1" y="1714"/>
                    <a:pt x="466" y="2214"/>
                    <a:pt x="1109" y="2214"/>
                  </a:cubicBezTo>
                  <a:cubicBezTo>
                    <a:pt x="1714" y="2214"/>
                    <a:pt x="2214" y="1714"/>
                    <a:pt x="2214" y="1106"/>
                  </a:cubicBezTo>
                  <a:cubicBezTo>
                    <a:pt x="2214" y="463"/>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2126975" y="4153700"/>
              <a:ext cx="55375" cy="55350"/>
            </a:xfrm>
            <a:custGeom>
              <a:avLst/>
              <a:gdLst/>
              <a:ahLst/>
              <a:cxnLst/>
              <a:rect l="l" t="t" r="r" b="b"/>
              <a:pathLst>
                <a:path w="2215" h="2214" extrusionOk="0">
                  <a:moveTo>
                    <a:pt x="1109" y="0"/>
                  </a:moveTo>
                  <a:cubicBezTo>
                    <a:pt x="466" y="0"/>
                    <a:pt x="1" y="500"/>
                    <a:pt x="1" y="1106"/>
                  </a:cubicBezTo>
                  <a:cubicBezTo>
                    <a:pt x="1" y="1714"/>
                    <a:pt x="466" y="2214"/>
                    <a:pt x="1109" y="2214"/>
                  </a:cubicBezTo>
                  <a:cubicBezTo>
                    <a:pt x="1714" y="2214"/>
                    <a:pt x="2214" y="1714"/>
                    <a:pt x="2214" y="1106"/>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2315350" y="4693650"/>
              <a:ext cx="55350" cy="55350"/>
            </a:xfrm>
            <a:custGeom>
              <a:avLst/>
              <a:gdLst/>
              <a:ahLst/>
              <a:cxnLst/>
              <a:rect l="l" t="t" r="r" b="b"/>
              <a:pathLst>
                <a:path w="2214" h="2214" extrusionOk="0">
                  <a:moveTo>
                    <a:pt x="1106" y="0"/>
                  </a:moveTo>
                  <a:cubicBezTo>
                    <a:pt x="500" y="0"/>
                    <a:pt x="0" y="466"/>
                    <a:pt x="0" y="1108"/>
                  </a:cubicBezTo>
                  <a:cubicBezTo>
                    <a:pt x="0" y="1714"/>
                    <a:pt x="500" y="2214"/>
                    <a:pt x="1106" y="2214"/>
                  </a:cubicBezTo>
                  <a:cubicBezTo>
                    <a:pt x="1714" y="2214"/>
                    <a:pt x="2214" y="1714"/>
                    <a:pt x="2214" y="1108"/>
                  </a:cubicBezTo>
                  <a:cubicBezTo>
                    <a:pt x="2214" y="466"/>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2315350" y="4520500"/>
              <a:ext cx="55350" cy="55350"/>
            </a:xfrm>
            <a:custGeom>
              <a:avLst/>
              <a:gdLst/>
              <a:ahLst/>
              <a:cxnLst/>
              <a:rect l="l" t="t" r="r" b="b"/>
              <a:pathLst>
                <a:path w="2214" h="2214" extrusionOk="0">
                  <a:moveTo>
                    <a:pt x="1106" y="0"/>
                  </a:moveTo>
                  <a:cubicBezTo>
                    <a:pt x="500" y="0"/>
                    <a:pt x="0" y="500"/>
                    <a:pt x="0" y="1108"/>
                  </a:cubicBezTo>
                  <a:cubicBezTo>
                    <a:pt x="0" y="1714"/>
                    <a:pt x="500" y="2214"/>
                    <a:pt x="1106" y="2214"/>
                  </a:cubicBezTo>
                  <a:cubicBezTo>
                    <a:pt x="1714" y="2214"/>
                    <a:pt x="2214" y="1714"/>
                    <a:pt x="2214" y="1108"/>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2474225" y="4693650"/>
              <a:ext cx="55350" cy="55350"/>
            </a:xfrm>
            <a:custGeom>
              <a:avLst/>
              <a:gdLst/>
              <a:ahLst/>
              <a:cxnLst/>
              <a:rect l="l" t="t" r="r" b="b"/>
              <a:pathLst>
                <a:path w="2214" h="2214" extrusionOk="0">
                  <a:moveTo>
                    <a:pt x="1105" y="0"/>
                  </a:moveTo>
                  <a:cubicBezTo>
                    <a:pt x="500" y="0"/>
                    <a:pt x="0" y="466"/>
                    <a:pt x="0" y="1108"/>
                  </a:cubicBezTo>
                  <a:cubicBezTo>
                    <a:pt x="0" y="1714"/>
                    <a:pt x="500" y="2214"/>
                    <a:pt x="1105" y="2214"/>
                  </a:cubicBezTo>
                  <a:cubicBezTo>
                    <a:pt x="1714" y="2214"/>
                    <a:pt x="2214" y="1714"/>
                    <a:pt x="2214" y="1108"/>
                  </a:cubicBezTo>
                  <a:cubicBezTo>
                    <a:pt x="2214" y="466"/>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2474225" y="4520500"/>
              <a:ext cx="55350" cy="55350"/>
            </a:xfrm>
            <a:custGeom>
              <a:avLst/>
              <a:gdLst/>
              <a:ahLst/>
              <a:cxnLst/>
              <a:rect l="l" t="t" r="r" b="b"/>
              <a:pathLst>
                <a:path w="2214" h="2214" extrusionOk="0">
                  <a:moveTo>
                    <a:pt x="1105" y="0"/>
                  </a:moveTo>
                  <a:cubicBezTo>
                    <a:pt x="500" y="0"/>
                    <a:pt x="0" y="500"/>
                    <a:pt x="0" y="1108"/>
                  </a:cubicBezTo>
                  <a:cubicBezTo>
                    <a:pt x="0" y="1714"/>
                    <a:pt x="500" y="2214"/>
                    <a:pt x="1105" y="2214"/>
                  </a:cubicBezTo>
                  <a:cubicBezTo>
                    <a:pt x="1714" y="2214"/>
                    <a:pt x="2214" y="1714"/>
                    <a:pt x="2214" y="1108"/>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2315350" y="4326850"/>
              <a:ext cx="55350" cy="55350"/>
            </a:xfrm>
            <a:custGeom>
              <a:avLst/>
              <a:gdLst/>
              <a:ahLst/>
              <a:cxnLst/>
              <a:rect l="l" t="t" r="r" b="b"/>
              <a:pathLst>
                <a:path w="2214" h="2214" extrusionOk="0">
                  <a:moveTo>
                    <a:pt x="1106" y="0"/>
                  </a:moveTo>
                  <a:cubicBezTo>
                    <a:pt x="500" y="0"/>
                    <a:pt x="0" y="463"/>
                    <a:pt x="0" y="1106"/>
                  </a:cubicBezTo>
                  <a:cubicBezTo>
                    <a:pt x="0" y="1714"/>
                    <a:pt x="500" y="2214"/>
                    <a:pt x="1106" y="2214"/>
                  </a:cubicBezTo>
                  <a:cubicBezTo>
                    <a:pt x="1714" y="2214"/>
                    <a:pt x="2214" y="1714"/>
                    <a:pt x="2214" y="1106"/>
                  </a:cubicBezTo>
                  <a:cubicBezTo>
                    <a:pt x="2214" y="463"/>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315350" y="4153700"/>
              <a:ext cx="55350" cy="55350"/>
            </a:xfrm>
            <a:custGeom>
              <a:avLst/>
              <a:gdLst/>
              <a:ahLst/>
              <a:cxnLst/>
              <a:rect l="l" t="t" r="r" b="b"/>
              <a:pathLst>
                <a:path w="2214" h="2214" extrusionOk="0">
                  <a:moveTo>
                    <a:pt x="1106" y="0"/>
                  </a:moveTo>
                  <a:cubicBezTo>
                    <a:pt x="500" y="0"/>
                    <a:pt x="0" y="500"/>
                    <a:pt x="0" y="1106"/>
                  </a:cubicBezTo>
                  <a:cubicBezTo>
                    <a:pt x="0" y="1714"/>
                    <a:pt x="500" y="2214"/>
                    <a:pt x="1106" y="2214"/>
                  </a:cubicBezTo>
                  <a:cubicBezTo>
                    <a:pt x="1714" y="2214"/>
                    <a:pt x="2214" y="1714"/>
                    <a:pt x="2214" y="1106"/>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474225" y="4326850"/>
              <a:ext cx="55350" cy="55350"/>
            </a:xfrm>
            <a:custGeom>
              <a:avLst/>
              <a:gdLst/>
              <a:ahLst/>
              <a:cxnLst/>
              <a:rect l="l" t="t" r="r" b="b"/>
              <a:pathLst>
                <a:path w="2214" h="2214" extrusionOk="0">
                  <a:moveTo>
                    <a:pt x="1105" y="0"/>
                  </a:moveTo>
                  <a:cubicBezTo>
                    <a:pt x="500" y="0"/>
                    <a:pt x="0" y="463"/>
                    <a:pt x="0" y="1106"/>
                  </a:cubicBezTo>
                  <a:cubicBezTo>
                    <a:pt x="0" y="1714"/>
                    <a:pt x="500" y="2214"/>
                    <a:pt x="1105" y="2214"/>
                  </a:cubicBezTo>
                  <a:cubicBezTo>
                    <a:pt x="1714" y="2214"/>
                    <a:pt x="2214" y="1714"/>
                    <a:pt x="2214" y="1106"/>
                  </a:cubicBezTo>
                  <a:cubicBezTo>
                    <a:pt x="2214" y="463"/>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474225" y="4153700"/>
              <a:ext cx="55350" cy="55350"/>
            </a:xfrm>
            <a:custGeom>
              <a:avLst/>
              <a:gdLst/>
              <a:ahLst/>
              <a:cxnLst/>
              <a:rect l="l" t="t" r="r" b="b"/>
              <a:pathLst>
                <a:path w="2214" h="2214" extrusionOk="0">
                  <a:moveTo>
                    <a:pt x="1105" y="0"/>
                  </a:moveTo>
                  <a:cubicBezTo>
                    <a:pt x="500" y="0"/>
                    <a:pt x="0" y="500"/>
                    <a:pt x="0" y="1106"/>
                  </a:cubicBezTo>
                  <a:cubicBezTo>
                    <a:pt x="0" y="1714"/>
                    <a:pt x="500" y="2214"/>
                    <a:pt x="1105" y="2214"/>
                  </a:cubicBezTo>
                  <a:cubicBezTo>
                    <a:pt x="1714" y="2214"/>
                    <a:pt x="2214" y="1714"/>
                    <a:pt x="2214" y="1106"/>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764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grpSp>
        <p:nvGrpSpPr>
          <p:cNvPr id="221" name="Google Shape;221;p7"/>
          <p:cNvGrpSpPr/>
          <p:nvPr/>
        </p:nvGrpSpPr>
        <p:grpSpPr>
          <a:xfrm>
            <a:off x="-852989" y="-160437"/>
            <a:ext cx="2586978" cy="6022276"/>
            <a:chOff x="-780914" y="-160437"/>
            <a:chExt cx="2586978" cy="6022276"/>
          </a:xfrm>
        </p:grpSpPr>
        <p:pic>
          <p:nvPicPr>
            <p:cNvPr id="222" name="Google Shape;222;p7"/>
            <p:cNvPicPr preferRelativeResize="0"/>
            <p:nvPr/>
          </p:nvPicPr>
          <p:blipFill>
            <a:blip r:embed="rId2">
              <a:alphaModFix amt="80000"/>
            </a:blip>
            <a:stretch>
              <a:fillRect/>
            </a:stretch>
          </p:blipFill>
          <p:spPr>
            <a:xfrm rot="5400000" flipH="1">
              <a:off x="283425" y="4234588"/>
              <a:ext cx="772595" cy="772593"/>
            </a:xfrm>
            <a:prstGeom prst="rect">
              <a:avLst/>
            </a:prstGeom>
            <a:noFill/>
            <a:ln>
              <a:noFill/>
            </a:ln>
          </p:spPr>
        </p:pic>
        <p:pic>
          <p:nvPicPr>
            <p:cNvPr id="223" name="Google Shape;223;p7"/>
            <p:cNvPicPr preferRelativeResize="0"/>
            <p:nvPr/>
          </p:nvPicPr>
          <p:blipFill>
            <a:blip r:embed="rId3">
              <a:alphaModFix amt="80000"/>
            </a:blip>
            <a:stretch>
              <a:fillRect/>
            </a:stretch>
          </p:blipFill>
          <p:spPr>
            <a:xfrm rot="5400000" flipH="1">
              <a:off x="296204" y="2970121"/>
              <a:ext cx="772595" cy="772593"/>
            </a:xfrm>
            <a:prstGeom prst="rect">
              <a:avLst/>
            </a:prstGeom>
            <a:noFill/>
            <a:ln>
              <a:noFill/>
            </a:ln>
          </p:spPr>
        </p:pic>
        <p:pic>
          <p:nvPicPr>
            <p:cNvPr id="224" name="Google Shape;224;p7"/>
            <p:cNvPicPr preferRelativeResize="0"/>
            <p:nvPr/>
          </p:nvPicPr>
          <p:blipFill>
            <a:blip r:embed="rId4">
              <a:alphaModFix amt="80000"/>
            </a:blip>
            <a:stretch>
              <a:fillRect/>
            </a:stretch>
          </p:blipFill>
          <p:spPr>
            <a:xfrm rot="5400000" flipH="1">
              <a:off x="126250" y="2517336"/>
              <a:ext cx="772595" cy="772593"/>
            </a:xfrm>
            <a:prstGeom prst="rect">
              <a:avLst/>
            </a:prstGeom>
            <a:noFill/>
            <a:ln>
              <a:noFill/>
            </a:ln>
          </p:spPr>
        </p:pic>
        <p:pic>
          <p:nvPicPr>
            <p:cNvPr id="225" name="Google Shape;225;p7"/>
            <p:cNvPicPr preferRelativeResize="0"/>
            <p:nvPr/>
          </p:nvPicPr>
          <p:blipFill>
            <a:blip r:embed="rId5">
              <a:alphaModFix amt="80000"/>
            </a:blip>
            <a:stretch>
              <a:fillRect/>
            </a:stretch>
          </p:blipFill>
          <p:spPr>
            <a:xfrm rot="5400000" flipH="1">
              <a:off x="126268" y="1241370"/>
              <a:ext cx="772595" cy="772593"/>
            </a:xfrm>
            <a:prstGeom prst="rect">
              <a:avLst/>
            </a:prstGeom>
            <a:noFill/>
            <a:ln>
              <a:noFill/>
            </a:ln>
          </p:spPr>
        </p:pic>
        <p:pic>
          <p:nvPicPr>
            <p:cNvPr id="226" name="Google Shape;226;p7"/>
            <p:cNvPicPr preferRelativeResize="0"/>
            <p:nvPr/>
          </p:nvPicPr>
          <p:blipFill rotWithShape="1">
            <a:blip r:embed="rId6">
              <a:alphaModFix amt="80000"/>
            </a:blip>
            <a:srcRect l="14142" t="14142" r="14142" b="14142"/>
            <a:stretch/>
          </p:blipFill>
          <p:spPr>
            <a:xfrm rot="5400000" flipH="1">
              <a:off x="235522" y="878315"/>
              <a:ext cx="554086" cy="554084"/>
            </a:xfrm>
            <a:prstGeom prst="rect">
              <a:avLst/>
            </a:prstGeom>
            <a:noFill/>
            <a:ln>
              <a:noFill/>
            </a:ln>
          </p:spPr>
        </p:pic>
        <p:pic>
          <p:nvPicPr>
            <p:cNvPr id="227" name="Google Shape;227;p7"/>
            <p:cNvPicPr preferRelativeResize="0"/>
            <p:nvPr/>
          </p:nvPicPr>
          <p:blipFill>
            <a:blip r:embed="rId5">
              <a:alphaModFix amt="80000"/>
            </a:blip>
            <a:stretch>
              <a:fillRect/>
            </a:stretch>
          </p:blipFill>
          <p:spPr>
            <a:xfrm rot="5400000" flipH="1">
              <a:off x="230107" y="-160436"/>
              <a:ext cx="772595" cy="772593"/>
            </a:xfrm>
            <a:prstGeom prst="rect">
              <a:avLst/>
            </a:prstGeom>
            <a:noFill/>
            <a:ln>
              <a:noFill/>
            </a:ln>
          </p:spPr>
        </p:pic>
        <p:pic>
          <p:nvPicPr>
            <p:cNvPr id="228" name="Google Shape;228;p7"/>
            <p:cNvPicPr preferRelativeResize="0"/>
            <p:nvPr/>
          </p:nvPicPr>
          <p:blipFill>
            <a:blip r:embed="rId7">
              <a:alphaModFix amt="80000"/>
            </a:blip>
            <a:stretch>
              <a:fillRect/>
            </a:stretch>
          </p:blipFill>
          <p:spPr>
            <a:xfrm rot="5400000" flipH="1">
              <a:off x="126272" y="344942"/>
              <a:ext cx="772595" cy="772593"/>
            </a:xfrm>
            <a:prstGeom prst="rect">
              <a:avLst/>
            </a:prstGeom>
            <a:noFill/>
            <a:ln>
              <a:noFill/>
            </a:ln>
          </p:spPr>
        </p:pic>
        <p:pic>
          <p:nvPicPr>
            <p:cNvPr id="229" name="Google Shape;229;p7"/>
            <p:cNvPicPr preferRelativeResize="0"/>
            <p:nvPr/>
          </p:nvPicPr>
          <p:blipFill>
            <a:blip r:embed="rId8">
              <a:alphaModFix amt="80000"/>
            </a:blip>
            <a:stretch>
              <a:fillRect/>
            </a:stretch>
          </p:blipFill>
          <p:spPr>
            <a:xfrm rot="5400000" flipH="1">
              <a:off x="54144" y="1810443"/>
              <a:ext cx="916815" cy="916815"/>
            </a:xfrm>
            <a:prstGeom prst="rect">
              <a:avLst/>
            </a:prstGeom>
            <a:noFill/>
            <a:ln>
              <a:noFill/>
            </a:ln>
          </p:spPr>
        </p:pic>
        <p:pic>
          <p:nvPicPr>
            <p:cNvPr id="230" name="Google Shape;230;p7"/>
            <p:cNvPicPr preferRelativeResize="0"/>
            <p:nvPr/>
          </p:nvPicPr>
          <p:blipFill>
            <a:blip r:embed="rId9">
              <a:alphaModFix amt="80000"/>
            </a:blip>
            <a:stretch>
              <a:fillRect/>
            </a:stretch>
          </p:blipFill>
          <p:spPr>
            <a:xfrm rot="6839082" flipH="1">
              <a:off x="-467221" y="3588546"/>
              <a:ext cx="1959592" cy="1959624"/>
            </a:xfrm>
            <a:prstGeom prst="rect">
              <a:avLst/>
            </a:prstGeom>
            <a:noFill/>
            <a:ln>
              <a:noFill/>
            </a:ln>
          </p:spPr>
        </p:pic>
      </p:grpSp>
      <p:sp>
        <p:nvSpPr>
          <p:cNvPr id="231" name="Google Shape;231;p7"/>
          <p:cNvSpPr/>
          <p:nvPr/>
        </p:nvSpPr>
        <p:spPr>
          <a:xfrm rot="5400000">
            <a:off x="5918400" y="1918050"/>
            <a:ext cx="5143500" cy="13077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5400000">
            <a:off x="-2407800" y="2407950"/>
            <a:ext cx="5143500" cy="3279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7"/>
          <p:cNvPicPr preferRelativeResize="0"/>
          <p:nvPr/>
        </p:nvPicPr>
        <p:blipFill>
          <a:blip r:embed="rId10">
            <a:alphaModFix/>
          </a:blip>
          <a:stretch>
            <a:fillRect/>
          </a:stretch>
        </p:blipFill>
        <p:spPr>
          <a:xfrm rot="1132580" flipH="1">
            <a:off x="7430533" y="2711501"/>
            <a:ext cx="3574924" cy="3785200"/>
          </a:xfrm>
          <a:prstGeom prst="rect">
            <a:avLst/>
          </a:prstGeom>
          <a:noFill/>
          <a:ln>
            <a:noFill/>
          </a:ln>
        </p:spPr>
      </p:pic>
      <p:pic>
        <p:nvPicPr>
          <p:cNvPr id="234" name="Google Shape;234;p7"/>
          <p:cNvPicPr preferRelativeResize="0"/>
          <p:nvPr/>
        </p:nvPicPr>
        <p:blipFill>
          <a:blip r:embed="rId11">
            <a:alphaModFix/>
          </a:blip>
          <a:stretch>
            <a:fillRect/>
          </a:stretch>
        </p:blipFill>
        <p:spPr>
          <a:xfrm rot="-9168690">
            <a:off x="6806777" y="-1979051"/>
            <a:ext cx="5087320" cy="5386574"/>
          </a:xfrm>
          <a:prstGeom prst="rect">
            <a:avLst/>
          </a:prstGeom>
          <a:noFill/>
          <a:ln>
            <a:noFill/>
          </a:ln>
        </p:spPr>
      </p:pic>
      <p:sp>
        <p:nvSpPr>
          <p:cNvPr id="235" name="Google Shape;235;p7"/>
          <p:cNvSpPr/>
          <p:nvPr/>
        </p:nvSpPr>
        <p:spPr>
          <a:xfrm rot="5400000">
            <a:off x="1697400" y="-995250"/>
            <a:ext cx="5143500" cy="7134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body" idx="1"/>
          </p:nvPr>
        </p:nvSpPr>
        <p:spPr>
          <a:xfrm>
            <a:off x="1645350" y="1868250"/>
            <a:ext cx="5247600" cy="2415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37" name="Google Shape;237;p7"/>
          <p:cNvSpPr txBox="1">
            <a:spLocks noGrp="1"/>
          </p:cNvSpPr>
          <p:nvPr>
            <p:ph type="title"/>
          </p:nvPr>
        </p:nvSpPr>
        <p:spPr>
          <a:xfrm>
            <a:off x="1645350" y="860275"/>
            <a:ext cx="5247600" cy="100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12"/>
        <p:cNvGrpSpPr/>
        <p:nvPr/>
      </p:nvGrpSpPr>
      <p:grpSpPr>
        <a:xfrm>
          <a:off x="0" y="0"/>
          <a:ext cx="0" cy="0"/>
          <a:chOff x="0" y="0"/>
          <a:chExt cx="0" cy="0"/>
        </a:xfrm>
      </p:grpSpPr>
      <p:grpSp>
        <p:nvGrpSpPr>
          <p:cNvPr id="713" name="Google Shape;713;p22"/>
          <p:cNvGrpSpPr/>
          <p:nvPr/>
        </p:nvGrpSpPr>
        <p:grpSpPr>
          <a:xfrm>
            <a:off x="-535172" y="3475371"/>
            <a:ext cx="9968045" cy="2586979"/>
            <a:chOff x="-486325" y="3514539"/>
            <a:chExt cx="9666451" cy="2508708"/>
          </a:xfrm>
        </p:grpSpPr>
        <p:pic>
          <p:nvPicPr>
            <p:cNvPr id="714" name="Google Shape;714;p22"/>
            <p:cNvPicPr preferRelativeResize="0"/>
            <p:nvPr/>
          </p:nvPicPr>
          <p:blipFill>
            <a:blip r:embed="rId2">
              <a:alphaModFix amt="80000"/>
            </a:blip>
            <a:stretch>
              <a:fillRect/>
            </a:stretch>
          </p:blipFill>
          <p:spPr>
            <a:xfrm flipH="1">
              <a:off x="2512983" y="4394290"/>
              <a:ext cx="749219" cy="749216"/>
            </a:xfrm>
            <a:prstGeom prst="rect">
              <a:avLst/>
            </a:prstGeom>
            <a:noFill/>
            <a:ln>
              <a:noFill/>
            </a:ln>
          </p:spPr>
        </p:pic>
        <p:pic>
          <p:nvPicPr>
            <p:cNvPr id="715" name="Google Shape;715;p22"/>
            <p:cNvPicPr preferRelativeResize="0"/>
            <p:nvPr/>
          </p:nvPicPr>
          <p:blipFill>
            <a:blip r:embed="rId3">
              <a:alphaModFix amt="80000"/>
            </a:blip>
            <a:stretch>
              <a:fillRect/>
            </a:stretch>
          </p:blipFill>
          <p:spPr>
            <a:xfrm>
              <a:off x="2118192" y="4394303"/>
              <a:ext cx="749219" cy="749216"/>
            </a:xfrm>
            <a:prstGeom prst="rect">
              <a:avLst/>
            </a:prstGeom>
            <a:noFill/>
            <a:ln>
              <a:noFill/>
            </a:ln>
          </p:spPr>
        </p:pic>
        <p:pic>
          <p:nvPicPr>
            <p:cNvPr id="716" name="Google Shape;716;p22"/>
            <p:cNvPicPr preferRelativeResize="0"/>
            <p:nvPr/>
          </p:nvPicPr>
          <p:blipFill>
            <a:blip r:embed="rId4">
              <a:alphaModFix amt="80000"/>
            </a:blip>
            <a:stretch>
              <a:fillRect/>
            </a:stretch>
          </p:blipFill>
          <p:spPr>
            <a:xfrm>
              <a:off x="1266188" y="4318094"/>
              <a:ext cx="749219" cy="749216"/>
            </a:xfrm>
            <a:prstGeom prst="rect">
              <a:avLst/>
            </a:prstGeom>
            <a:noFill/>
            <a:ln>
              <a:noFill/>
            </a:ln>
          </p:spPr>
        </p:pic>
        <p:pic>
          <p:nvPicPr>
            <p:cNvPr id="717" name="Google Shape;717;p22"/>
            <p:cNvPicPr preferRelativeResize="0"/>
            <p:nvPr/>
          </p:nvPicPr>
          <p:blipFill>
            <a:blip r:embed="rId5">
              <a:alphaModFix amt="80000"/>
            </a:blip>
            <a:stretch>
              <a:fillRect/>
            </a:stretch>
          </p:blipFill>
          <p:spPr>
            <a:xfrm>
              <a:off x="4168860" y="4241892"/>
              <a:ext cx="749219" cy="749216"/>
            </a:xfrm>
            <a:prstGeom prst="rect">
              <a:avLst/>
            </a:prstGeom>
            <a:noFill/>
            <a:ln>
              <a:noFill/>
            </a:ln>
          </p:spPr>
        </p:pic>
        <p:pic>
          <p:nvPicPr>
            <p:cNvPr id="718" name="Google Shape;718;p22"/>
            <p:cNvPicPr preferRelativeResize="0"/>
            <p:nvPr/>
          </p:nvPicPr>
          <p:blipFill>
            <a:blip r:embed="rId6">
              <a:alphaModFix amt="80000"/>
            </a:blip>
            <a:stretch>
              <a:fillRect/>
            </a:stretch>
          </p:blipFill>
          <p:spPr>
            <a:xfrm rot="3472557">
              <a:off x="1670128" y="4394295"/>
              <a:ext cx="749218" cy="749218"/>
            </a:xfrm>
            <a:prstGeom prst="rect">
              <a:avLst/>
            </a:prstGeom>
            <a:noFill/>
            <a:ln>
              <a:noFill/>
            </a:ln>
          </p:spPr>
        </p:pic>
        <p:pic>
          <p:nvPicPr>
            <p:cNvPr id="719" name="Google Shape;719;p22"/>
            <p:cNvPicPr preferRelativeResize="0"/>
            <p:nvPr/>
          </p:nvPicPr>
          <p:blipFill>
            <a:blip r:embed="rId7">
              <a:alphaModFix amt="80000"/>
            </a:blip>
            <a:stretch>
              <a:fillRect/>
            </a:stretch>
          </p:blipFill>
          <p:spPr>
            <a:xfrm>
              <a:off x="5395070" y="4229499"/>
              <a:ext cx="749219" cy="749216"/>
            </a:xfrm>
            <a:prstGeom prst="rect">
              <a:avLst/>
            </a:prstGeom>
            <a:noFill/>
            <a:ln>
              <a:noFill/>
            </a:ln>
          </p:spPr>
        </p:pic>
        <p:pic>
          <p:nvPicPr>
            <p:cNvPr id="720" name="Google Shape;720;p22"/>
            <p:cNvPicPr preferRelativeResize="0"/>
            <p:nvPr/>
          </p:nvPicPr>
          <p:blipFill>
            <a:blip r:embed="rId8">
              <a:alphaModFix amt="80000"/>
            </a:blip>
            <a:stretch>
              <a:fillRect/>
            </a:stretch>
          </p:blipFill>
          <p:spPr>
            <a:xfrm>
              <a:off x="5834154" y="4394311"/>
              <a:ext cx="749219" cy="749216"/>
            </a:xfrm>
            <a:prstGeom prst="rect">
              <a:avLst/>
            </a:prstGeom>
            <a:noFill/>
            <a:ln>
              <a:noFill/>
            </a:ln>
          </p:spPr>
        </p:pic>
        <p:pic>
          <p:nvPicPr>
            <p:cNvPr id="721" name="Google Shape;721;p22"/>
            <p:cNvPicPr preferRelativeResize="0"/>
            <p:nvPr/>
          </p:nvPicPr>
          <p:blipFill>
            <a:blip r:embed="rId9">
              <a:alphaModFix amt="80000"/>
            </a:blip>
            <a:stretch>
              <a:fillRect/>
            </a:stretch>
          </p:blipFill>
          <p:spPr>
            <a:xfrm>
              <a:off x="7071515" y="4394294"/>
              <a:ext cx="749219" cy="749216"/>
            </a:xfrm>
            <a:prstGeom prst="rect">
              <a:avLst/>
            </a:prstGeom>
            <a:noFill/>
            <a:ln>
              <a:noFill/>
            </a:ln>
          </p:spPr>
        </p:pic>
        <p:pic>
          <p:nvPicPr>
            <p:cNvPr id="722" name="Google Shape;722;p22"/>
            <p:cNvPicPr preferRelativeResize="0"/>
            <p:nvPr/>
          </p:nvPicPr>
          <p:blipFill>
            <a:blip r:embed="rId2">
              <a:alphaModFix amt="80000"/>
            </a:blip>
            <a:stretch>
              <a:fillRect/>
            </a:stretch>
          </p:blipFill>
          <p:spPr>
            <a:xfrm>
              <a:off x="702243" y="4318095"/>
              <a:ext cx="749219" cy="749216"/>
            </a:xfrm>
            <a:prstGeom prst="rect">
              <a:avLst/>
            </a:prstGeom>
            <a:noFill/>
            <a:ln>
              <a:noFill/>
            </a:ln>
          </p:spPr>
        </p:pic>
        <p:pic>
          <p:nvPicPr>
            <p:cNvPr id="723" name="Google Shape;723;p22"/>
            <p:cNvPicPr preferRelativeResize="0"/>
            <p:nvPr/>
          </p:nvPicPr>
          <p:blipFill rotWithShape="1">
            <a:blip r:embed="rId3">
              <a:alphaModFix amt="80000"/>
            </a:blip>
            <a:srcRect l="14142" t="14142" r="14142" b="14142"/>
            <a:stretch/>
          </p:blipFill>
          <p:spPr>
            <a:xfrm>
              <a:off x="7635483" y="4500243"/>
              <a:ext cx="537323" cy="537320"/>
            </a:xfrm>
            <a:prstGeom prst="rect">
              <a:avLst/>
            </a:prstGeom>
            <a:noFill/>
            <a:ln>
              <a:noFill/>
            </a:ln>
          </p:spPr>
        </p:pic>
        <p:pic>
          <p:nvPicPr>
            <p:cNvPr id="724" name="Google Shape;724;p22"/>
            <p:cNvPicPr preferRelativeResize="0"/>
            <p:nvPr/>
          </p:nvPicPr>
          <p:blipFill>
            <a:blip r:embed="rId9">
              <a:alphaModFix amt="80000"/>
            </a:blip>
            <a:stretch>
              <a:fillRect/>
            </a:stretch>
          </p:blipFill>
          <p:spPr>
            <a:xfrm>
              <a:off x="8430907" y="4293597"/>
              <a:ext cx="749219" cy="749216"/>
            </a:xfrm>
            <a:prstGeom prst="rect">
              <a:avLst/>
            </a:prstGeom>
            <a:noFill/>
            <a:ln>
              <a:noFill/>
            </a:ln>
          </p:spPr>
        </p:pic>
        <p:pic>
          <p:nvPicPr>
            <p:cNvPr id="725" name="Google Shape;725;p22"/>
            <p:cNvPicPr preferRelativeResize="0"/>
            <p:nvPr/>
          </p:nvPicPr>
          <p:blipFill>
            <a:blip r:embed="rId2">
              <a:alphaModFix amt="80000"/>
            </a:blip>
            <a:stretch>
              <a:fillRect/>
            </a:stretch>
          </p:blipFill>
          <p:spPr>
            <a:xfrm>
              <a:off x="7940821" y="4394290"/>
              <a:ext cx="749219" cy="749216"/>
            </a:xfrm>
            <a:prstGeom prst="rect">
              <a:avLst/>
            </a:prstGeom>
            <a:noFill/>
            <a:ln>
              <a:noFill/>
            </a:ln>
          </p:spPr>
        </p:pic>
        <p:pic>
          <p:nvPicPr>
            <p:cNvPr id="726" name="Google Shape;726;p22"/>
            <p:cNvPicPr preferRelativeResize="0"/>
            <p:nvPr/>
          </p:nvPicPr>
          <p:blipFill>
            <a:blip r:embed="rId10">
              <a:alphaModFix amt="80000"/>
            </a:blip>
            <a:stretch>
              <a:fillRect/>
            </a:stretch>
          </p:blipFill>
          <p:spPr>
            <a:xfrm>
              <a:off x="6379803" y="4324379"/>
              <a:ext cx="889075" cy="889075"/>
            </a:xfrm>
            <a:prstGeom prst="rect">
              <a:avLst/>
            </a:prstGeom>
            <a:noFill/>
            <a:ln>
              <a:noFill/>
            </a:ln>
          </p:spPr>
        </p:pic>
        <p:pic>
          <p:nvPicPr>
            <p:cNvPr id="727" name="Google Shape;727;p22"/>
            <p:cNvPicPr preferRelativeResize="0"/>
            <p:nvPr/>
          </p:nvPicPr>
          <p:blipFill>
            <a:blip r:embed="rId11">
              <a:alphaModFix amt="80000"/>
            </a:blip>
            <a:stretch>
              <a:fillRect/>
            </a:stretch>
          </p:blipFill>
          <p:spPr>
            <a:xfrm rot="-1439082">
              <a:off x="3644256" y="3818726"/>
              <a:ext cx="1900302" cy="1900335"/>
            </a:xfrm>
            <a:prstGeom prst="rect">
              <a:avLst/>
            </a:prstGeom>
            <a:noFill/>
            <a:ln>
              <a:noFill/>
            </a:ln>
          </p:spPr>
        </p:pic>
        <p:pic>
          <p:nvPicPr>
            <p:cNvPr id="728" name="Google Shape;728;p22"/>
            <p:cNvPicPr preferRelativeResize="0"/>
            <p:nvPr/>
          </p:nvPicPr>
          <p:blipFill>
            <a:blip r:embed="rId12">
              <a:alphaModFix amt="80000"/>
            </a:blip>
            <a:stretch>
              <a:fillRect/>
            </a:stretch>
          </p:blipFill>
          <p:spPr>
            <a:xfrm>
              <a:off x="-486325" y="3870434"/>
              <a:ext cx="1595525" cy="1595525"/>
            </a:xfrm>
            <a:prstGeom prst="rect">
              <a:avLst/>
            </a:prstGeom>
            <a:noFill/>
            <a:ln>
              <a:noFill/>
            </a:ln>
          </p:spPr>
        </p:pic>
        <p:pic>
          <p:nvPicPr>
            <p:cNvPr id="729" name="Google Shape;729;p22"/>
            <p:cNvPicPr preferRelativeResize="0"/>
            <p:nvPr/>
          </p:nvPicPr>
          <p:blipFill>
            <a:blip r:embed="rId7">
              <a:alphaModFix amt="80000"/>
            </a:blip>
            <a:stretch>
              <a:fillRect/>
            </a:stretch>
          </p:blipFill>
          <p:spPr>
            <a:xfrm>
              <a:off x="3067307" y="4271649"/>
              <a:ext cx="749219" cy="749216"/>
            </a:xfrm>
            <a:prstGeom prst="rect">
              <a:avLst/>
            </a:prstGeom>
            <a:noFill/>
            <a:ln>
              <a:noFill/>
            </a:ln>
          </p:spPr>
        </p:pic>
      </p:grpSp>
      <p:sp>
        <p:nvSpPr>
          <p:cNvPr id="730" name="Google Shape;730;p22"/>
          <p:cNvSpPr/>
          <p:nvPr/>
        </p:nvSpPr>
        <p:spPr>
          <a:xfrm>
            <a:off x="0" y="0"/>
            <a:ext cx="9144000" cy="11529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1" name="Google Shape;731;p22"/>
          <p:cNvPicPr preferRelativeResize="0"/>
          <p:nvPr/>
        </p:nvPicPr>
        <p:blipFill>
          <a:blip r:embed="rId13">
            <a:alphaModFix/>
          </a:blip>
          <a:stretch>
            <a:fillRect/>
          </a:stretch>
        </p:blipFill>
        <p:spPr>
          <a:xfrm rot="-4303878" flipH="1">
            <a:off x="4531001" y="-2997676"/>
            <a:ext cx="5087321" cy="5386575"/>
          </a:xfrm>
          <a:prstGeom prst="rect">
            <a:avLst/>
          </a:prstGeom>
          <a:noFill/>
          <a:ln>
            <a:noFill/>
          </a:ln>
        </p:spPr>
      </p:pic>
      <p:pic>
        <p:nvPicPr>
          <p:cNvPr id="732" name="Google Shape;732;p22"/>
          <p:cNvPicPr preferRelativeResize="0"/>
          <p:nvPr/>
        </p:nvPicPr>
        <p:blipFill>
          <a:blip r:embed="rId14">
            <a:alphaModFix/>
          </a:blip>
          <a:stretch>
            <a:fillRect/>
          </a:stretch>
        </p:blipFill>
        <p:spPr>
          <a:xfrm rot="-5400000">
            <a:off x="6357140" y="-243037"/>
            <a:ext cx="3574924" cy="3785200"/>
          </a:xfrm>
          <a:prstGeom prst="rect">
            <a:avLst/>
          </a:prstGeom>
          <a:noFill/>
          <a:ln>
            <a:noFill/>
          </a:ln>
        </p:spPr>
      </p:pic>
      <p:sp>
        <p:nvSpPr>
          <p:cNvPr id="733" name="Google Shape;733;p22"/>
          <p:cNvSpPr/>
          <p:nvPr/>
        </p:nvSpPr>
        <p:spPr>
          <a:xfrm>
            <a:off x="0" y="1152775"/>
            <a:ext cx="91440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0" y="4815725"/>
            <a:ext cx="91440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6" name="Google Shape;736;p22"/>
          <p:cNvSpPr txBox="1">
            <a:spLocks noGrp="1"/>
          </p:cNvSpPr>
          <p:nvPr>
            <p:ph type="title" idx="2"/>
          </p:nvPr>
        </p:nvSpPr>
        <p:spPr>
          <a:xfrm>
            <a:off x="720000" y="2774563"/>
            <a:ext cx="23121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7" name="Google Shape;737;p22"/>
          <p:cNvSpPr txBox="1">
            <a:spLocks noGrp="1"/>
          </p:cNvSpPr>
          <p:nvPr>
            <p:ph type="subTitle" idx="1"/>
          </p:nvPr>
        </p:nvSpPr>
        <p:spPr>
          <a:xfrm>
            <a:off x="720002" y="3258988"/>
            <a:ext cx="23121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8" name="Google Shape;738;p22"/>
          <p:cNvSpPr txBox="1">
            <a:spLocks noGrp="1"/>
          </p:cNvSpPr>
          <p:nvPr>
            <p:ph type="title" idx="3"/>
          </p:nvPr>
        </p:nvSpPr>
        <p:spPr>
          <a:xfrm>
            <a:off x="3415954" y="2774488"/>
            <a:ext cx="23121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9" name="Google Shape;739;p22"/>
          <p:cNvSpPr txBox="1">
            <a:spLocks noGrp="1"/>
          </p:cNvSpPr>
          <p:nvPr>
            <p:ph type="subTitle" idx="4"/>
          </p:nvPr>
        </p:nvSpPr>
        <p:spPr>
          <a:xfrm>
            <a:off x="3415950" y="3258988"/>
            <a:ext cx="23121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0" name="Google Shape;740;p22"/>
          <p:cNvSpPr txBox="1">
            <a:spLocks noGrp="1"/>
          </p:cNvSpPr>
          <p:nvPr>
            <p:ph type="title" idx="5"/>
          </p:nvPr>
        </p:nvSpPr>
        <p:spPr>
          <a:xfrm>
            <a:off x="6111902" y="2774488"/>
            <a:ext cx="23121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1" name="Google Shape;741;p22"/>
          <p:cNvSpPr txBox="1">
            <a:spLocks noGrp="1"/>
          </p:cNvSpPr>
          <p:nvPr>
            <p:ph type="subTitle" idx="6"/>
          </p:nvPr>
        </p:nvSpPr>
        <p:spPr>
          <a:xfrm>
            <a:off x="6111900" y="3258988"/>
            <a:ext cx="23121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23"/>
        <p:cNvGrpSpPr/>
        <p:nvPr/>
      </p:nvGrpSpPr>
      <p:grpSpPr>
        <a:xfrm>
          <a:off x="0" y="0"/>
          <a:ext cx="0" cy="0"/>
          <a:chOff x="0" y="0"/>
          <a:chExt cx="0" cy="0"/>
        </a:xfrm>
      </p:grpSpPr>
      <p:grpSp>
        <p:nvGrpSpPr>
          <p:cNvPr id="1124" name="Google Shape;1124;p33"/>
          <p:cNvGrpSpPr/>
          <p:nvPr/>
        </p:nvGrpSpPr>
        <p:grpSpPr>
          <a:xfrm rot="10800000">
            <a:off x="70984" y="-521878"/>
            <a:ext cx="8359913" cy="6803927"/>
            <a:chOff x="1958934" y="-898028"/>
            <a:chExt cx="8359913" cy="6803927"/>
          </a:xfrm>
        </p:grpSpPr>
        <p:pic>
          <p:nvPicPr>
            <p:cNvPr id="1125" name="Google Shape;1125;p33"/>
            <p:cNvPicPr preferRelativeResize="0"/>
            <p:nvPr/>
          </p:nvPicPr>
          <p:blipFill>
            <a:blip r:embed="rId2">
              <a:alphaModFix/>
            </a:blip>
            <a:stretch>
              <a:fillRect/>
            </a:stretch>
          </p:blipFill>
          <p:spPr>
            <a:xfrm>
              <a:off x="6491188" y="1367302"/>
              <a:ext cx="1595529" cy="1595529"/>
            </a:xfrm>
            <a:prstGeom prst="rect">
              <a:avLst/>
            </a:prstGeom>
            <a:noFill/>
            <a:ln>
              <a:noFill/>
            </a:ln>
          </p:spPr>
        </p:pic>
        <p:grpSp>
          <p:nvGrpSpPr>
            <p:cNvPr id="1126" name="Google Shape;1126;p33"/>
            <p:cNvGrpSpPr/>
            <p:nvPr/>
          </p:nvGrpSpPr>
          <p:grpSpPr>
            <a:xfrm>
              <a:off x="4425025" y="1084708"/>
              <a:ext cx="3099304" cy="2834389"/>
              <a:chOff x="5228275" y="2880283"/>
              <a:chExt cx="3099304" cy="2834389"/>
            </a:xfrm>
          </p:grpSpPr>
          <p:pic>
            <p:nvPicPr>
              <p:cNvPr id="1127" name="Google Shape;1127;p33"/>
              <p:cNvPicPr preferRelativeResize="0"/>
              <p:nvPr/>
            </p:nvPicPr>
            <p:blipFill>
              <a:blip r:embed="rId3">
                <a:alphaModFix/>
              </a:blip>
              <a:stretch>
                <a:fillRect/>
              </a:stretch>
            </p:blipFill>
            <p:spPr>
              <a:xfrm rot="3472563">
                <a:off x="6275113" y="3182359"/>
                <a:ext cx="1595529" cy="1595529"/>
              </a:xfrm>
              <a:prstGeom prst="rect">
                <a:avLst/>
              </a:prstGeom>
              <a:noFill/>
              <a:ln>
                <a:noFill/>
              </a:ln>
            </p:spPr>
          </p:pic>
          <p:pic>
            <p:nvPicPr>
              <p:cNvPr id="1128" name="Google Shape;1128;p33"/>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1129" name="Google Shape;1129;p33"/>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1130" name="Google Shape;1130;p33"/>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grpSp>
        <p:pic>
          <p:nvPicPr>
            <p:cNvPr id="1131" name="Google Shape;1131;p33"/>
            <p:cNvPicPr preferRelativeResize="0"/>
            <p:nvPr/>
          </p:nvPicPr>
          <p:blipFill>
            <a:blip r:embed="rId7">
              <a:alphaModFix/>
            </a:blip>
            <a:stretch>
              <a:fillRect/>
            </a:stretch>
          </p:blipFill>
          <p:spPr>
            <a:xfrm rot="5574659">
              <a:off x="7378779" y="730528"/>
              <a:ext cx="2869050" cy="2869085"/>
            </a:xfrm>
            <a:prstGeom prst="rect">
              <a:avLst/>
            </a:prstGeom>
            <a:noFill/>
            <a:ln>
              <a:noFill/>
            </a:ln>
          </p:spPr>
        </p:pic>
        <p:grpSp>
          <p:nvGrpSpPr>
            <p:cNvPr id="1132" name="Google Shape;1132;p33"/>
            <p:cNvGrpSpPr/>
            <p:nvPr/>
          </p:nvGrpSpPr>
          <p:grpSpPr>
            <a:xfrm>
              <a:off x="3317513" y="-658598"/>
              <a:ext cx="5314324" cy="2787922"/>
              <a:chOff x="3317513" y="-658598"/>
              <a:chExt cx="5314324" cy="2787922"/>
            </a:xfrm>
          </p:grpSpPr>
          <p:pic>
            <p:nvPicPr>
              <p:cNvPr id="1133" name="Google Shape;1133;p33"/>
              <p:cNvPicPr preferRelativeResize="0"/>
              <p:nvPr/>
            </p:nvPicPr>
            <p:blipFill>
              <a:blip r:embed="rId2">
                <a:alphaModFix/>
              </a:blip>
              <a:stretch>
                <a:fillRect/>
              </a:stretch>
            </p:blipFill>
            <p:spPr>
              <a:xfrm>
                <a:off x="6896063" y="-658598"/>
                <a:ext cx="1595529" cy="1595529"/>
              </a:xfrm>
              <a:prstGeom prst="rect">
                <a:avLst/>
              </a:prstGeom>
              <a:noFill/>
              <a:ln>
                <a:noFill/>
              </a:ln>
            </p:spPr>
          </p:pic>
          <p:pic>
            <p:nvPicPr>
              <p:cNvPr id="1134" name="Google Shape;1134;p33"/>
              <p:cNvPicPr preferRelativeResize="0"/>
              <p:nvPr/>
            </p:nvPicPr>
            <p:blipFill rotWithShape="1">
              <a:blip r:embed="rId6">
                <a:alphaModFix/>
              </a:blip>
              <a:srcRect l="14142" t="14142" r="14142" b="14142"/>
              <a:stretch/>
            </p:blipFill>
            <p:spPr>
              <a:xfrm rot="1488220">
                <a:off x="7300326" y="313413"/>
                <a:ext cx="1144274" cy="1144274"/>
              </a:xfrm>
              <a:prstGeom prst="rect">
                <a:avLst/>
              </a:prstGeom>
              <a:noFill/>
              <a:ln>
                <a:noFill/>
              </a:ln>
            </p:spPr>
          </p:pic>
          <p:grpSp>
            <p:nvGrpSpPr>
              <p:cNvPr id="1135" name="Google Shape;1135;p33"/>
              <p:cNvGrpSpPr/>
              <p:nvPr/>
            </p:nvGrpSpPr>
            <p:grpSpPr>
              <a:xfrm>
                <a:off x="4233525" y="-657642"/>
                <a:ext cx="3243706" cy="2622839"/>
                <a:chOff x="4233525" y="-657642"/>
                <a:chExt cx="3243706" cy="2622839"/>
              </a:xfrm>
            </p:grpSpPr>
            <p:pic>
              <p:nvPicPr>
                <p:cNvPr id="1136" name="Google Shape;1136;p33"/>
                <p:cNvPicPr preferRelativeResize="0"/>
                <p:nvPr/>
              </p:nvPicPr>
              <p:blipFill>
                <a:blip r:embed="rId3">
                  <a:alphaModFix/>
                </a:blip>
                <a:stretch>
                  <a:fillRect/>
                </a:stretch>
              </p:blipFill>
              <p:spPr>
                <a:xfrm rot="3472563">
                  <a:off x="4535600" y="-355566"/>
                  <a:ext cx="1595529" cy="1595529"/>
                </a:xfrm>
                <a:prstGeom prst="rect">
                  <a:avLst/>
                </a:prstGeom>
                <a:noFill/>
                <a:ln>
                  <a:noFill/>
                </a:ln>
              </p:spPr>
            </p:pic>
            <p:pic>
              <p:nvPicPr>
                <p:cNvPr id="1137" name="Google Shape;1137;p33"/>
                <p:cNvPicPr preferRelativeResize="0"/>
                <p:nvPr/>
              </p:nvPicPr>
              <p:blipFill>
                <a:blip r:embed="rId5">
                  <a:alphaModFix/>
                </a:blip>
                <a:stretch>
                  <a:fillRect/>
                </a:stretch>
              </p:blipFill>
              <p:spPr>
                <a:xfrm>
                  <a:off x="5344488" y="369669"/>
                  <a:ext cx="1595529" cy="1595529"/>
                </a:xfrm>
                <a:prstGeom prst="rect">
                  <a:avLst/>
                </a:prstGeom>
                <a:noFill/>
                <a:ln>
                  <a:noFill/>
                </a:ln>
              </p:spPr>
            </p:pic>
            <p:pic>
              <p:nvPicPr>
                <p:cNvPr id="1138" name="Google Shape;1138;p33"/>
                <p:cNvPicPr preferRelativeResize="0"/>
                <p:nvPr/>
              </p:nvPicPr>
              <p:blipFill>
                <a:blip r:embed="rId4">
                  <a:alphaModFix/>
                </a:blip>
                <a:stretch>
                  <a:fillRect/>
                </a:stretch>
              </p:blipFill>
              <p:spPr>
                <a:xfrm>
                  <a:off x="5666131" y="-529975"/>
                  <a:ext cx="1811100" cy="1811125"/>
                </a:xfrm>
                <a:prstGeom prst="rect">
                  <a:avLst/>
                </a:prstGeom>
                <a:noFill/>
                <a:ln>
                  <a:noFill/>
                </a:ln>
              </p:spPr>
            </p:pic>
          </p:grpSp>
          <p:pic>
            <p:nvPicPr>
              <p:cNvPr id="1139" name="Google Shape;1139;p33"/>
              <p:cNvPicPr preferRelativeResize="0"/>
              <p:nvPr/>
            </p:nvPicPr>
            <p:blipFill>
              <a:blip r:embed="rId8">
                <a:alphaModFix/>
              </a:blip>
              <a:stretch>
                <a:fillRect/>
              </a:stretch>
            </p:blipFill>
            <p:spPr>
              <a:xfrm>
                <a:off x="6513900" y="824050"/>
                <a:ext cx="1305274" cy="1305275"/>
              </a:xfrm>
              <a:prstGeom prst="rect">
                <a:avLst/>
              </a:prstGeom>
              <a:noFill/>
              <a:ln>
                <a:noFill/>
              </a:ln>
            </p:spPr>
          </p:pic>
          <p:pic>
            <p:nvPicPr>
              <p:cNvPr id="1140" name="Google Shape;1140;p33"/>
              <p:cNvPicPr preferRelativeResize="0"/>
              <p:nvPr/>
            </p:nvPicPr>
            <p:blipFill>
              <a:blip r:embed="rId5">
                <a:alphaModFix/>
              </a:blip>
              <a:stretch>
                <a:fillRect/>
              </a:stretch>
            </p:blipFill>
            <p:spPr>
              <a:xfrm flipH="1">
                <a:off x="3317513" y="-482581"/>
                <a:ext cx="1595529" cy="1595529"/>
              </a:xfrm>
              <a:prstGeom prst="rect">
                <a:avLst/>
              </a:prstGeom>
              <a:noFill/>
              <a:ln>
                <a:noFill/>
              </a:ln>
            </p:spPr>
          </p:pic>
        </p:grpSp>
        <p:pic>
          <p:nvPicPr>
            <p:cNvPr id="1141" name="Google Shape;1141;p33"/>
            <p:cNvPicPr preferRelativeResize="0"/>
            <p:nvPr/>
          </p:nvPicPr>
          <p:blipFill>
            <a:blip r:embed="rId9">
              <a:alphaModFix/>
            </a:blip>
            <a:stretch>
              <a:fillRect/>
            </a:stretch>
          </p:blipFill>
          <p:spPr>
            <a:xfrm>
              <a:off x="3583630" y="706918"/>
              <a:ext cx="1881276" cy="1881276"/>
            </a:xfrm>
            <a:prstGeom prst="rect">
              <a:avLst/>
            </a:prstGeom>
            <a:noFill/>
            <a:ln>
              <a:noFill/>
            </a:ln>
          </p:spPr>
        </p:pic>
        <p:pic>
          <p:nvPicPr>
            <p:cNvPr id="1142" name="Google Shape;1142;p33"/>
            <p:cNvPicPr preferRelativeResize="0"/>
            <p:nvPr/>
          </p:nvPicPr>
          <p:blipFill>
            <a:blip r:embed="rId7">
              <a:alphaModFix/>
            </a:blip>
            <a:stretch>
              <a:fillRect/>
            </a:stretch>
          </p:blipFill>
          <p:spPr>
            <a:xfrm>
              <a:off x="2629355" y="3036815"/>
              <a:ext cx="2869050" cy="2869085"/>
            </a:xfrm>
            <a:prstGeom prst="rect">
              <a:avLst/>
            </a:prstGeom>
            <a:noFill/>
            <a:ln>
              <a:noFill/>
            </a:ln>
          </p:spPr>
        </p:pic>
        <p:grpSp>
          <p:nvGrpSpPr>
            <p:cNvPr id="1143" name="Google Shape;1143;p33"/>
            <p:cNvGrpSpPr/>
            <p:nvPr/>
          </p:nvGrpSpPr>
          <p:grpSpPr>
            <a:xfrm>
              <a:off x="3840085" y="1965209"/>
              <a:ext cx="5655336" cy="3924891"/>
              <a:chOff x="4203360" y="1773984"/>
              <a:chExt cx="5655336" cy="3924891"/>
            </a:xfrm>
          </p:grpSpPr>
          <p:pic>
            <p:nvPicPr>
              <p:cNvPr id="1144" name="Google Shape;1144;p33"/>
              <p:cNvPicPr preferRelativeResize="0"/>
              <p:nvPr/>
            </p:nvPicPr>
            <p:blipFill>
              <a:blip r:embed="rId6">
                <a:alphaModFix/>
              </a:blip>
              <a:stretch>
                <a:fillRect/>
              </a:stretch>
            </p:blipFill>
            <p:spPr>
              <a:xfrm>
                <a:off x="5861686" y="3114550"/>
                <a:ext cx="1595529" cy="1595529"/>
              </a:xfrm>
              <a:prstGeom prst="rect">
                <a:avLst/>
              </a:prstGeom>
              <a:noFill/>
              <a:ln>
                <a:noFill/>
              </a:ln>
            </p:spPr>
          </p:pic>
          <p:pic>
            <p:nvPicPr>
              <p:cNvPr id="1145" name="Google Shape;1145;p33"/>
              <p:cNvPicPr preferRelativeResize="0"/>
              <p:nvPr/>
            </p:nvPicPr>
            <p:blipFill>
              <a:blip r:embed="rId10">
                <a:alphaModFix/>
              </a:blip>
              <a:stretch>
                <a:fillRect/>
              </a:stretch>
            </p:blipFill>
            <p:spPr>
              <a:xfrm>
                <a:off x="7028798" y="3153530"/>
                <a:ext cx="1595529" cy="1595529"/>
              </a:xfrm>
              <a:prstGeom prst="rect">
                <a:avLst/>
              </a:prstGeom>
              <a:noFill/>
              <a:ln>
                <a:noFill/>
              </a:ln>
            </p:spPr>
          </p:pic>
          <p:pic>
            <p:nvPicPr>
              <p:cNvPr id="1146" name="Google Shape;1146;p33"/>
              <p:cNvPicPr preferRelativeResize="0"/>
              <p:nvPr/>
            </p:nvPicPr>
            <p:blipFill>
              <a:blip r:embed="rId11">
                <a:alphaModFix/>
              </a:blip>
              <a:stretch>
                <a:fillRect/>
              </a:stretch>
            </p:blipFill>
            <p:spPr>
              <a:xfrm>
                <a:off x="8008403" y="2523618"/>
                <a:ext cx="1595529" cy="1595529"/>
              </a:xfrm>
              <a:prstGeom prst="rect">
                <a:avLst/>
              </a:prstGeom>
              <a:noFill/>
              <a:ln>
                <a:noFill/>
              </a:ln>
            </p:spPr>
          </p:pic>
          <p:pic>
            <p:nvPicPr>
              <p:cNvPr id="1147" name="Google Shape;1147;p33"/>
              <p:cNvPicPr preferRelativeResize="0"/>
              <p:nvPr/>
            </p:nvPicPr>
            <p:blipFill>
              <a:blip r:embed="rId3">
                <a:alphaModFix/>
              </a:blip>
              <a:stretch>
                <a:fillRect/>
              </a:stretch>
            </p:blipFill>
            <p:spPr>
              <a:xfrm rot="5259162">
                <a:off x="5561813" y="3875459"/>
                <a:ext cx="1595529" cy="1595529"/>
              </a:xfrm>
              <a:prstGeom prst="rect">
                <a:avLst/>
              </a:prstGeom>
              <a:noFill/>
              <a:ln>
                <a:noFill/>
              </a:ln>
            </p:spPr>
          </p:pic>
          <p:pic>
            <p:nvPicPr>
              <p:cNvPr id="1148" name="Google Shape;1148;p33"/>
              <p:cNvPicPr preferRelativeResize="0"/>
              <p:nvPr/>
            </p:nvPicPr>
            <p:blipFill>
              <a:blip r:embed="rId12">
                <a:alphaModFix/>
              </a:blip>
              <a:stretch>
                <a:fillRect/>
              </a:stretch>
            </p:blipFill>
            <p:spPr>
              <a:xfrm>
                <a:off x="8263168" y="3689771"/>
                <a:ext cx="1595529" cy="1595529"/>
              </a:xfrm>
              <a:prstGeom prst="rect">
                <a:avLst/>
              </a:prstGeom>
              <a:noFill/>
              <a:ln>
                <a:noFill/>
              </a:ln>
            </p:spPr>
          </p:pic>
          <p:pic>
            <p:nvPicPr>
              <p:cNvPr id="1149" name="Google Shape;1149;p33"/>
              <p:cNvPicPr preferRelativeResize="0"/>
              <p:nvPr/>
            </p:nvPicPr>
            <p:blipFill>
              <a:blip r:embed="rId2">
                <a:alphaModFix/>
              </a:blip>
              <a:stretch>
                <a:fillRect/>
              </a:stretch>
            </p:blipFill>
            <p:spPr>
              <a:xfrm>
                <a:off x="5002638" y="3267527"/>
                <a:ext cx="1595529" cy="1595529"/>
              </a:xfrm>
              <a:prstGeom prst="rect">
                <a:avLst/>
              </a:prstGeom>
              <a:noFill/>
              <a:ln>
                <a:noFill/>
              </a:ln>
            </p:spPr>
          </p:pic>
          <p:pic>
            <p:nvPicPr>
              <p:cNvPr id="1150" name="Google Shape;1150;p33"/>
              <p:cNvPicPr preferRelativeResize="0"/>
              <p:nvPr/>
            </p:nvPicPr>
            <p:blipFill>
              <a:blip r:embed="rId4">
                <a:alphaModFix/>
              </a:blip>
              <a:stretch>
                <a:fillRect/>
              </a:stretch>
            </p:blipFill>
            <p:spPr>
              <a:xfrm>
                <a:off x="4203360" y="3776271"/>
                <a:ext cx="1595529" cy="1595529"/>
              </a:xfrm>
              <a:prstGeom prst="rect">
                <a:avLst/>
              </a:prstGeom>
              <a:noFill/>
              <a:ln>
                <a:noFill/>
              </a:ln>
            </p:spPr>
          </p:pic>
          <p:pic>
            <p:nvPicPr>
              <p:cNvPr id="1151" name="Google Shape;1151;p33"/>
              <p:cNvPicPr preferRelativeResize="0"/>
              <p:nvPr/>
            </p:nvPicPr>
            <p:blipFill>
              <a:blip r:embed="rId5">
                <a:alphaModFix/>
              </a:blip>
              <a:stretch>
                <a:fillRect/>
              </a:stretch>
            </p:blipFill>
            <p:spPr>
              <a:xfrm>
                <a:off x="6586926" y="4086244"/>
                <a:ext cx="1595529" cy="1595529"/>
              </a:xfrm>
              <a:prstGeom prst="rect">
                <a:avLst/>
              </a:prstGeom>
              <a:noFill/>
              <a:ln>
                <a:noFill/>
              </a:ln>
            </p:spPr>
          </p:pic>
          <p:pic>
            <p:nvPicPr>
              <p:cNvPr id="1152" name="Google Shape;1152;p33"/>
              <p:cNvPicPr preferRelativeResize="0"/>
              <p:nvPr/>
            </p:nvPicPr>
            <p:blipFill rotWithShape="1">
              <a:blip r:embed="rId6">
                <a:alphaModFix/>
              </a:blip>
              <a:srcRect l="14142" t="14142" r="14142" b="14142"/>
              <a:stretch/>
            </p:blipFill>
            <p:spPr>
              <a:xfrm>
                <a:off x="4428988" y="4554601"/>
                <a:ext cx="1144274" cy="1144274"/>
              </a:xfrm>
              <a:prstGeom prst="rect">
                <a:avLst/>
              </a:prstGeom>
              <a:noFill/>
              <a:ln>
                <a:noFill/>
              </a:ln>
            </p:spPr>
          </p:pic>
          <p:pic>
            <p:nvPicPr>
              <p:cNvPr id="1153" name="Google Shape;1153;p33"/>
              <p:cNvPicPr preferRelativeResize="0"/>
              <p:nvPr/>
            </p:nvPicPr>
            <p:blipFill>
              <a:blip r:embed="rId4">
                <a:alphaModFix/>
              </a:blip>
              <a:stretch>
                <a:fillRect/>
              </a:stretch>
            </p:blipFill>
            <p:spPr>
              <a:xfrm>
                <a:off x="8008398" y="1773984"/>
                <a:ext cx="1595529" cy="1595529"/>
              </a:xfrm>
              <a:prstGeom prst="rect">
                <a:avLst/>
              </a:prstGeom>
              <a:noFill/>
              <a:ln>
                <a:noFill/>
              </a:ln>
            </p:spPr>
          </p:pic>
          <p:pic>
            <p:nvPicPr>
              <p:cNvPr id="1154" name="Google Shape;1154;p33"/>
              <p:cNvPicPr preferRelativeResize="0"/>
              <p:nvPr/>
            </p:nvPicPr>
            <p:blipFill>
              <a:blip r:embed="rId5">
                <a:alphaModFix/>
              </a:blip>
              <a:stretch>
                <a:fillRect/>
              </a:stretch>
            </p:blipFill>
            <p:spPr>
              <a:xfrm>
                <a:off x="7072951" y="2285419"/>
                <a:ext cx="1595529" cy="1595529"/>
              </a:xfrm>
              <a:prstGeom prst="rect">
                <a:avLst/>
              </a:prstGeom>
              <a:noFill/>
              <a:ln>
                <a:noFill/>
              </a:ln>
            </p:spPr>
          </p:pic>
        </p:grpSp>
        <p:pic>
          <p:nvPicPr>
            <p:cNvPr id="1155" name="Google Shape;1155;p33"/>
            <p:cNvPicPr preferRelativeResize="0"/>
            <p:nvPr/>
          </p:nvPicPr>
          <p:blipFill>
            <a:blip r:embed="rId9">
              <a:alphaModFix/>
            </a:blip>
            <a:stretch>
              <a:fillRect/>
            </a:stretch>
          </p:blipFill>
          <p:spPr>
            <a:xfrm>
              <a:off x="8290855" y="3162905"/>
              <a:ext cx="1881276" cy="1881276"/>
            </a:xfrm>
            <a:prstGeom prst="rect">
              <a:avLst/>
            </a:prstGeom>
            <a:noFill/>
            <a:ln>
              <a:noFill/>
            </a:ln>
          </p:spPr>
        </p:pic>
        <p:pic>
          <p:nvPicPr>
            <p:cNvPr id="1156" name="Google Shape;1156;p33"/>
            <p:cNvPicPr preferRelativeResize="0"/>
            <p:nvPr/>
          </p:nvPicPr>
          <p:blipFill>
            <a:blip r:embed="rId13">
              <a:alphaModFix/>
            </a:blip>
            <a:stretch>
              <a:fillRect/>
            </a:stretch>
          </p:blipFill>
          <p:spPr>
            <a:xfrm rot="2948401">
              <a:off x="2349006" y="-507974"/>
              <a:ext cx="1900302" cy="1900334"/>
            </a:xfrm>
            <a:prstGeom prst="rect">
              <a:avLst/>
            </a:prstGeom>
            <a:noFill/>
            <a:ln>
              <a:noFill/>
            </a:ln>
          </p:spPr>
        </p:pic>
        <p:pic>
          <p:nvPicPr>
            <p:cNvPr id="1157" name="Google Shape;1157;p33"/>
            <p:cNvPicPr preferRelativeResize="0"/>
            <p:nvPr/>
          </p:nvPicPr>
          <p:blipFill>
            <a:blip r:embed="rId14">
              <a:alphaModFix/>
            </a:blip>
            <a:stretch>
              <a:fillRect/>
            </a:stretch>
          </p:blipFill>
          <p:spPr>
            <a:xfrm>
              <a:off x="7899875" y="-363300"/>
              <a:ext cx="2160651" cy="2160651"/>
            </a:xfrm>
            <a:prstGeom prst="rect">
              <a:avLst/>
            </a:prstGeom>
            <a:noFill/>
            <a:ln>
              <a:noFill/>
            </a:ln>
          </p:spPr>
        </p:pic>
      </p:grpSp>
      <p:sp>
        <p:nvSpPr>
          <p:cNvPr id="1158" name="Google Shape;1158;p33"/>
          <p:cNvSpPr/>
          <p:nvPr/>
        </p:nvSpPr>
        <p:spPr>
          <a:xfrm>
            <a:off x="-106200" y="1024350"/>
            <a:ext cx="9356400" cy="30948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9" name="Google Shape;1159;p33"/>
          <p:cNvPicPr preferRelativeResize="0"/>
          <p:nvPr/>
        </p:nvPicPr>
        <p:blipFill>
          <a:blip r:embed="rId15">
            <a:alphaModFix/>
          </a:blip>
          <a:stretch>
            <a:fillRect/>
          </a:stretch>
        </p:blipFill>
        <p:spPr>
          <a:xfrm rot="-8100000">
            <a:off x="-2334330" y="-1670088"/>
            <a:ext cx="5087322" cy="5386576"/>
          </a:xfrm>
          <a:prstGeom prst="rect">
            <a:avLst/>
          </a:prstGeom>
          <a:noFill/>
          <a:ln>
            <a:noFill/>
          </a:ln>
        </p:spPr>
      </p:pic>
      <p:pic>
        <p:nvPicPr>
          <p:cNvPr id="1160" name="Google Shape;1160;p33"/>
          <p:cNvPicPr preferRelativeResize="0"/>
          <p:nvPr/>
        </p:nvPicPr>
        <p:blipFill>
          <a:blip r:embed="rId16">
            <a:alphaModFix/>
          </a:blip>
          <a:stretch>
            <a:fillRect/>
          </a:stretch>
        </p:blipFill>
        <p:spPr>
          <a:xfrm rot="-5400000">
            <a:off x="-2401657" y="835251"/>
            <a:ext cx="4253224" cy="4503424"/>
          </a:xfrm>
          <a:prstGeom prst="rect">
            <a:avLst/>
          </a:prstGeom>
          <a:noFill/>
          <a:ln>
            <a:noFill/>
          </a:ln>
        </p:spPr>
      </p:pic>
      <p:pic>
        <p:nvPicPr>
          <p:cNvPr id="1161" name="Google Shape;1161;p33"/>
          <p:cNvPicPr preferRelativeResize="0"/>
          <p:nvPr/>
        </p:nvPicPr>
        <p:blipFill>
          <a:blip r:embed="rId15">
            <a:alphaModFix/>
          </a:blip>
          <a:stretch>
            <a:fillRect/>
          </a:stretch>
        </p:blipFill>
        <p:spPr>
          <a:xfrm rot="-2700000" flipH="1">
            <a:off x="-1854966" y="2793918"/>
            <a:ext cx="3159842" cy="3345715"/>
          </a:xfrm>
          <a:prstGeom prst="rect">
            <a:avLst/>
          </a:prstGeom>
          <a:noFill/>
          <a:ln>
            <a:noFill/>
          </a:ln>
        </p:spPr>
      </p:pic>
      <p:pic>
        <p:nvPicPr>
          <p:cNvPr id="1162" name="Google Shape;1162;p33"/>
          <p:cNvPicPr preferRelativeResize="0"/>
          <p:nvPr/>
        </p:nvPicPr>
        <p:blipFill>
          <a:blip r:embed="rId15">
            <a:alphaModFix/>
          </a:blip>
          <a:stretch>
            <a:fillRect/>
          </a:stretch>
        </p:blipFill>
        <p:spPr>
          <a:xfrm rot="-6887946" flipH="1">
            <a:off x="6423321" y="1686867"/>
            <a:ext cx="3812295" cy="4036541"/>
          </a:xfrm>
          <a:prstGeom prst="rect">
            <a:avLst/>
          </a:prstGeom>
          <a:noFill/>
          <a:ln>
            <a:noFill/>
          </a:ln>
        </p:spPr>
      </p:pic>
      <p:pic>
        <p:nvPicPr>
          <p:cNvPr id="1163" name="Google Shape;1163;p33"/>
          <p:cNvPicPr preferRelativeResize="0"/>
          <p:nvPr/>
        </p:nvPicPr>
        <p:blipFill>
          <a:blip r:embed="rId16">
            <a:alphaModFix/>
          </a:blip>
          <a:stretch>
            <a:fillRect/>
          </a:stretch>
        </p:blipFill>
        <p:spPr>
          <a:xfrm rot="-2700001">
            <a:off x="6065742" y="-1228512"/>
            <a:ext cx="4253225" cy="45034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64"/>
        <p:cNvGrpSpPr/>
        <p:nvPr/>
      </p:nvGrpSpPr>
      <p:grpSpPr>
        <a:xfrm>
          <a:off x="0" y="0"/>
          <a:ext cx="0" cy="0"/>
          <a:chOff x="0" y="0"/>
          <a:chExt cx="0" cy="0"/>
        </a:xfrm>
      </p:grpSpPr>
      <p:grpSp>
        <p:nvGrpSpPr>
          <p:cNvPr id="1165" name="Google Shape;1165;p34"/>
          <p:cNvGrpSpPr/>
          <p:nvPr/>
        </p:nvGrpSpPr>
        <p:grpSpPr>
          <a:xfrm>
            <a:off x="-535172" y="3475371"/>
            <a:ext cx="9968045" cy="2586979"/>
            <a:chOff x="-486325" y="3514539"/>
            <a:chExt cx="9666451" cy="2508708"/>
          </a:xfrm>
        </p:grpSpPr>
        <p:pic>
          <p:nvPicPr>
            <p:cNvPr id="1166" name="Google Shape;1166;p34"/>
            <p:cNvPicPr preferRelativeResize="0"/>
            <p:nvPr/>
          </p:nvPicPr>
          <p:blipFill>
            <a:blip r:embed="rId2">
              <a:alphaModFix amt="80000"/>
            </a:blip>
            <a:stretch>
              <a:fillRect/>
            </a:stretch>
          </p:blipFill>
          <p:spPr>
            <a:xfrm flipH="1">
              <a:off x="2512983" y="4394290"/>
              <a:ext cx="749219" cy="749216"/>
            </a:xfrm>
            <a:prstGeom prst="rect">
              <a:avLst/>
            </a:prstGeom>
            <a:noFill/>
            <a:ln>
              <a:noFill/>
            </a:ln>
          </p:spPr>
        </p:pic>
        <p:pic>
          <p:nvPicPr>
            <p:cNvPr id="1167" name="Google Shape;1167;p34"/>
            <p:cNvPicPr preferRelativeResize="0"/>
            <p:nvPr/>
          </p:nvPicPr>
          <p:blipFill>
            <a:blip r:embed="rId3">
              <a:alphaModFix amt="80000"/>
            </a:blip>
            <a:stretch>
              <a:fillRect/>
            </a:stretch>
          </p:blipFill>
          <p:spPr>
            <a:xfrm>
              <a:off x="2118192" y="4394303"/>
              <a:ext cx="749219" cy="749216"/>
            </a:xfrm>
            <a:prstGeom prst="rect">
              <a:avLst/>
            </a:prstGeom>
            <a:noFill/>
            <a:ln>
              <a:noFill/>
            </a:ln>
          </p:spPr>
        </p:pic>
        <p:pic>
          <p:nvPicPr>
            <p:cNvPr id="1168" name="Google Shape;1168;p34"/>
            <p:cNvPicPr preferRelativeResize="0"/>
            <p:nvPr/>
          </p:nvPicPr>
          <p:blipFill>
            <a:blip r:embed="rId4">
              <a:alphaModFix amt="80000"/>
            </a:blip>
            <a:stretch>
              <a:fillRect/>
            </a:stretch>
          </p:blipFill>
          <p:spPr>
            <a:xfrm>
              <a:off x="1266188" y="4318094"/>
              <a:ext cx="749219" cy="749216"/>
            </a:xfrm>
            <a:prstGeom prst="rect">
              <a:avLst/>
            </a:prstGeom>
            <a:noFill/>
            <a:ln>
              <a:noFill/>
            </a:ln>
          </p:spPr>
        </p:pic>
        <p:pic>
          <p:nvPicPr>
            <p:cNvPr id="1169" name="Google Shape;1169;p34"/>
            <p:cNvPicPr preferRelativeResize="0"/>
            <p:nvPr/>
          </p:nvPicPr>
          <p:blipFill>
            <a:blip r:embed="rId5">
              <a:alphaModFix amt="80000"/>
            </a:blip>
            <a:stretch>
              <a:fillRect/>
            </a:stretch>
          </p:blipFill>
          <p:spPr>
            <a:xfrm>
              <a:off x="4168860" y="4241892"/>
              <a:ext cx="749219" cy="749216"/>
            </a:xfrm>
            <a:prstGeom prst="rect">
              <a:avLst/>
            </a:prstGeom>
            <a:noFill/>
            <a:ln>
              <a:noFill/>
            </a:ln>
          </p:spPr>
        </p:pic>
        <p:pic>
          <p:nvPicPr>
            <p:cNvPr id="1170" name="Google Shape;1170;p34"/>
            <p:cNvPicPr preferRelativeResize="0"/>
            <p:nvPr/>
          </p:nvPicPr>
          <p:blipFill>
            <a:blip r:embed="rId6">
              <a:alphaModFix amt="80000"/>
            </a:blip>
            <a:stretch>
              <a:fillRect/>
            </a:stretch>
          </p:blipFill>
          <p:spPr>
            <a:xfrm rot="3472557">
              <a:off x="1670128" y="4394295"/>
              <a:ext cx="749218" cy="749218"/>
            </a:xfrm>
            <a:prstGeom prst="rect">
              <a:avLst/>
            </a:prstGeom>
            <a:noFill/>
            <a:ln>
              <a:noFill/>
            </a:ln>
          </p:spPr>
        </p:pic>
        <p:pic>
          <p:nvPicPr>
            <p:cNvPr id="1171" name="Google Shape;1171;p34"/>
            <p:cNvPicPr preferRelativeResize="0"/>
            <p:nvPr/>
          </p:nvPicPr>
          <p:blipFill>
            <a:blip r:embed="rId7">
              <a:alphaModFix amt="80000"/>
            </a:blip>
            <a:stretch>
              <a:fillRect/>
            </a:stretch>
          </p:blipFill>
          <p:spPr>
            <a:xfrm>
              <a:off x="5395070" y="4229499"/>
              <a:ext cx="749219" cy="749216"/>
            </a:xfrm>
            <a:prstGeom prst="rect">
              <a:avLst/>
            </a:prstGeom>
            <a:noFill/>
            <a:ln>
              <a:noFill/>
            </a:ln>
          </p:spPr>
        </p:pic>
        <p:pic>
          <p:nvPicPr>
            <p:cNvPr id="1172" name="Google Shape;1172;p34"/>
            <p:cNvPicPr preferRelativeResize="0"/>
            <p:nvPr/>
          </p:nvPicPr>
          <p:blipFill>
            <a:blip r:embed="rId8">
              <a:alphaModFix amt="80000"/>
            </a:blip>
            <a:stretch>
              <a:fillRect/>
            </a:stretch>
          </p:blipFill>
          <p:spPr>
            <a:xfrm>
              <a:off x="5834154" y="4394311"/>
              <a:ext cx="749219" cy="749216"/>
            </a:xfrm>
            <a:prstGeom prst="rect">
              <a:avLst/>
            </a:prstGeom>
            <a:noFill/>
            <a:ln>
              <a:noFill/>
            </a:ln>
          </p:spPr>
        </p:pic>
        <p:pic>
          <p:nvPicPr>
            <p:cNvPr id="1173" name="Google Shape;1173;p34"/>
            <p:cNvPicPr preferRelativeResize="0"/>
            <p:nvPr/>
          </p:nvPicPr>
          <p:blipFill>
            <a:blip r:embed="rId9">
              <a:alphaModFix amt="80000"/>
            </a:blip>
            <a:stretch>
              <a:fillRect/>
            </a:stretch>
          </p:blipFill>
          <p:spPr>
            <a:xfrm>
              <a:off x="7071515" y="4394294"/>
              <a:ext cx="749219" cy="749216"/>
            </a:xfrm>
            <a:prstGeom prst="rect">
              <a:avLst/>
            </a:prstGeom>
            <a:noFill/>
            <a:ln>
              <a:noFill/>
            </a:ln>
          </p:spPr>
        </p:pic>
        <p:pic>
          <p:nvPicPr>
            <p:cNvPr id="1174" name="Google Shape;1174;p34"/>
            <p:cNvPicPr preferRelativeResize="0"/>
            <p:nvPr/>
          </p:nvPicPr>
          <p:blipFill>
            <a:blip r:embed="rId2">
              <a:alphaModFix amt="80000"/>
            </a:blip>
            <a:stretch>
              <a:fillRect/>
            </a:stretch>
          </p:blipFill>
          <p:spPr>
            <a:xfrm>
              <a:off x="702243" y="4318095"/>
              <a:ext cx="749219" cy="749216"/>
            </a:xfrm>
            <a:prstGeom prst="rect">
              <a:avLst/>
            </a:prstGeom>
            <a:noFill/>
            <a:ln>
              <a:noFill/>
            </a:ln>
          </p:spPr>
        </p:pic>
        <p:pic>
          <p:nvPicPr>
            <p:cNvPr id="1175" name="Google Shape;1175;p34"/>
            <p:cNvPicPr preferRelativeResize="0"/>
            <p:nvPr/>
          </p:nvPicPr>
          <p:blipFill rotWithShape="1">
            <a:blip r:embed="rId3">
              <a:alphaModFix amt="80000"/>
            </a:blip>
            <a:srcRect l="14142" t="14142" r="14142" b="14142"/>
            <a:stretch/>
          </p:blipFill>
          <p:spPr>
            <a:xfrm>
              <a:off x="7635483" y="4500243"/>
              <a:ext cx="537323" cy="537320"/>
            </a:xfrm>
            <a:prstGeom prst="rect">
              <a:avLst/>
            </a:prstGeom>
            <a:noFill/>
            <a:ln>
              <a:noFill/>
            </a:ln>
          </p:spPr>
        </p:pic>
        <p:pic>
          <p:nvPicPr>
            <p:cNvPr id="1176" name="Google Shape;1176;p34"/>
            <p:cNvPicPr preferRelativeResize="0"/>
            <p:nvPr/>
          </p:nvPicPr>
          <p:blipFill>
            <a:blip r:embed="rId9">
              <a:alphaModFix amt="80000"/>
            </a:blip>
            <a:stretch>
              <a:fillRect/>
            </a:stretch>
          </p:blipFill>
          <p:spPr>
            <a:xfrm>
              <a:off x="8430907" y="4293597"/>
              <a:ext cx="749219" cy="749216"/>
            </a:xfrm>
            <a:prstGeom prst="rect">
              <a:avLst/>
            </a:prstGeom>
            <a:noFill/>
            <a:ln>
              <a:noFill/>
            </a:ln>
          </p:spPr>
        </p:pic>
        <p:pic>
          <p:nvPicPr>
            <p:cNvPr id="1177" name="Google Shape;1177;p34"/>
            <p:cNvPicPr preferRelativeResize="0"/>
            <p:nvPr/>
          </p:nvPicPr>
          <p:blipFill>
            <a:blip r:embed="rId2">
              <a:alphaModFix amt="80000"/>
            </a:blip>
            <a:stretch>
              <a:fillRect/>
            </a:stretch>
          </p:blipFill>
          <p:spPr>
            <a:xfrm>
              <a:off x="7940821" y="4394290"/>
              <a:ext cx="749219" cy="749216"/>
            </a:xfrm>
            <a:prstGeom prst="rect">
              <a:avLst/>
            </a:prstGeom>
            <a:noFill/>
            <a:ln>
              <a:noFill/>
            </a:ln>
          </p:spPr>
        </p:pic>
        <p:pic>
          <p:nvPicPr>
            <p:cNvPr id="1178" name="Google Shape;1178;p34"/>
            <p:cNvPicPr preferRelativeResize="0"/>
            <p:nvPr/>
          </p:nvPicPr>
          <p:blipFill>
            <a:blip r:embed="rId10">
              <a:alphaModFix amt="80000"/>
            </a:blip>
            <a:stretch>
              <a:fillRect/>
            </a:stretch>
          </p:blipFill>
          <p:spPr>
            <a:xfrm>
              <a:off x="6379803" y="4324379"/>
              <a:ext cx="889075" cy="889075"/>
            </a:xfrm>
            <a:prstGeom prst="rect">
              <a:avLst/>
            </a:prstGeom>
            <a:noFill/>
            <a:ln>
              <a:noFill/>
            </a:ln>
          </p:spPr>
        </p:pic>
        <p:pic>
          <p:nvPicPr>
            <p:cNvPr id="1179" name="Google Shape;1179;p34"/>
            <p:cNvPicPr preferRelativeResize="0"/>
            <p:nvPr/>
          </p:nvPicPr>
          <p:blipFill>
            <a:blip r:embed="rId11">
              <a:alphaModFix amt="80000"/>
            </a:blip>
            <a:stretch>
              <a:fillRect/>
            </a:stretch>
          </p:blipFill>
          <p:spPr>
            <a:xfrm rot="-1439082">
              <a:off x="3644256" y="3818726"/>
              <a:ext cx="1900302" cy="1900335"/>
            </a:xfrm>
            <a:prstGeom prst="rect">
              <a:avLst/>
            </a:prstGeom>
            <a:noFill/>
            <a:ln>
              <a:noFill/>
            </a:ln>
          </p:spPr>
        </p:pic>
        <p:pic>
          <p:nvPicPr>
            <p:cNvPr id="1180" name="Google Shape;1180;p34"/>
            <p:cNvPicPr preferRelativeResize="0"/>
            <p:nvPr/>
          </p:nvPicPr>
          <p:blipFill>
            <a:blip r:embed="rId12">
              <a:alphaModFix amt="80000"/>
            </a:blip>
            <a:stretch>
              <a:fillRect/>
            </a:stretch>
          </p:blipFill>
          <p:spPr>
            <a:xfrm>
              <a:off x="-486325" y="3870434"/>
              <a:ext cx="1595525" cy="1595525"/>
            </a:xfrm>
            <a:prstGeom prst="rect">
              <a:avLst/>
            </a:prstGeom>
            <a:noFill/>
            <a:ln>
              <a:noFill/>
            </a:ln>
          </p:spPr>
        </p:pic>
        <p:pic>
          <p:nvPicPr>
            <p:cNvPr id="1181" name="Google Shape;1181;p34"/>
            <p:cNvPicPr preferRelativeResize="0"/>
            <p:nvPr/>
          </p:nvPicPr>
          <p:blipFill>
            <a:blip r:embed="rId7">
              <a:alphaModFix amt="80000"/>
            </a:blip>
            <a:stretch>
              <a:fillRect/>
            </a:stretch>
          </p:blipFill>
          <p:spPr>
            <a:xfrm>
              <a:off x="3067307" y="4271649"/>
              <a:ext cx="749219" cy="749216"/>
            </a:xfrm>
            <a:prstGeom prst="rect">
              <a:avLst/>
            </a:prstGeom>
            <a:noFill/>
            <a:ln>
              <a:noFill/>
            </a:ln>
          </p:spPr>
        </p:pic>
      </p:grpSp>
      <p:sp>
        <p:nvSpPr>
          <p:cNvPr id="1182" name="Google Shape;1182;p34"/>
          <p:cNvSpPr/>
          <p:nvPr/>
        </p:nvSpPr>
        <p:spPr>
          <a:xfrm>
            <a:off x="25" y="0"/>
            <a:ext cx="9144000" cy="11529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3" name="Google Shape;1183;p34"/>
          <p:cNvPicPr preferRelativeResize="0"/>
          <p:nvPr/>
        </p:nvPicPr>
        <p:blipFill>
          <a:blip r:embed="rId13">
            <a:alphaModFix/>
          </a:blip>
          <a:stretch>
            <a:fillRect/>
          </a:stretch>
        </p:blipFill>
        <p:spPr>
          <a:xfrm rot="4303878">
            <a:off x="-498924" y="-2997676"/>
            <a:ext cx="5087321" cy="5386575"/>
          </a:xfrm>
          <a:prstGeom prst="rect">
            <a:avLst/>
          </a:prstGeom>
          <a:noFill/>
          <a:ln>
            <a:noFill/>
          </a:ln>
        </p:spPr>
      </p:pic>
      <p:pic>
        <p:nvPicPr>
          <p:cNvPr id="1184" name="Google Shape;1184;p34"/>
          <p:cNvPicPr preferRelativeResize="0"/>
          <p:nvPr/>
        </p:nvPicPr>
        <p:blipFill>
          <a:blip r:embed="rId14">
            <a:alphaModFix/>
          </a:blip>
          <a:stretch>
            <a:fillRect/>
          </a:stretch>
        </p:blipFill>
        <p:spPr>
          <a:xfrm rot="5400000" flipH="1">
            <a:off x="-812666" y="-243037"/>
            <a:ext cx="3574924" cy="3785200"/>
          </a:xfrm>
          <a:prstGeom prst="rect">
            <a:avLst/>
          </a:prstGeom>
          <a:noFill/>
          <a:ln>
            <a:noFill/>
          </a:ln>
        </p:spPr>
      </p:pic>
      <p:sp>
        <p:nvSpPr>
          <p:cNvPr id="1185" name="Google Shape;1185;p34"/>
          <p:cNvSpPr/>
          <p:nvPr/>
        </p:nvSpPr>
        <p:spPr>
          <a:xfrm>
            <a:off x="25" y="1152775"/>
            <a:ext cx="91440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25" y="4815588"/>
            <a:ext cx="91440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6"/>
        <p:cNvGrpSpPr/>
        <p:nvPr/>
      </p:nvGrpSpPr>
      <p:grpSpPr>
        <a:xfrm>
          <a:off x="0" y="0"/>
          <a:ext cx="0" cy="0"/>
          <a:chOff x="0" y="0"/>
          <a:chExt cx="0" cy="0"/>
        </a:xfrm>
      </p:grpSpPr>
      <p:grpSp>
        <p:nvGrpSpPr>
          <p:cNvPr id="197" name="Google Shape;197;p6"/>
          <p:cNvGrpSpPr/>
          <p:nvPr/>
        </p:nvGrpSpPr>
        <p:grpSpPr>
          <a:xfrm>
            <a:off x="-535172" y="3475371"/>
            <a:ext cx="9968045" cy="2586979"/>
            <a:chOff x="-486325" y="3514539"/>
            <a:chExt cx="9666451" cy="2508708"/>
          </a:xfrm>
        </p:grpSpPr>
        <p:pic>
          <p:nvPicPr>
            <p:cNvPr id="198" name="Google Shape;198;p6"/>
            <p:cNvPicPr preferRelativeResize="0"/>
            <p:nvPr/>
          </p:nvPicPr>
          <p:blipFill>
            <a:blip r:embed="rId2">
              <a:alphaModFix amt="80000"/>
            </a:blip>
            <a:stretch>
              <a:fillRect/>
            </a:stretch>
          </p:blipFill>
          <p:spPr>
            <a:xfrm flipH="1">
              <a:off x="2512983" y="4394290"/>
              <a:ext cx="749219" cy="749216"/>
            </a:xfrm>
            <a:prstGeom prst="rect">
              <a:avLst/>
            </a:prstGeom>
            <a:noFill/>
            <a:ln>
              <a:noFill/>
            </a:ln>
          </p:spPr>
        </p:pic>
        <p:pic>
          <p:nvPicPr>
            <p:cNvPr id="199" name="Google Shape;199;p6"/>
            <p:cNvPicPr preferRelativeResize="0"/>
            <p:nvPr/>
          </p:nvPicPr>
          <p:blipFill>
            <a:blip r:embed="rId3">
              <a:alphaModFix amt="80000"/>
            </a:blip>
            <a:stretch>
              <a:fillRect/>
            </a:stretch>
          </p:blipFill>
          <p:spPr>
            <a:xfrm>
              <a:off x="2118192" y="4394303"/>
              <a:ext cx="749219" cy="749216"/>
            </a:xfrm>
            <a:prstGeom prst="rect">
              <a:avLst/>
            </a:prstGeom>
            <a:noFill/>
            <a:ln>
              <a:noFill/>
            </a:ln>
          </p:spPr>
        </p:pic>
        <p:pic>
          <p:nvPicPr>
            <p:cNvPr id="200" name="Google Shape;200;p6"/>
            <p:cNvPicPr preferRelativeResize="0"/>
            <p:nvPr/>
          </p:nvPicPr>
          <p:blipFill>
            <a:blip r:embed="rId4">
              <a:alphaModFix amt="80000"/>
            </a:blip>
            <a:stretch>
              <a:fillRect/>
            </a:stretch>
          </p:blipFill>
          <p:spPr>
            <a:xfrm>
              <a:off x="1266188" y="4318094"/>
              <a:ext cx="749219" cy="749216"/>
            </a:xfrm>
            <a:prstGeom prst="rect">
              <a:avLst/>
            </a:prstGeom>
            <a:noFill/>
            <a:ln>
              <a:noFill/>
            </a:ln>
          </p:spPr>
        </p:pic>
        <p:pic>
          <p:nvPicPr>
            <p:cNvPr id="201" name="Google Shape;201;p6"/>
            <p:cNvPicPr preferRelativeResize="0"/>
            <p:nvPr/>
          </p:nvPicPr>
          <p:blipFill>
            <a:blip r:embed="rId5">
              <a:alphaModFix amt="80000"/>
            </a:blip>
            <a:stretch>
              <a:fillRect/>
            </a:stretch>
          </p:blipFill>
          <p:spPr>
            <a:xfrm>
              <a:off x="4168860" y="4241892"/>
              <a:ext cx="749219" cy="749216"/>
            </a:xfrm>
            <a:prstGeom prst="rect">
              <a:avLst/>
            </a:prstGeom>
            <a:noFill/>
            <a:ln>
              <a:noFill/>
            </a:ln>
          </p:spPr>
        </p:pic>
        <p:pic>
          <p:nvPicPr>
            <p:cNvPr id="202" name="Google Shape;202;p6"/>
            <p:cNvPicPr preferRelativeResize="0"/>
            <p:nvPr/>
          </p:nvPicPr>
          <p:blipFill>
            <a:blip r:embed="rId6">
              <a:alphaModFix amt="80000"/>
            </a:blip>
            <a:stretch>
              <a:fillRect/>
            </a:stretch>
          </p:blipFill>
          <p:spPr>
            <a:xfrm rot="3472557">
              <a:off x="1670128" y="4394295"/>
              <a:ext cx="749218" cy="749218"/>
            </a:xfrm>
            <a:prstGeom prst="rect">
              <a:avLst/>
            </a:prstGeom>
            <a:noFill/>
            <a:ln>
              <a:noFill/>
            </a:ln>
          </p:spPr>
        </p:pic>
        <p:pic>
          <p:nvPicPr>
            <p:cNvPr id="203" name="Google Shape;203;p6"/>
            <p:cNvPicPr preferRelativeResize="0"/>
            <p:nvPr/>
          </p:nvPicPr>
          <p:blipFill>
            <a:blip r:embed="rId7">
              <a:alphaModFix amt="80000"/>
            </a:blip>
            <a:stretch>
              <a:fillRect/>
            </a:stretch>
          </p:blipFill>
          <p:spPr>
            <a:xfrm>
              <a:off x="5395070" y="4229499"/>
              <a:ext cx="749219" cy="749216"/>
            </a:xfrm>
            <a:prstGeom prst="rect">
              <a:avLst/>
            </a:prstGeom>
            <a:noFill/>
            <a:ln>
              <a:noFill/>
            </a:ln>
          </p:spPr>
        </p:pic>
        <p:pic>
          <p:nvPicPr>
            <p:cNvPr id="204" name="Google Shape;204;p6"/>
            <p:cNvPicPr preferRelativeResize="0"/>
            <p:nvPr/>
          </p:nvPicPr>
          <p:blipFill>
            <a:blip r:embed="rId8">
              <a:alphaModFix amt="80000"/>
            </a:blip>
            <a:stretch>
              <a:fillRect/>
            </a:stretch>
          </p:blipFill>
          <p:spPr>
            <a:xfrm>
              <a:off x="5834154" y="4394311"/>
              <a:ext cx="749219" cy="749216"/>
            </a:xfrm>
            <a:prstGeom prst="rect">
              <a:avLst/>
            </a:prstGeom>
            <a:noFill/>
            <a:ln>
              <a:noFill/>
            </a:ln>
          </p:spPr>
        </p:pic>
        <p:pic>
          <p:nvPicPr>
            <p:cNvPr id="205" name="Google Shape;205;p6"/>
            <p:cNvPicPr preferRelativeResize="0"/>
            <p:nvPr/>
          </p:nvPicPr>
          <p:blipFill>
            <a:blip r:embed="rId9">
              <a:alphaModFix amt="80000"/>
            </a:blip>
            <a:stretch>
              <a:fillRect/>
            </a:stretch>
          </p:blipFill>
          <p:spPr>
            <a:xfrm>
              <a:off x="7071515" y="4394294"/>
              <a:ext cx="749219" cy="749216"/>
            </a:xfrm>
            <a:prstGeom prst="rect">
              <a:avLst/>
            </a:prstGeom>
            <a:noFill/>
            <a:ln>
              <a:noFill/>
            </a:ln>
          </p:spPr>
        </p:pic>
        <p:pic>
          <p:nvPicPr>
            <p:cNvPr id="206" name="Google Shape;206;p6"/>
            <p:cNvPicPr preferRelativeResize="0"/>
            <p:nvPr/>
          </p:nvPicPr>
          <p:blipFill>
            <a:blip r:embed="rId2">
              <a:alphaModFix amt="80000"/>
            </a:blip>
            <a:stretch>
              <a:fillRect/>
            </a:stretch>
          </p:blipFill>
          <p:spPr>
            <a:xfrm>
              <a:off x="702243" y="4318095"/>
              <a:ext cx="749219" cy="749216"/>
            </a:xfrm>
            <a:prstGeom prst="rect">
              <a:avLst/>
            </a:prstGeom>
            <a:noFill/>
            <a:ln>
              <a:noFill/>
            </a:ln>
          </p:spPr>
        </p:pic>
        <p:pic>
          <p:nvPicPr>
            <p:cNvPr id="207" name="Google Shape;207;p6"/>
            <p:cNvPicPr preferRelativeResize="0"/>
            <p:nvPr/>
          </p:nvPicPr>
          <p:blipFill rotWithShape="1">
            <a:blip r:embed="rId3">
              <a:alphaModFix amt="80000"/>
            </a:blip>
            <a:srcRect l="14142" t="14142" r="14142" b="14142"/>
            <a:stretch/>
          </p:blipFill>
          <p:spPr>
            <a:xfrm>
              <a:off x="7635483" y="4500243"/>
              <a:ext cx="537323" cy="537320"/>
            </a:xfrm>
            <a:prstGeom prst="rect">
              <a:avLst/>
            </a:prstGeom>
            <a:noFill/>
            <a:ln>
              <a:noFill/>
            </a:ln>
          </p:spPr>
        </p:pic>
        <p:pic>
          <p:nvPicPr>
            <p:cNvPr id="208" name="Google Shape;208;p6"/>
            <p:cNvPicPr preferRelativeResize="0"/>
            <p:nvPr/>
          </p:nvPicPr>
          <p:blipFill>
            <a:blip r:embed="rId9">
              <a:alphaModFix amt="80000"/>
            </a:blip>
            <a:stretch>
              <a:fillRect/>
            </a:stretch>
          </p:blipFill>
          <p:spPr>
            <a:xfrm>
              <a:off x="8430907" y="4293597"/>
              <a:ext cx="749219" cy="749216"/>
            </a:xfrm>
            <a:prstGeom prst="rect">
              <a:avLst/>
            </a:prstGeom>
            <a:noFill/>
            <a:ln>
              <a:noFill/>
            </a:ln>
          </p:spPr>
        </p:pic>
        <p:pic>
          <p:nvPicPr>
            <p:cNvPr id="209" name="Google Shape;209;p6"/>
            <p:cNvPicPr preferRelativeResize="0"/>
            <p:nvPr/>
          </p:nvPicPr>
          <p:blipFill>
            <a:blip r:embed="rId2">
              <a:alphaModFix amt="80000"/>
            </a:blip>
            <a:stretch>
              <a:fillRect/>
            </a:stretch>
          </p:blipFill>
          <p:spPr>
            <a:xfrm>
              <a:off x="7940821" y="4394290"/>
              <a:ext cx="749219" cy="749216"/>
            </a:xfrm>
            <a:prstGeom prst="rect">
              <a:avLst/>
            </a:prstGeom>
            <a:noFill/>
            <a:ln>
              <a:noFill/>
            </a:ln>
          </p:spPr>
        </p:pic>
        <p:pic>
          <p:nvPicPr>
            <p:cNvPr id="210" name="Google Shape;210;p6"/>
            <p:cNvPicPr preferRelativeResize="0"/>
            <p:nvPr/>
          </p:nvPicPr>
          <p:blipFill>
            <a:blip r:embed="rId10">
              <a:alphaModFix amt="80000"/>
            </a:blip>
            <a:stretch>
              <a:fillRect/>
            </a:stretch>
          </p:blipFill>
          <p:spPr>
            <a:xfrm>
              <a:off x="6379803" y="4324379"/>
              <a:ext cx="889075" cy="889075"/>
            </a:xfrm>
            <a:prstGeom prst="rect">
              <a:avLst/>
            </a:prstGeom>
            <a:noFill/>
            <a:ln>
              <a:noFill/>
            </a:ln>
          </p:spPr>
        </p:pic>
        <p:pic>
          <p:nvPicPr>
            <p:cNvPr id="211" name="Google Shape;211;p6"/>
            <p:cNvPicPr preferRelativeResize="0"/>
            <p:nvPr/>
          </p:nvPicPr>
          <p:blipFill>
            <a:blip r:embed="rId11">
              <a:alphaModFix amt="80000"/>
            </a:blip>
            <a:stretch>
              <a:fillRect/>
            </a:stretch>
          </p:blipFill>
          <p:spPr>
            <a:xfrm rot="-1439082">
              <a:off x="3644256" y="3818726"/>
              <a:ext cx="1900302" cy="1900335"/>
            </a:xfrm>
            <a:prstGeom prst="rect">
              <a:avLst/>
            </a:prstGeom>
            <a:noFill/>
            <a:ln>
              <a:noFill/>
            </a:ln>
          </p:spPr>
        </p:pic>
        <p:pic>
          <p:nvPicPr>
            <p:cNvPr id="212" name="Google Shape;212;p6"/>
            <p:cNvPicPr preferRelativeResize="0"/>
            <p:nvPr/>
          </p:nvPicPr>
          <p:blipFill>
            <a:blip r:embed="rId12">
              <a:alphaModFix amt="80000"/>
            </a:blip>
            <a:stretch>
              <a:fillRect/>
            </a:stretch>
          </p:blipFill>
          <p:spPr>
            <a:xfrm>
              <a:off x="-486325" y="3870434"/>
              <a:ext cx="1595525" cy="1595525"/>
            </a:xfrm>
            <a:prstGeom prst="rect">
              <a:avLst/>
            </a:prstGeom>
            <a:noFill/>
            <a:ln>
              <a:noFill/>
            </a:ln>
          </p:spPr>
        </p:pic>
        <p:pic>
          <p:nvPicPr>
            <p:cNvPr id="213" name="Google Shape;213;p6"/>
            <p:cNvPicPr preferRelativeResize="0"/>
            <p:nvPr/>
          </p:nvPicPr>
          <p:blipFill>
            <a:blip r:embed="rId7">
              <a:alphaModFix amt="80000"/>
            </a:blip>
            <a:stretch>
              <a:fillRect/>
            </a:stretch>
          </p:blipFill>
          <p:spPr>
            <a:xfrm>
              <a:off x="3067307" y="4271649"/>
              <a:ext cx="749219" cy="749216"/>
            </a:xfrm>
            <a:prstGeom prst="rect">
              <a:avLst/>
            </a:prstGeom>
            <a:noFill/>
            <a:ln>
              <a:noFill/>
            </a:ln>
          </p:spPr>
        </p:pic>
      </p:grpSp>
      <p:sp>
        <p:nvSpPr>
          <p:cNvPr id="214" name="Google Shape;214;p6"/>
          <p:cNvSpPr/>
          <p:nvPr/>
        </p:nvSpPr>
        <p:spPr>
          <a:xfrm>
            <a:off x="25" y="0"/>
            <a:ext cx="9144000" cy="11529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6"/>
          <p:cNvPicPr preferRelativeResize="0"/>
          <p:nvPr/>
        </p:nvPicPr>
        <p:blipFill>
          <a:blip r:embed="rId13">
            <a:alphaModFix/>
          </a:blip>
          <a:stretch>
            <a:fillRect/>
          </a:stretch>
        </p:blipFill>
        <p:spPr>
          <a:xfrm rot="4303878">
            <a:off x="-498924" y="-2997676"/>
            <a:ext cx="5087321" cy="5386575"/>
          </a:xfrm>
          <a:prstGeom prst="rect">
            <a:avLst/>
          </a:prstGeom>
          <a:noFill/>
          <a:ln>
            <a:noFill/>
          </a:ln>
        </p:spPr>
      </p:pic>
      <p:pic>
        <p:nvPicPr>
          <p:cNvPr id="216" name="Google Shape;216;p6"/>
          <p:cNvPicPr preferRelativeResize="0"/>
          <p:nvPr/>
        </p:nvPicPr>
        <p:blipFill>
          <a:blip r:embed="rId14">
            <a:alphaModFix/>
          </a:blip>
          <a:stretch>
            <a:fillRect/>
          </a:stretch>
        </p:blipFill>
        <p:spPr>
          <a:xfrm rot="5400000" flipH="1">
            <a:off x="-812666" y="-243037"/>
            <a:ext cx="3574924" cy="3785200"/>
          </a:xfrm>
          <a:prstGeom prst="rect">
            <a:avLst/>
          </a:prstGeom>
          <a:noFill/>
          <a:ln>
            <a:noFill/>
          </a:ln>
        </p:spPr>
      </p:pic>
      <p:sp>
        <p:nvSpPr>
          <p:cNvPr id="217" name="Google Shape;217;p6"/>
          <p:cNvSpPr/>
          <p:nvPr/>
        </p:nvSpPr>
        <p:spPr>
          <a:xfrm>
            <a:off x="25" y="1152775"/>
            <a:ext cx="91440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5" y="4815588"/>
            <a:ext cx="91440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Tree>
    <p:extLst>
      <p:ext uri="{BB962C8B-B14F-4D97-AF65-F5344CB8AC3E}">
        <p14:creationId xmlns:p14="http://schemas.microsoft.com/office/powerpoint/2010/main" val="129875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chemeClr val="dk2"/>
            </a:gs>
            <a:gs pos="100000">
              <a:schemeClr val="lt2"/>
            </a:gs>
          </a:gsLst>
          <a:lin ang="8099331" scaled="0"/>
        </a:gradFill>
        <a:effectLst/>
      </p:bgPr>
    </p:bg>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2547900" y="539500"/>
            <a:ext cx="4048200" cy="58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1" name="Google Shape;121;p4"/>
          <p:cNvSpPr txBox="1">
            <a:spLocks noGrp="1"/>
          </p:cNvSpPr>
          <p:nvPr>
            <p:ph type="body" idx="1"/>
          </p:nvPr>
        </p:nvSpPr>
        <p:spPr>
          <a:xfrm>
            <a:off x="720000" y="1215750"/>
            <a:ext cx="7704000" cy="32976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1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
        <p:nvSpPr>
          <p:cNvPr id="122" name="Google Shape;122;p4"/>
          <p:cNvSpPr/>
          <p:nvPr/>
        </p:nvSpPr>
        <p:spPr>
          <a:xfrm>
            <a:off x="6578675" y="-2365950"/>
            <a:ext cx="3510900" cy="3510900"/>
          </a:xfrm>
          <a:prstGeom prst="donut">
            <a:avLst>
              <a:gd name="adj" fmla="val 12908"/>
            </a:avLst>
          </a:prstGeom>
          <a:gradFill>
            <a:gsLst>
              <a:gs pos="0">
                <a:schemeClr val="accent1"/>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2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chemeClr val="dk2"/>
            </a:gs>
            <a:gs pos="100000">
              <a:schemeClr val="lt2"/>
            </a:gs>
          </a:gsLst>
          <a:lin ang="18900044" scaled="0"/>
        </a:gradFill>
        <a:effectLst/>
      </p:bgPr>
    </p:bg>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2646000" y="1316375"/>
            <a:ext cx="385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3" name="Google Shape;313;p9"/>
          <p:cNvSpPr txBox="1">
            <a:spLocks noGrp="1"/>
          </p:cNvSpPr>
          <p:nvPr>
            <p:ph type="subTitle" idx="1"/>
          </p:nvPr>
        </p:nvSpPr>
        <p:spPr>
          <a:xfrm>
            <a:off x="2016450" y="2221500"/>
            <a:ext cx="511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9"/>
          <p:cNvSpPr/>
          <p:nvPr/>
        </p:nvSpPr>
        <p:spPr>
          <a:xfrm rot="-900402">
            <a:off x="-2228047" y="-3881660"/>
            <a:ext cx="5309891" cy="5309891"/>
          </a:xfrm>
          <a:prstGeom prst="donut">
            <a:avLst>
              <a:gd name="adj" fmla="val 12908"/>
            </a:avLst>
          </a:prstGeom>
          <a:gradFill>
            <a:gsLst>
              <a:gs pos="0">
                <a:schemeClr val="accent1"/>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9"/>
          <p:cNvGrpSpPr/>
          <p:nvPr/>
        </p:nvGrpSpPr>
        <p:grpSpPr>
          <a:xfrm>
            <a:off x="8138025" y="370625"/>
            <a:ext cx="561450" cy="1320050"/>
            <a:chOff x="1968125" y="4153700"/>
            <a:chExt cx="561450" cy="1320050"/>
          </a:xfrm>
        </p:grpSpPr>
        <p:sp>
          <p:nvSpPr>
            <p:cNvPr id="316" name="Google Shape;316;p9"/>
            <p:cNvSpPr/>
            <p:nvPr/>
          </p:nvSpPr>
          <p:spPr>
            <a:xfrm>
              <a:off x="1968125" y="5418375"/>
              <a:ext cx="55350" cy="55375"/>
            </a:xfrm>
            <a:custGeom>
              <a:avLst/>
              <a:gdLst/>
              <a:ahLst/>
              <a:cxnLst/>
              <a:rect l="l" t="t" r="r" b="b"/>
              <a:pathLst>
                <a:path w="2214" h="2215" extrusionOk="0">
                  <a:moveTo>
                    <a:pt x="1108" y="1"/>
                  </a:moveTo>
                  <a:cubicBezTo>
                    <a:pt x="500" y="1"/>
                    <a:pt x="0" y="501"/>
                    <a:pt x="0" y="1109"/>
                  </a:cubicBezTo>
                  <a:cubicBezTo>
                    <a:pt x="0" y="1715"/>
                    <a:pt x="500" y="2214"/>
                    <a:pt x="1108" y="2214"/>
                  </a:cubicBezTo>
                  <a:cubicBezTo>
                    <a:pt x="1714" y="2214"/>
                    <a:pt x="2213" y="1715"/>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968125" y="5245225"/>
              <a:ext cx="55350" cy="55375"/>
            </a:xfrm>
            <a:custGeom>
              <a:avLst/>
              <a:gdLst/>
              <a:ahLst/>
              <a:cxnLst/>
              <a:rect l="l" t="t" r="r" b="b"/>
              <a:pathLst>
                <a:path w="2214" h="2215" extrusionOk="0">
                  <a:moveTo>
                    <a:pt x="1108" y="1"/>
                  </a:moveTo>
                  <a:cubicBezTo>
                    <a:pt x="500" y="1"/>
                    <a:pt x="0" y="501"/>
                    <a:pt x="0" y="1109"/>
                  </a:cubicBezTo>
                  <a:cubicBezTo>
                    <a:pt x="0" y="1714"/>
                    <a:pt x="500" y="2214"/>
                    <a:pt x="1108" y="2214"/>
                  </a:cubicBezTo>
                  <a:cubicBezTo>
                    <a:pt x="1714" y="2214"/>
                    <a:pt x="2213" y="1714"/>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2126975" y="5418375"/>
              <a:ext cx="55375" cy="55375"/>
            </a:xfrm>
            <a:custGeom>
              <a:avLst/>
              <a:gdLst/>
              <a:ahLst/>
              <a:cxnLst/>
              <a:rect l="l" t="t" r="r" b="b"/>
              <a:pathLst>
                <a:path w="2215" h="2215" extrusionOk="0">
                  <a:moveTo>
                    <a:pt x="1109" y="1"/>
                  </a:moveTo>
                  <a:cubicBezTo>
                    <a:pt x="466" y="1"/>
                    <a:pt x="1" y="501"/>
                    <a:pt x="1" y="1109"/>
                  </a:cubicBezTo>
                  <a:cubicBezTo>
                    <a:pt x="1" y="1715"/>
                    <a:pt x="466" y="2214"/>
                    <a:pt x="1109" y="2214"/>
                  </a:cubicBezTo>
                  <a:cubicBezTo>
                    <a:pt x="1714" y="2214"/>
                    <a:pt x="2214" y="1715"/>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126975" y="5245225"/>
              <a:ext cx="55375" cy="55375"/>
            </a:xfrm>
            <a:custGeom>
              <a:avLst/>
              <a:gdLst/>
              <a:ahLst/>
              <a:cxnLst/>
              <a:rect l="l" t="t" r="r" b="b"/>
              <a:pathLst>
                <a:path w="2215" h="2215" extrusionOk="0">
                  <a:moveTo>
                    <a:pt x="1109" y="1"/>
                  </a:moveTo>
                  <a:cubicBezTo>
                    <a:pt x="466" y="1"/>
                    <a:pt x="1" y="501"/>
                    <a:pt x="1" y="1109"/>
                  </a:cubicBezTo>
                  <a:cubicBezTo>
                    <a:pt x="1" y="1714"/>
                    <a:pt x="466" y="2214"/>
                    <a:pt x="1109" y="2214"/>
                  </a:cubicBezTo>
                  <a:cubicBezTo>
                    <a:pt x="1714" y="2214"/>
                    <a:pt x="2214" y="1714"/>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1968125" y="5051600"/>
              <a:ext cx="55350" cy="55350"/>
            </a:xfrm>
            <a:custGeom>
              <a:avLst/>
              <a:gdLst/>
              <a:ahLst/>
              <a:cxnLst/>
              <a:rect l="l" t="t" r="r" b="b"/>
              <a:pathLst>
                <a:path w="2214" h="2214" extrusionOk="0">
                  <a:moveTo>
                    <a:pt x="1108" y="0"/>
                  </a:moveTo>
                  <a:cubicBezTo>
                    <a:pt x="500" y="0"/>
                    <a:pt x="0" y="500"/>
                    <a:pt x="0" y="1105"/>
                  </a:cubicBezTo>
                  <a:cubicBezTo>
                    <a:pt x="0" y="1714"/>
                    <a:pt x="500" y="2213"/>
                    <a:pt x="1108" y="2213"/>
                  </a:cubicBezTo>
                  <a:cubicBezTo>
                    <a:pt x="1714" y="2213"/>
                    <a:pt x="2213" y="1714"/>
                    <a:pt x="2213" y="1105"/>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968125" y="4878425"/>
              <a:ext cx="55350" cy="55375"/>
            </a:xfrm>
            <a:custGeom>
              <a:avLst/>
              <a:gdLst/>
              <a:ahLst/>
              <a:cxnLst/>
              <a:rect l="l" t="t" r="r" b="b"/>
              <a:pathLst>
                <a:path w="2214" h="2215" extrusionOk="0">
                  <a:moveTo>
                    <a:pt x="1108" y="1"/>
                  </a:moveTo>
                  <a:cubicBezTo>
                    <a:pt x="500" y="1"/>
                    <a:pt x="0" y="501"/>
                    <a:pt x="0" y="1106"/>
                  </a:cubicBezTo>
                  <a:cubicBezTo>
                    <a:pt x="0" y="1715"/>
                    <a:pt x="500" y="2214"/>
                    <a:pt x="1108" y="2214"/>
                  </a:cubicBezTo>
                  <a:cubicBezTo>
                    <a:pt x="1714" y="2214"/>
                    <a:pt x="2213" y="1715"/>
                    <a:pt x="2213" y="1106"/>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126975" y="5051600"/>
              <a:ext cx="55375" cy="55350"/>
            </a:xfrm>
            <a:custGeom>
              <a:avLst/>
              <a:gdLst/>
              <a:ahLst/>
              <a:cxnLst/>
              <a:rect l="l" t="t" r="r" b="b"/>
              <a:pathLst>
                <a:path w="2215" h="2214" extrusionOk="0">
                  <a:moveTo>
                    <a:pt x="1109" y="0"/>
                  </a:moveTo>
                  <a:cubicBezTo>
                    <a:pt x="466" y="0"/>
                    <a:pt x="1" y="500"/>
                    <a:pt x="1" y="1105"/>
                  </a:cubicBezTo>
                  <a:cubicBezTo>
                    <a:pt x="1" y="1714"/>
                    <a:pt x="466" y="2213"/>
                    <a:pt x="1109" y="2213"/>
                  </a:cubicBezTo>
                  <a:cubicBezTo>
                    <a:pt x="1714" y="2213"/>
                    <a:pt x="2214" y="1714"/>
                    <a:pt x="2214" y="1105"/>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126975" y="4878425"/>
              <a:ext cx="55375" cy="55375"/>
            </a:xfrm>
            <a:custGeom>
              <a:avLst/>
              <a:gdLst/>
              <a:ahLst/>
              <a:cxnLst/>
              <a:rect l="l" t="t" r="r" b="b"/>
              <a:pathLst>
                <a:path w="2215" h="2215" extrusionOk="0">
                  <a:moveTo>
                    <a:pt x="1109" y="1"/>
                  </a:moveTo>
                  <a:cubicBezTo>
                    <a:pt x="466" y="1"/>
                    <a:pt x="1" y="501"/>
                    <a:pt x="1" y="1106"/>
                  </a:cubicBezTo>
                  <a:cubicBezTo>
                    <a:pt x="1" y="1715"/>
                    <a:pt x="466" y="2214"/>
                    <a:pt x="1109" y="2214"/>
                  </a:cubicBezTo>
                  <a:cubicBezTo>
                    <a:pt x="1714" y="2214"/>
                    <a:pt x="2214" y="1715"/>
                    <a:pt x="2214" y="1106"/>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315350" y="5418375"/>
              <a:ext cx="55350" cy="55375"/>
            </a:xfrm>
            <a:custGeom>
              <a:avLst/>
              <a:gdLst/>
              <a:ahLst/>
              <a:cxnLst/>
              <a:rect l="l" t="t" r="r" b="b"/>
              <a:pathLst>
                <a:path w="2214" h="2215" extrusionOk="0">
                  <a:moveTo>
                    <a:pt x="1106" y="1"/>
                  </a:moveTo>
                  <a:cubicBezTo>
                    <a:pt x="500" y="1"/>
                    <a:pt x="0" y="501"/>
                    <a:pt x="0" y="1109"/>
                  </a:cubicBezTo>
                  <a:cubicBezTo>
                    <a:pt x="0" y="1715"/>
                    <a:pt x="500" y="2214"/>
                    <a:pt x="1106" y="2214"/>
                  </a:cubicBezTo>
                  <a:cubicBezTo>
                    <a:pt x="1714" y="2214"/>
                    <a:pt x="2214" y="1715"/>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2315350" y="5245225"/>
              <a:ext cx="55350" cy="55375"/>
            </a:xfrm>
            <a:custGeom>
              <a:avLst/>
              <a:gdLst/>
              <a:ahLst/>
              <a:cxnLst/>
              <a:rect l="l" t="t" r="r" b="b"/>
              <a:pathLst>
                <a:path w="2214" h="2215" extrusionOk="0">
                  <a:moveTo>
                    <a:pt x="1106" y="1"/>
                  </a:moveTo>
                  <a:cubicBezTo>
                    <a:pt x="500" y="1"/>
                    <a:pt x="0" y="501"/>
                    <a:pt x="0" y="1109"/>
                  </a:cubicBezTo>
                  <a:cubicBezTo>
                    <a:pt x="0" y="1714"/>
                    <a:pt x="500" y="2214"/>
                    <a:pt x="1106" y="2214"/>
                  </a:cubicBezTo>
                  <a:cubicBezTo>
                    <a:pt x="1714" y="2214"/>
                    <a:pt x="2214" y="1714"/>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474225" y="5418375"/>
              <a:ext cx="55350" cy="55375"/>
            </a:xfrm>
            <a:custGeom>
              <a:avLst/>
              <a:gdLst/>
              <a:ahLst/>
              <a:cxnLst/>
              <a:rect l="l" t="t" r="r" b="b"/>
              <a:pathLst>
                <a:path w="2214" h="2215" extrusionOk="0">
                  <a:moveTo>
                    <a:pt x="1105" y="1"/>
                  </a:moveTo>
                  <a:cubicBezTo>
                    <a:pt x="500" y="1"/>
                    <a:pt x="0" y="501"/>
                    <a:pt x="0" y="1109"/>
                  </a:cubicBezTo>
                  <a:cubicBezTo>
                    <a:pt x="0" y="1715"/>
                    <a:pt x="500" y="2214"/>
                    <a:pt x="1105" y="2214"/>
                  </a:cubicBezTo>
                  <a:cubicBezTo>
                    <a:pt x="1714" y="2214"/>
                    <a:pt x="2214" y="1715"/>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2474225" y="5245225"/>
              <a:ext cx="55350" cy="55375"/>
            </a:xfrm>
            <a:custGeom>
              <a:avLst/>
              <a:gdLst/>
              <a:ahLst/>
              <a:cxnLst/>
              <a:rect l="l" t="t" r="r" b="b"/>
              <a:pathLst>
                <a:path w="2214" h="2215" extrusionOk="0">
                  <a:moveTo>
                    <a:pt x="1105" y="1"/>
                  </a:moveTo>
                  <a:cubicBezTo>
                    <a:pt x="500" y="1"/>
                    <a:pt x="0" y="501"/>
                    <a:pt x="0" y="1109"/>
                  </a:cubicBezTo>
                  <a:cubicBezTo>
                    <a:pt x="0" y="1714"/>
                    <a:pt x="500" y="2214"/>
                    <a:pt x="1105" y="2214"/>
                  </a:cubicBezTo>
                  <a:cubicBezTo>
                    <a:pt x="1714" y="2214"/>
                    <a:pt x="2214" y="1714"/>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2315350" y="5051600"/>
              <a:ext cx="55350" cy="55350"/>
            </a:xfrm>
            <a:custGeom>
              <a:avLst/>
              <a:gdLst/>
              <a:ahLst/>
              <a:cxnLst/>
              <a:rect l="l" t="t" r="r" b="b"/>
              <a:pathLst>
                <a:path w="2214" h="2214" extrusionOk="0">
                  <a:moveTo>
                    <a:pt x="1106" y="0"/>
                  </a:moveTo>
                  <a:cubicBezTo>
                    <a:pt x="500" y="0"/>
                    <a:pt x="0" y="500"/>
                    <a:pt x="0" y="1105"/>
                  </a:cubicBezTo>
                  <a:cubicBezTo>
                    <a:pt x="0" y="1714"/>
                    <a:pt x="500" y="2213"/>
                    <a:pt x="1106" y="2213"/>
                  </a:cubicBezTo>
                  <a:cubicBezTo>
                    <a:pt x="1714" y="2213"/>
                    <a:pt x="2214" y="1714"/>
                    <a:pt x="2214" y="1105"/>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2315350" y="4878425"/>
              <a:ext cx="55350" cy="55375"/>
            </a:xfrm>
            <a:custGeom>
              <a:avLst/>
              <a:gdLst/>
              <a:ahLst/>
              <a:cxnLst/>
              <a:rect l="l" t="t" r="r" b="b"/>
              <a:pathLst>
                <a:path w="2214" h="2215" extrusionOk="0">
                  <a:moveTo>
                    <a:pt x="1106" y="1"/>
                  </a:moveTo>
                  <a:cubicBezTo>
                    <a:pt x="500" y="1"/>
                    <a:pt x="0" y="501"/>
                    <a:pt x="0" y="1106"/>
                  </a:cubicBezTo>
                  <a:cubicBezTo>
                    <a:pt x="0" y="1715"/>
                    <a:pt x="500" y="2214"/>
                    <a:pt x="1106" y="2214"/>
                  </a:cubicBezTo>
                  <a:cubicBezTo>
                    <a:pt x="1714" y="2214"/>
                    <a:pt x="2214" y="1715"/>
                    <a:pt x="2214" y="1106"/>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474225" y="5051600"/>
              <a:ext cx="55350" cy="55350"/>
            </a:xfrm>
            <a:custGeom>
              <a:avLst/>
              <a:gdLst/>
              <a:ahLst/>
              <a:cxnLst/>
              <a:rect l="l" t="t" r="r" b="b"/>
              <a:pathLst>
                <a:path w="2214" h="2214" extrusionOk="0">
                  <a:moveTo>
                    <a:pt x="1105" y="0"/>
                  </a:moveTo>
                  <a:cubicBezTo>
                    <a:pt x="500" y="0"/>
                    <a:pt x="0" y="500"/>
                    <a:pt x="0" y="1105"/>
                  </a:cubicBezTo>
                  <a:cubicBezTo>
                    <a:pt x="0" y="1714"/>
                    <a:pt x="500" y="2213"/>
                    <a:pt x="1105" y="2213"/>
                  </a:cubicBezTo>
                  <a:cubicBezTo>
                    <a:pt x="1714" y="2213"/>
                    <a:pt x="2214" y="1714"/>
                    <a:pt x="2214" y="1105"/>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2474225" y="4878425"/>
              <a:ext cx="55350" cy="55375"/>
            </a:xfrm>
            <a:custGeom>
              <a:avLst/>
              <a:gdLst/>
              <a:ahLst/>
              <a:cxnLst/>
              <a:rect l="l" t="t" r="r" b="b"/>
              <a:pathLst>
                <a:path w="2214" h="2215" extrusionOk="0">
                  <a:moveTo>
                    <a:pt x="1105" y="1"/>
                  </a:moveTo>
                  <a:cubicBezTo>
                    <a:pt x="500" y="1"/>
                    <a:pt x="0" y="501"/>
                    <a:pt x="0" y="1106"/>
                  </a:cubicBezTo>
                  <a:cubicBezTo>
                    <a:pt x="0" y="1715"/>
                    <a:pt x="500" y="2214"/>
                    <a:pt x="1105" y="2214"/>
                  </a:cubicBezTo>
                  <a:cubicBezTo>
                    <a:pt x="1714" y="2214"/>
                    <a:pt x="2214" y="1715"/>
                    <a:pt x="2214" y="1106"/>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968125" y="4693650"/>
              <a:ext cx="55350" cy="55350"/>
            </a:xfrm>
            <a:custGeom>
              <a:avLst/>
              <a:gdLst/>
              <a:ahLst/>
              <a:cxnLst/>
              <a:rect l="l" t="t" r="r" b="b"/>
              <a:pathLst>
                <a:path w="2214" h="2214" extrusionOk="0">
                  <a:moveTo>
                    <a:pt x="1108" y="0"/>
                  </a:moveTo>
                  <a:cubicBezTo>
                    <a:pt x="500" y="0"/>
                    <a:pt x="0" y="466"/>
                    <a:pt x="0" y="1108"/>
                  </a:cubicBezTo>
                  <a:cubicBezTo>
                    <a:pt x="0" y="1714"/>
                    <a:pt x="500" y="2214"/>
                    <a:pt x="1108" y="2214"/>
                  </a:cubicBezTo>
                  <a:cubicBezTo>
                    <a:pt x="1714" y="2214"/>
                    <a:pt x="2213" y="1714"/>
                    <a:pt x="2213" y="1108"/>
                  </a:cubicBezTo>
                  <a:cubicBezTo>
                    <a:pt x="2213" y="466"/>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968125" y="4520500"/>
              <a:ext cx="55350" cy="55350"/>
            </a:xfrm>
            <a:custGeom>
              <a:avLst/>
              <a:gdLst/>
              <a:ahLst/>
              <a:cxnLst/>
              <a:rect l="l" t="t" r="r" b="b"/>
              <a:pathLst>
                <a:path w="2214" h="2214" extrusionOk="0">
                  <a:moveTo>
                    <a:pt x="1108" y="0"/>
                  </a:moveTo>
                  <a:cubicBezTo>
                    <a:pt x="500" y="0"/>
                    <a:pt x="0" y="500"/>
                    <a:pt x="0" y="1108"/>
                  </a:cubicBezTo>
                  <a:cubicBezTo>
                    <a:pt x="0" y="1714"/>
                    <a:pt x="500" y="2214"/>
                    <a:pt x="1108" y="2214"/>
                  </a:cubicBezTo>
                  <a:cubicBezTo>
                    <a:pt x="1714" y="2214"/>
                    <a:pt x="2213" y="1714"/>
                    <a:pt x="2213" y="1108"/>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2126975" y="4693650"/>
              <a:ext cx="55375" cy="55350"/>
            </a:xfrm>
            <a:custGeom>
              <a:avLst/>
              <a:gdLst/>
              <a:ahLst/>
              <a:cxnLst/>
              <a:rect l="l" t="t" r="r" b="b"/>
              <a:pathLst>
                <a:path w="2215" h="2214" extrusionOk="0">
                  <a:moveTo>
                    <a:pt x="1109" y="0"/>
                  </a:moveTo>
                  <a:cubicBezTo>
                    <a:pt x="466" y="0"/>
                    <a:pt x="1" y="466"/>
                    <a:pt x="1" y="1108"/>
                  </a:cubicBezTo>
                  <a:cubicBezTo>
                    <a:pt x="1" y="1714"/>
                    <a:pt x="466" y="2214"/>
                    <a:pt x="1109" y="2214"/>
                  </a:cubicBezTo>
                  <a:cubicBezTo>
                    <a:pt x="1714" y="2214"/>
                    <a:pt x="2214" y="1714"/>
                    <a:pt x="2214" y="1108"/>
                  </a:cubicBezTo>
                  <a:cubicBezTo>
                    <a:pt x="2214" y="466"/>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2126975" y="4520500"/>
              <a:ext cx="55375" cy="55350"/>
            </a:xfrm>
            <a:custGeom>
              <a:avLst/>
              <a:gdLst/>
              <a:ahLst/>
              <a:cxnLst/>
              <a:rect l="l" t="t" r="r" b="b"/>
              <a:pathLst>
                <a:path w="2215" h="2214" extrusionOk="0">
                  <a:moveTo>
                    <a:pt x="1109" y="0"/>
                  </a:moveTo>
                  <a:cubicBezTo>
                    <a:pt x="466" y="0"/>
                    <a:pt x="1" y="500"/>
                    <a:pt x="1" y="1108"/>
                  </a:cubicBezTo>
                  <a:cubicBezTo>
                    <a:pt x="1" y="1714"/>
                    <a:pt x="466" y="2214"/>
                    <a:pt x="1109" y="2214"/>
                  </a:cubicBezTo>
                  <a:cubicBezTo>
                    <a:pt x="1714" y="2214"/>
                    <a:pt x="2214" y="1714"/>
                    <a:pt x="2214" y="1108"/>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968125" y="4326850"/>
              <a:ext cx="55350" cy="55350"/>
            </a:xfrm>
            <a:custGeom>
              <a:avLst/>
              <a:gdLst/>
              <a:ahLst/>
              <a:cxnLst/>
              <a:rect l="l" t="t" r="r" b="b"/>
              <a:pathLst>
                <a:path w="2214" h="2214" extrusionOk="0">
                  <a:moveTo>
                    <a:pt x="1108" y="0"/>
                  </a:moveTo>
                  <a:cubicBezTo>
                    <a:pt x="500" y="0"/>
                    <a:pt x="0" y="463"/>
                    <a:pt x="0" y="1106"/>
                  </a:cubicBezTo>
                  <a:cubicBezTo>
                    <a:pt x="0" y="1714"/>
                    <a:pt x="500" y="2214"/>
                    <a:pt x="1108" y="2214"/>
                  </a:cubicBezTo>
                  <a:cubicBezTo>
                    <a:pt x="1714" y="2214"/>
                    <a:pt x="2213" y="1714"/>
                    <a:pt x="2213" y="1106"/>
                  </a:cubicBezTo>
                  <a:cubicBezTo>
                    <a:pt x="2213" y="463"/>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968125" y="4153700"/>
              <a:ext cx="55350" cy="55350"/>
            </a:xfrm>
            <a:custGeom>
              <a:avLst/>
              <a:gdLst/>
              <a:ahLst/>
              <a:cxnLst/>
              <a:rect l="l" t="t" r="r" b="b"/>
              <a:pathLst>
                <a:path w="2214" h="2214" extrusionOk="0">
                  <a:moveTo>
                    <a:pt x="1108" y="0"/>
                  </a:moveTo>
                  <a:cubicBezTo>
                    <a:pt x="500" y="0"/>
                    <a:pt x="0" y="500"/>
                    <a:pt x="0" y="1106"/>
                  </a:cubicBezTo>
                  <a:cubicBezTo>
                    <a:pt x="0" y="1714"/>
                    <a:pt x="500" y="2214"/>
                    <a:pt x="1108" y="2214"/>
                  </a:cubicBezTo>
                  <a:cubicBezTo>
                    <a:pt x="1714" y="2214"/>
                    <a:pt x="2213" y="1714"/>
                    <a:pt x="2213" y="1106"/>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2126975" y="4326850"/>
              <a:ext cx="55375" cy="55350"/>
            </a:xfrm>
            <a:custGeom>
              <a:avLst/>
              <a:gdLst/>
              <a:ahLst/>
              <a:cxnLst/>
              <a:rect l="l" t="t" r="r" b="b"/>
              <a:pathLst>
                <a:path w="2215" h="2214" extrusionOk="0">
                  <a:moveTo>
                    <a:pt x="1109" y="0"/>
                  </a:moveTo>
                  <a:cubicBezTo>
                    <a:pt x="466" y="0"/>
                    <a:pt x="1" y="463"/>
                    <a:pt x="1" y="1106"/>
                  </a:cubicBezTo>
                  <a:cubicBezTo>
                    <a:pt x="1" y="1714"/>
                    <a:pt x="466" y="2214"/>
                    <a:pt x="1109" y="2214"/>
                  </a:cubicBezTo>
                  <a:cubicBezTo>
                    <a:pt x="1714" y="2214"/>
                    <a:pt x="2214" y="1714"/>
                    <a:pt x="2214" y="1106"/>
                  </a:cubicBezTo>
                  <a:cubicBezTo>
                    <a:pt x="2214" y="463"/>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2126975" y="4153700"/>
              <a:ext cx="55375" cy="55350"/>
            </a:xfrm>
            <a:custGeom>
              <a:avLst/>
              <a:gdLst/>
              <a:ahLst/>
              <a:cxnLst/>
              <a:rect l="l" t="t" r="r" b="b"/>
              <a:pathLst>
                <a:path w="2215" h="2214" extrusionOk="0">
                  <a:moveTo>
                    <a:pt x="1109" y="0"/>
                  </a:moveTo>
                  <a:cubicBezTo>
                    <a:pt x="466" y="0"/>
                    <a:pt x="1" y="500"/>
                    <a:pt x="1" y="1106"/>
                  </a:cubicBezTo>
                  <a:cubicBezTo>
                    <a:pt x="1" y="1714"/>
                    <a:pt x="466" y="2214"/>
                    <a:pt x="1109" y="2214"/>
                  </a:cubicBezTo>
                  <a:cubicBezTo>
                    <a:pt x="1714" y="2214"/>
                    <a:pt x="2214" y="1714"/>
                    <a:pt x="2214" y="1106"/>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2315350" y="4693650"/>
              <a:ext cx="55350" cy="55350"/>
            </a:xfrm>
            <a:custGeom>
              <a:avLst/>
              <a:gdLst/>
              <a:ahLst/>
              <a:cxnLst/>
              <a:rect l="l" t="t" r="r" b="b"/>
              <a:pathLst>
                <a:path w="2214" h="2214" extrusionOk="0">
                  <a:moveTo>
                    <a:pt x="1106" y="0"/>
                  </a:moveTo>
                  <a:cubicBezTo>
                    <a:pt x="500" y="0"/>
                    <a:pt x="0" y="466"/>
                    <a:pt x="0" y="1108"/>
                  </a:cubicBezTo>
                  <a:cubicBezTo>
                    <a:pt x="0" y="1714"/>
                    <a:pt x="500" y="2214"/>
                    <a:pt x="1106" y="2214"/>
                  </a:cubicBezTo>
                  <a:cubicBezTo>
                    <a:pt x="1714" y="2214"/>
                    <a:pt x="2214" y="1714"/>
                    <a:pt x="2214" y="1108"/>
                  </a:cubicBezTo>
                  <a:cubicBezTo>
                    <a:pt x="2214" y="466"/>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2315350" y="4520500"/>
              <a:ext cx="55350" cy="55350"/>
            </a:xfrm>
            <a:custGeom>
              <a:avLst/>
              <a:gdLst/>
              <a:ahLst/>
              <a:cxnLst/>
              <a:rect l="l" t="t" r="r" b="b"/>
              <a:pathLst>
                <a:path w="2214" h="2214" extrusionOk="0">
                  <a:moveTo>
                    <a:pt x="1106" y="0"/>
                  </a:moveTo>
                  <a:cubicBezTo>
                    <a:pt x="500" y="0"/>
                    <a:pt x="0" y="500"/>
                    <a:pt x="0" y="1108"/>
                  </a:cubicBezTo>
                  <a:cubicBezTo>
                    <a:pt x="0" y="1714"/>
                    <a:pt x="500" y="2214"/>
                    <a:pt x="1106" y="2214"/>
                  </a:cubicBezTo>
                  <a:cubicBezTo>
                    <a:pt x="1714" y="2214"/>
                    <a:pt x="2214" y="1714"/>
                    <a:pt x="2214" y="1108"/>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474225" y="4693650"/>
              <a:ext cx="55350" cy="55350"/>
            </a:xfrm>
            <a:custGeom>
              <a:avLst/>
              <a:gdLst/>
              <a:ahLst/>
              <a:cxnLst/>
              <a:rect l="l" t="t" r="r" b="b"/>
              <a:pathLst>
                <a:path w="2214" h="2214" extrusionOk="0">
                  <a:moveTo>
                    <a:pt x="1105" y="0"/>
                  </a:moveTo>
                  <a:cubicBezTo>
                    <a:pt x="500" y="0"/>
                    <a:pt x="0" y="466"/>
                    <a:pt x="0" y="1108"/>
                  </a:cubicBezTo>
                  <a:cubicBezTo>
                    <a:pt x="0" y="1714"/>
                    <a:pt x="500" y="2214"/>
                    <a:pt x="1105" y="2214"/>
                  </a:cubicBezTo>
                  <a:cubicBezTo>
                    <a:pt x="1714" y="2214"/>
                    <a:pt x="2214" y="1714"/>
                    <a:pt x="2214" y="1108"/>
                  </a:cubicBezTo>
                  <a:cubicBezTo>
                    <a:pt x="2214" y="466"/>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474225" y="4520500"/>
              <a:ext cx="55350" cy="55350"/>
            </a:xfrm>
            <a:custGeom>
              <a:avLst/>
              <a:gdLst/>
              <a:ahLst/>
              <a:cxnLst/>
              <a:rect l="l" t="t" r="r" b="b"/>
              <a:pathLst>
                <a:path w="2214" h="2214" extrusionOk="0">
                  <a:moveTo>
                    <a:pt x="1105" y="0"/>
                  </a:moveTo>
                  <a:cubicBezTo>
                    <a:pt x="500" y="0"/>
                    <a:pt x="0" y="500"/>
                    <a:pt x="0" y="1108"/>
                  </a:cubicBezTo>
                  <a:cubicBezTo>
                    <a:pt x="0" y="1714"/>
                    <a:pt x="500" y="2214"/>
                    <a:pt x="1105" y="2214"/>
                  </a:cubicBezTo>
                  <a:cubicBezTo>
                    <a:pt x="1714" y="2214"/>
                    <a:pt x="2214" y="1714"/>
                    <a:pt x="2214" y="1108"/>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315350" y="4326850"/>
              <a:ext cx="55350" cy="55350"/>
            </a:xfrm>
            <a:custGeom>
              <a:avLst/>
              <a:gdLst/>
              <a:ahLst/>
              <a:cxnLst/>
              <a:rect l="l" t="t" r="r" b="b"/>
              <a:pathLst>
                <a:path w="2214" h="2214" extrusionOk="0">
                  <a:moveTo>
                    <a:pt x="1106" y="0"/>
                  </a:moveTo>
                  <a:cubicBezTo>
                    <a:pt x="500" y="0"/>
                    <a:pt x="0" y="463"/>
                    <a:pt x="0" y="1106"/>
                  </a:cubicBezTo>
                  <a:cubicBezTo>
                    <a:pt x="0" y="1714"/>
                    <a:pt x="500" y="2214"/>
                    <a:pt x="1106" y="2214"/>
                  </a:cubicBezTo>
                  <a:cubicBezTo>
                    <a:pt x="1714" y="2214"/>
                    <a:pt x="2214" y="1714"/>
                    <a:pt x="2214" y="1106"/>
                  </a:cubicBezTo>
                  <a:cubicBezTo>
                    <a:pt x="2214" y="463"/>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2315350" y="4153700"/>
              <a:ext cx="55350" cy="55350"/>
            </a:xfrm>
            <a:custGeom>
              <a:avLst/>
              <a:gdLst/>
              <a:ahLst/>
              <a:cxnLst/>
              <a:rect l="l" t="t" r="r" b="b"/>
              <a:pathLst>
                <a:path w="2214" h="2214" extrusionOk="0">
                  <a:moveTo>
                    <a:pt x="1106" y="0"/>
                  </a:moveTo>
                  <a:cubicBezTo>
                    <a:pt x="500" y="0"/>
                    <a:pt x="0" y="500"/>
                    <a:pt x="0" y="1106"/>
                  </a:cubicBezTo>
                  <a:cubicBezTo>
                    <a:pt x="0" y="1714"/>
                    <a:pt x="500" y="2214"/>
                    <a:pt x="1106" y="2214"/>
                  </a:cubicBezTo>
                  <a:cubicBezTo>
                    <a:pt x="1714" y="2214"/>
                    <a:pt x="2214" y="1714"/>
                    <a:pt x="2214" y="1106"/>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2474225" y="4326850"/>
              <a:ext cx="55350" cy="55350"/>
            </a:xfrm>
            <a:custGeom>
              <a:avLst/>
              <a:gdLst/>
              <a:ahLst/>
              <a:cxnLst/>
              <a:rect l="l" t="t" r="r" b="b"/>
              <a:pathLst>
                <a:path w="2214" h="2214" extrusionOk="0">
                  <a:moveTo>
                    <a:pt x="1105" y="0"/>
                  </a:moveTo>
                  <a:cubicBezTo>
                    <a:pt x="500" y="0"/>
                    <a:pt x="0" y="463"/>
                    <a:pt x="0" y="1106"/>
                  </a:cubicBezTo>
                  <a:cubicBezTo>
                    <a:pt x="0" y="1714"/>
                    <a:pt x="500" y="2214"/>
                    <a:pt x="1105" y="2214"/>
                  </a:cubicBezTo>
                  <a:cubicBezTo>
                    <a:pt x="1714" y="2214"/>
                    <a:pt x="2214" y="1714"/>
                    <a:pt x="2214" y="1106"/>
                  </a:cubicBezTo>
                  <a:cubicBezTo>
                    <a:pt x="2214" y="463"/>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2474225" y="4153700"/>
              <a:ext cx="55350" cy="55350"/>
            </a:xfrm>
            <a:custGeom>
              <a:avLst/>
              <a:gdLst/>
              <a:ahLst/>
              <a:cxnLst/>
              <a:rect l="l" t="t" r="r" b="b"/>
              <a:pathLst>
                <a:path w="2214" h="2214" extrusionOk="0">
                  <a:moveTo>
                    <a:pt x="1105" y="0"/>
                  </a:moveTo>
                  <a:cubicBezTo>
                    <a:pt x="500" y="0"/>
                    <a:pt x="0" y="500"/>
                    <a:pt x="0" y="1106"/>
                  </a:cubicBezTo>
                  <a:cubicBezTo>
                    <a:pt x="0" y="1714"/>
                    <a:pt x="500" y="2214"/>
                    <a:pt x="1105" y="2214"/>
                  </a:cubicBezTo>
                  <a:cubicBezTo>
                    <a:pt x="1714" y="2214"/>
                    <a:pt x="2214" y="1714"/>
                    <a:pt x="2214" y="1106"/>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9"/>
          <p:cNvGrpSpPr/>
          <p:nvPr/>
        </p:nvGrpSpPr>
        <p:grpSpPr>
          <a:xfrm rot="5400000">
            <a:off x="735600" y="3885875"/>
            <a:ext cx="561450" cy="1320050"/>
            <a:chOff x="1968125" y="4153700"/>
            <a:chExt cx="561450" cy="1320050"/>
          </a:xfrm>
        </p:grpSpPr>
        <p:sp>
          <p:nvSpPr>
            <p:cNvPr id="349" name="Google Shape;349;p9"/>
            <p:cNvSpPr/>
            <p:nvPr/>
          </p:nvSpPr>
          <p:spPr>
            <a:xfrm>
              <a:off x="1968125" y="5418375"/>
              <a:ext cx="55350" cy="55375"/>
            </a:xfrm>
            <a:custGeom>
              <a:avLst/>
              <a:gdLst/>
              <a:ahLst/>
              <a:cxnLst/>
              <a:rect l="l" t="t" r="r" b="b"/>
              <a:pathLst>
                <a:path w="2214" h="2215" extrusionOk="0">
                  <a:moveTo>
                    <a:pt x="1108" y="1"/>
                  </a:moveTo>
                  <a:cubicBezTo>
                    <a:pt x="500" y="1"/>
                    <a:pt x="0" y="501"/>
                    <a:pt x="0" y="1109"/>
                  </a:cubicBezTo>
                  <a:cubicBezTo>
                    <a:pt x="0" y="1715"/>
                    <a:pt x="500" y="2214"/>
                    <a:pt x="1108" y="2214"/>
                  </a:cubicBezTo>
                  <a:cubicBezTo>
                    <a:pt x="1714" y="2214"/>
                    <a:pt x="2213" y="1715"/>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968125" y="5245225"/>
              <a:ext cx="55350" cy="55375"/>
            </a:xfrm>
            <a:custGeom>
              <a:avLst/>
              <a:gdLst/>
              <a:ahLst/>
              <a:cxnLst/>
              <a:rect l="l" t="t" r="r" b="b"/>
              <a:pathLst>
                <a:path w="2214" h="2215" extrusionOk="0">
                  <a:moveTo>
                    <a:pt x="1108" y="1"/>
                  </a:moveTo>
                  <a:cubicBezTo>
                    <a:pt x="500" y="1"/>
                    <a:pt x="0" y="501"/>
                    <a:pt x="0" y="1109"/>
                  </a:cubicBezTo>
                  <a:cubicBezTo>
                    <a:pt x="0" y="1714"/>
                    <a:pt x="500" y="2214"/>
                    <a:pt x="1108" y="2214"/>
                  </a:cubicBezTo>
                  <a:cubicBezTo>
                    <a:pt x="1714" y="2214"/>
                    <a:pt x="2213" y="1714"/>
                    <a:pt x="2213" y="1109"/>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26975" y="5418375"/>
              <a:ext cx="55375" cy="55375"/>
            </a:xfrm>
            <a:custGeom>
              <a:avLst/>
              <a:gdLst/>
              <a:ahLst/>
              <a:cxnLst/>
              <a:rect l="l" t="t" r="r" b="b"/>
              <a:pathLst>
                <a:path w="2215" h="2215" extrusionOk="0">
                  <a:moveTo>
                    <a:pt x="1109" y="1"/>
                  </a:moveTo>
                  <a:cubicBezTo>
                    <a:pt x="466" y="1"/>
                    <a:pt x="1" y="501"/>
                    <a:pt x="1" y="1109"/>
                  </a:cubicBezTo>
                  <a:cubicBezTo>
                    <a:pt x="1" y="1715"/>
                    <a:pt x="466" y="2214"/>
                    <a:pt x="1109" y="2214"/>
                  </a:cubicBezTo>
                  <a:cubicBezTo>
                    <a:pt x="1714" y="2214"/>
                    <a:pt x="2214" y="1715"/>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2126975" y="5245225"/>
              <a:ext cx="55375" cy="55375"/>
            </a:xfrm>
            <a:custGeom>
              <a:avLst/>
              <a:gdLst/>
              <a:ahLst/>
              <a:cxnLst/>
              <a:rect l="l" t="t" r="r" b="b"/>
              <a:pathLst>
                <a:path w="2215" h="2215" extrusionOk="0">
                  <a:moveTo>
                    <a:pt x="1109" y="1"/>
                  </a:moveTo>
                  <a:cubicBezTo>
                    <a:pt x="466" y="1"/>
                    <a:pt x="1" y="501"/>
                    <a:pt x="1" y="1109"/>
                  </a:cubicBezTo>
                  <a:cubicBezTo>
                    <a:pt x="1" y="1714"/>
                    <a:pt x="466" y="2214"/>
                    <a:pt x="1109" y="2214"/>
                  </a:cubicBezTo>
                  <a:cubicBezTo>
                    <a:pt x="1714" y="2214"/>
                    <a:pt x="2214" y="1714"/>
                    <a:pt x="2214" y="1109"/>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968125" y="5051600"/>
              <a:ext cx="55350" cy="55350"/>
            </a:xfrm>
            <a:custGeom>
              <a:avLst/>
              <a:gdLst/>
              <a:ahLst/>
              <a:cxnLst/>
              <a:rect l="l" t="t" r="r" b="b"/>
              <a:pathLst>
                <a:path w="2214" h="2214" extrusionOk="0">
                  <a:moveTo>
                    <a:pt x="1108" y="0"/>
                  </a:moveTo>
                  <a:cubicBezTo>
                    <a:pt x="500" y="0"/>
                    <a:pt x="0" y="500"/>
                    <a:pt x="0" y="1105"/>
                  </a:cubicBezTo>
                  <a:cubicBezTo>
                    <a:pt x="0" y="1714"/>
                    <a:pt x="500" y="2213"/>
                    <a:pt x="1108" y="2213"/>
                  </a:cubicBezTo>
                  <a:cubicBezTo>
                    <a:pt x="1714" y="2213"/>
                    <a:pt x="2213" y="1714"/>
                    <a:pt x="2213" y="1105"/>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1968125" y="4878425"/>
              <a:ext cx="55350" cy="55375"/>
            </a:xfrm>
            <a:custGeom>
              <a:avLst/>
              <a:gdLst/>
              <a:ahLst/>
              <a:cxnLst/>
              <a:rect l="l" t="t" r="r" b="b"/>
              <a:pathLst>
                <a:path w="2214" h="2215" extrusionOk="0">
                  <a:moveTo>
                    <a:pt x="1108" y="1"/>
                  </a:moveTo>
                  <a:cubicBezTo>
                    <a:pt x="500" y="1"/>
                    <a:pt x="0" y="501"/>
                    <a:pt x="0" y="1106"/>
                  </a:cubicBezTo>
                  <a:cubicBezTo>
                    <a:pt x="0" y="1715"/>
                    <a:pt x="500" y="2214"/>
                    <a:pt x="1108" y="2214"/>
                  </a:cubicBezTo>
                  <a:cubicBezTo>
                    <a:pt x="1714" y="2214"/>
                    <a:pt x="2213" y="1715"/>
                    <a:pt x="2213" y="1106"/>
                  </a:cubicBezTo>
                  <a:cubicBezTo>
                    <a:pt x="2213" y="501"/>
                    <a:pt x="1714" y="1"/>
                    <a:pt x="1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2126975" y="5051600"/>
              <a:ext cx="55375" cy="55350"/>
            </a:xfrm>
            <a:custGeom>
              <a:avLst/>
              <a:gdLst/>
              <a:ahLst/>
              <a:cxnLst/>
              <a:rect l="l" t="t" r="r" b="b"/>
              <a:pathLst>
                <a:path w="2215" h="2214" extrusionOk="0">
                  <a:moveTo>
                    <a:pt x="1109" y="0"/>
                  </a:moveTo>
                  <a:cubicBezTo>
                    <a:pt x="466" y="0"/>
                    <a:pt x="1" y="500"/>
                    <a:pt x="1" y="1105"/>
                  </a:cubicBezTo>
                  <a:cubicBezTo>
                    <a:pt x="1" y="1714"/>
                    <a:pt x="466" y="2213"/>
                    <a:pt x="1109" y="2213"/>
                  </a:cubicBezTo>
                  <a:cubicBezTo>
                    <a:pt x="1714" y="2213"/>
                    <a:pt x="2214" y="1714"/>
                    <a:pt x="2214" y="1105"/>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126975" y="4878425"/>
              <a:ext cx="55375" cy="55375"/>
            </a:xfrm>
            <a:custGeom>
              <a:avLst/>
              <a:gdLst/>
              <a:ahLst/>
              <a:cxnLst/>
              <a:rect l="l" t="t" r="r" b="b"/>
              <a:pathLst>
                <a:path w="2215" h="2215" extrusionOk="0">
                  <a:moveTo>
                    <a:pt x="1109" y="1"/>
                  </a:moveTo>
                  <a:cubicBezTo>
                    <a:pt x="466" y="1"/>
                    <a:pt x="1" y="501"/>
                    <a:pt x="1" y="1106"/>
                  </a:cubicBezTo>
                  <a:cubicBezTo>
                    <a:pt x="1" y="1715"/>
                    <a:pt x="466" y="2214"/>
                    <a:pt x="1109" y="2214"/>
                  </a:cubicBezTo>
                  <a:cubicBezTo>
                    <a:pt x="1714" y="2214"/>
                    <a:pt x="2214" y="1715"/>
                    <a:pt x="2214" y="1106"/>
                  </a:cubicBezTo>
                  <a:cubicBezTo>
                    <a:pt x="2214" y="501"/>
                    <a:pt x="1714"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2315350" y="5418375"/>
              <a:ext cx="55350" cy="55375"/>
            </a:xfrm>
            <a:custGeom>
              <a:avLst/>
              <a:gdLst/>
              <a:ahLst/>
              <a:cxnLst/>
              <a:rect l="l" t="t" r="r" b="b"/>
              <a:pathLst>
                <a:path w="2214" h="2215" extrusionOk="0">
                  <a:moveTo>
                    <a:pt x="1106" y="1"/>
                  </a:moveTo>
                  <a:cubicBezTo>
                    <a:pt x="500" y="1"/>
                    <a:pt x="0" y="501"/>
                    <a:pt x="0" y="1109"/>
                  </a:cubicBezTo>
                  <a:cubicBezTo>
                    <a:pt x="0" y="1715"/>
                    <a:pt x="500" y="2214"/>
                    <a:pt x="1106" y="2214"/>
                  </a:cubicBezTo>
                  <a:cubicBezTo>
                    <a:pt x="1714" y="2214"/>
                    <a:pt x="2214" y="1715"/>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2315350" y="5245225"/>
              <a:ext cx="55350" cy="55375"/>
            </a:xfrm>
            <a:custGeom>
              <a:avLst/>
              <a:gdLst/>
              <a:ahLst/>
              <a:cxnLst/>
              <a:rect l="l" t="t" r="r" b="b"/>
              <a:pathLst>
                <a:path w="2214" h="2215" extrusionOk="0">
                  <a:moveTo>
                    <a:pt x="1106" y="1"/>
                  </a:moveTo>
                  <a:cubicBezTo>
                    <a:pt x="500" y="1"/>
                    <a:pt x="0" y="501"/>
                    <a:pt x="0" y="1109"/>
                  </a:cubicBezTo>
                  <a:cubicBezTo>
                    <a:pt x="0" y="1714"/>
                    <a:pt x="500" y="2214"/>
                    <a:pt x="1106" y="2214"/>
                  </a:cubicBezTo>
                  <a:cubicBezTo>
                    <a:pt x="1714" y="2214"/>
                    <a:pt x="2214" y="1714"/>
                    <a:pt x="2214" y="1109"/>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474225" y="5418375"/>
              <a:ext cx="55350" cy="55375"/>
            </a:xfrm>
            <a:custGeom>
              <a:avLst/>
              <a:gdLst/>
              <a:ahLst/>
              <a:cxnLst/>
              <a:rect l="l" t="t" r="r" b="b"/>
              <a:pathLst>
                <a:path w="2214" h="2215" extrusionOk="0">
                  <a:moveTo>
                    <a:pt x="1105" y="1"/>
                  </a:moveTo>
                  <a:cubicBezTo>
                    <a:pt x="500" y="1"/>
                    <a:pt x="0" y="501"/>
                    <a:pt x="0" y="1109"/>
                  </a:cubicBezTo>
                  <a:cubicBezTo>
                    <a:pt x="0" y="1715"/>
                    <a:pt x="500" y="2214"/>
                    <a:pt x="1105" y="2214"/>
                  </a:cubicBezTo>
                  <a:cubicBezTo>
                    <a:pt x="1714" y="2214"/>
                    <a:pt x="2214" y="1715"/>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2474225" y="5245225"/>
              <a:ext cx="55350" cy="55375"/>
            </a:xfrm>
            <a:custGeom>
              <a:avLst/>
              <a:gdLst/>
              <a:ahLst/>
              <a:cxnLst/>
              <a:rect l="l" t="t" r="r" b="b"/>
              <a:pathLst>
                <a:path w="2214" h="2215" extrusionOk="0">
                  <a:moveTo>
                    <a:pt x="1105" y="1"/>
                  </a:moveTo>
                  <a:cubicBezTo>
                    <a:pt x="500" y="1"/>
                    <a:pt x="0" y="501"/>
                    <a:pt x="0" y="1109"/>
                  </a:cubicBezTo>
                  <a:cubicBezTo>
                    <a:pt x="0" y="1714"/>
                    <a:pt x="500" y="2214"/>
                    <a:pt x="1105" y="2214"/>
                  </a:cubicBezTo>
                  <a:cubicBezTo>
                    <a:pt x="1714" y="2214"/>
                    <a:pt x="2214" y="1714"/>
                    <a:pt x="2214" y="1109"/>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2315350" y="5051600"/>
              <a:ext cx="55350" cy="55350"/>
            </a:xfrm>
            <a:custGeom>
              <a:avLst/>
              <a:gdLst/>
              <a:ahLst/>
              <a:cxnLst/>
              <a:rect l="l" t="t" r="r" b="b"/>
              <a:pathLst>
                <a:path w="2214" h="2214" extrusionOk="0">
                  <a:moveTo>
                    <a:pt x="1106" y="0"/>
                  </a:moveTo>
                  <a:cubicBezTo>
                    <a:pt x="500" y="0"/>
                    <a:pt x="0" y="500"/>
                    <a:pt x="0" y="1105"/>
                  </a:cubicBezTo>
                  <a:cubicBezTo>
                    <a:pt x="0" y="1714"/>
                    <a:pt x="500" y="2213"/>
                    <a:pt x="1106" y="2213"/>
                  </a:cubicBezTo>
                  <a:cubicBezTo>
                    <a:pt x="1714" y="2213"/>
                    <a:pt x="2214" y="1714"/>
                    <a:pt x="2214" y="1105"/>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2315350" y="4878425"/>
              <a:ext cx="55350" cy="55375"/>
            </a:xfrm>
            <a:custGeom>
              <a:avLst/>
              <a:gdLst/>
              <a:ahLst/>
              <a:cxnLst/>
              <a:rect l="l" t="t" r="r" b="b"/>
              <a:pathLst>
                <a:path w="2214" h="2215" extrusionOk="0">
                  <a:moveTo>
                    <a:pt x="1106" y="1"/>
                  </a:moveTo>
                  <a:cubicBezTo>
                    <a:pt x="500" y="1"/>
                    <a:pt x="0" y="501"/>
                    <a:pt x="0" y="1106"/>
                  </a:cubicBezTo>
                  <a:cubicBezTo>
                    <a:pt x="0" y="1715"/>
                    <a:pt x="500" y="2214"/>
                    <a:pt x="1106" y="2214"/>
                  </a:cubicBezTo>
                  <a:cubicBezTo>
                    <a:pt x="1714" y="2214"/>
                    <a:pt x="2214" y="1715"/>
                    <a:pt x="2214" y="1106"/>
                  </a:cubicBezTo>
                  <a:cubicBezTo>
                    <a:pt x="2214" y="501"/>
                    <a:pt x="1714" y="1"/>
                    <a:pt x="1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2474225" y="5051600"/>
              <a:ext cx="55350" cy="55350"/>
            </a:xfrm>
            <a:custGeom>
              <a:avLst/>
              <a:gdLst/>
              <a:ahLst/>
              <a:cxnLst/>
              <a:rect l="l" t="t" r="r" b="b"/>
              <a:pathLst>
                <a:path w="2214" h="2214" extrusionOk="0">
                  <a:moveTo>
                    <a:pt x="1105" y="0"/>
                  </a:moveTo>
                  <a:cubicBezTo>
                    <a:pt x="500" y="0"/>
                    <a:pt x="0" y="500"/>
                    <a:pt x="0" y="1105"/>
                  </a:cubicBezTo>
                  <a:cubicBezTo>
                    <a:pt x="0" y="1714"/>
                    <a:pt x="500" y="2213"/>
                    <a:pt x="1105" y="2213"/>
                  </a:cubicBezTo>
                  <a:cubicBezTo>
                    <a:pt x="1714" y="2213"/>
                    <a:pt x="2214" y="1714"/>
                    <a:pt x="2214" y="1105"/>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2474225" y="4878425"/>
              <a:ext cx="55350" cy="55375"/>
            </a:xfrm>
            <a:custGeom>
              <a:avLst/>
              <a:gdLst/>
              <a:ahLst/>
              <a:cxnLst/>
              <a:rect l="l" t="t" r="r" b="b"/>
              <a:pathLst>
                <a:path w="2214" h="2215" extrusionOk="0">
                  <a:moveTo>
                    <a:pt x="1105" y="1"/>
                  </a:moveTo>
                  <a:cubicBezTo>
                    <a:pt x="500" y="1"/>
                    <a:pt x="0" y="501"/>
                    <a:pt x="0" y="1106"/>
                  </a:cubicBezTo>
                  <a:cubicBezTo>
                    <a:pt x="0" y="1715"/>
                    <a:pt x="500" y="2214"/>
                    <a:pt x="1105" y="2214"/>
                  </a:cubicBezTo>
                  <a:cubicBezTo>
                    <a:pt x="1714" y="2214"/>
                    <a:pt x="2214" y="1715"/>
                    <a:pt x="2214" y="1106"/>
                  </a:cubicBezTo>
                  <a:cubicBezTo>
                    <a:pt x="2214" y="501"/>
                    <a:pt x="1714"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1968125" y="4693650"/>
              <a:ext cx="55350" cy="55350"/>
            </a:xfrm>
            <a:custGeom>
              <a:avLst/>
              <a:gdLst/>
              <a:ahLst/>
              <a:cxnLst/>
              <a:rect l="l" t="t" r="r" b="b"/>
              <a:pathLst>
                <a:path w="2214" h="2214" extrusionOk="0">
                  <a:moveTo>
                    <a:pt x="1108" y="0"/>
                  </a:moveTo>
                  <a:cubicBezTo>
                    <a:pt x="500" y="0"/>
                    <a:pt x="0" y="466"/>
                    <a:pt x="0" y="1108"/>
                  </a:cubicBezTo>
                  <a:cubicBezTo>
                    <a:pt x="0" y="1714"/>
                    <a:pt x="500" y="2214"/>
                    <a:pt x="1108" y="2214"/>
                  </a:cubicBezTo>
                  <a:cubicBezTo>
                    <a:pt x="1714" y="2214"/>
                    <a:pt x="2213" y="1714"/>
                    <a:pt x="2213" y="1108"/>
                  </a:cubicBezTo>
                  <a:cubicBezTo>
                    <a:pt x="2213" y="466"/>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968125" y="4520500"/>
              <a:ext cx="55350" cy="55350"/>
            </a:xfrm>
            <a:custGeom>
              <a:avLst/>
              <a:gdLst/>
              <a:ahLst/>
              <a:cxnLst/>
              <a:rect l="l" t="t" r="r" b="b"/>
              <a:pathLst>
                <a:path w="2214" h="2214" extrusionOk="0">
                  <a:moveTo>
                    <a:pt x="1108" y="0"/>
                  </a:moveTo>
                  <a:cubicBezTo>
                    <a:pt x="500" y="0"/>
                    <a:pt x="0" y="500"/>
                    <a:pt x="0" y="1108"/>
                  </a:cubicBezTo>
                  <a:cubicBezTo>
                    <a:pt x="0" y="1714"/>
                    <a:pt x="500" y="2214"/>
                    <a:pt x="1108" y="2214"/>
                  </a:cubicBezTo>
                  <a:cubicBezTo>
                    <a:pt x="1714" y="2214"/>
                    <a:pt x="2213" y="1714"/>
                    <a:pt x="2213" y="1108"/>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2126975" y="4693650"/>
              <a:ext cx="55375" cy="55350"/>
            </a:xfrm>
            <a:custGeom>
              <a:avLst/>
              <a:gdLst/>
              <a:ahLst/>
              <a:cxnLst/>
              <a:rect l="l" t="t" r="r" b="b"/>
              <a:pathLst>
                <a:path w="2215" h="2214" extrusionOk="0">
                  <a:moveTo>
                    <a:pt x="1109" y="0"/>
                  </a:moveTo>
                  <a:cubicBezTo>
                    <a:pt x="466" y="0"/>
                    <a:pt x="1" y="466"/>
                    <a:pt x="1" y="1108"/>
                  </a:cubicBezTo>
                  <a:cubicBezTo>
                    <a:pt x="1" y="1714"/>
                    <a:pt x="466" y="2214"/>
                    <a:pt x="1109" y="2214"/>
                  </a:cubicBezTo>
                  <a:cubicBezTo>
                    <a:pt x="1714" y="2214"/>
                    <a:pt x="2214" y="1714"/>
                    <a:pt x="2214" y="1108"/>
                  </a:cubicBezTo>
                  <a:cubicBezTo>
                    <a:pt x="2214" y="466"/>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2126975" y="4520500"/>
              <a:ext cx="55375" cy="55350"/>
            </a:xfrm>
            <a:custGeom>
              <a:avLst/>
              <a:gdLst/>
              <a:ahLst/>
              <a:cxnLst/>
              <a:rect l="l" t="t" r="r" b="b"/>
              <a:pathLst>
                <a:path w="2215" h="2214" extrusionOk="0">
                  <a:moveTo>
                    <a:pt x="1109" y="0"/>
                  </a:moveTo>
                  <a:cubicBezTo>
                    <a:pt x="466" y="0"/>
                    <a:pt x="1" y="500"/>
                    <a:pt x="1" y="1108"/>
                  </a:cubicBezTo>
                  <a:cubicBezTo>
                    <a:pt x="1" y="1714"/>
                    <a:pt x="466" y="2214"/>
                    <a:pt x="1109" y="2214"/>
                  </a:cubicBezTo>
                  <a:cubicBezTo>
                    <a:pt x="1714" y="2214"/>
                    <a:pt x="2214" y="1714"/>
                    <a:pt x="2214" y="1108"/>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1968125" y="4326850"/>
              <a:ext cx="55350" cy="55350"/>
            </a:xfrm>
            <a:custGeom>
              <a:avLst/>
              <a:gdLst/>
              <a:ahLst/>
              <a:cxnLst/>
              <a:rect l="l" t="t" r="r" b="b"/>
              <a:pathLst>
                <a:path w="2214" h="2214" extrusionOk="0">
                  <a:moveTo>
                    <a:pt x="1108" y="0"/>
                  </a:moveTo>
                  <a:cubicBezTo>
                    <a:pt x="500" y="0"/>
                    <a:pt x="0" y="463"/>
                    <a:pt x="0" y="1106"/>
                  </a:cubicBezTo>
                  <a:cubicBezTo>
                    <a:pt x="0" y="1714"/>
                    <a:pt x="500" y="2214"/>
                    <a:pt x="1108" y="2214"/>
                  </a:cubicBezTo>
                  <a:cubicBezTo>
                    <a:pt x="1714" y="2214"/>
                    <a:pt x="2213" y="1714"/>
                    <a:pt x="2213" y="1106"/>
                  </a:cubicBezTo>
                  <a:cubicBezTo>
                    <a:pt x="2213" y="463"/>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1968125" y="4153700"/>
              <a:ext cx="55350" cy="55350"/>
            </a:xfrm>
            <a:custGeom>
              <a:avLst/>
              <a:gdLst/>
              <a:ahLst/>
              <a:cxnLst/>
              <a:rect l="l" t="t" r="r" b="b"/>
              <a:pathLst>
                <a:path w="2214" h="2214" extrusionOk="0">
                  <a:moveTo>
                    <a:pt x="1108" y="0"/>
                  </a:moveTo>
                  <a:cubicBezTo>
                    <a:pt x="500" y="0"/>
                    <a:pt x="0" y="500"/>
                    <a:pt x="0" y="1106"/>
                  </a:cubicBezTo>
                  <a:cubicBezTo>
                    <a:pt x="0" y="1714"/>
                    <a:pt x="500" y="2214"/>
                    <a:pt x="1108" y="2214"/>
                  </a:cubicBezTo>
                  <a:cubicBezTo>
                    <a:pt x="1714" y="2214"/>
                    <a:pt x="2213" y="1714"/>
                    <a:pt x="2213" y="1106"/>
                  </a:cubicBezTo>
                  <a:cubicBezTo>
                    <a:pt x="2213" y="500"/>
                    <a:pt x="1714" y="0"/>
                    <a:pt x="1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2126975" y="4326850"/>
              <a:ext cx="55375" cy="55350"/>
            </a:xfrm>
            <a:custGeom>
              <a:avLst/>
              <a:gdLst/>
              <a:ahLst/>
              <a:cxnLst/>
              <a:rect l="l" t="t" r="r" b="b"/>
              <a:pathLst>
                <a:path w="2215" h="2214" extrusionOk="0">
                  <a:moveTo>
                    <a:pt x="1109" y="0"/>
                  </a:moveTo>
                  <a:cubicBezTo>
                    <a:pt x="466" y="0"/>
                    <a:pt x="1" y="463"/>
                    <a:pt x="1" y="1106"/>
                  </a:cubicBezTo>
                  <a:cubicBezTo>
                    <a:pt x="1" y="1714"/>
                    <a:pt x="466" y="2214"/>
                    <a:pt x="1109" y="2214"/>
                  </a:cubicBezTo>
                  <a:cubicBezTo>
                    <a:pt x="1714" y="2214"/>
                    <a:pt x="2214" y="1714"/>
                    <a:pt x="2214" y="1106"/>
                  </a:cubicBezTo>
                  <a:cubicBezTo>
                    <a:pt x="2214" y="463"/>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2126975" y="4153700"/>
              <a:ext cx="55375" cy="55350"/>
            </a:xfrm>
            <a:custGeom>
              <a:avLst/>
              <a:gdLst/>
              <a:ahLst/>
              <a:cxnLst/>
              <a:rect l="l" t="t" r="r" b="b"/>
              <a:pathLst>
                <a:path w="2215" h="2214" extrusionOk="0">
                  <a:moveTo>
                    <a:pt x="1109" y="0"/>
                  </a:moveTo>
                  <a:cubicBezTo>
                    <a:pt x="466" y="0"/>
                    <a:pt x="1" y="500"/>
                    <a:pt x="1" y="1106"/>
                  </a:cubicBezTo>
                  <a:cubicBezTo>
                    <a:pt x="1" y="1714"/>
                    <a:pt x="466" y="2214"/>
                    <a:pt x="1109" y="2214"/>
                  </a:cubicBezTo>
                  <a:cubicBezTo>
                    <a:pt x="1714" y="2214"/>
                    <a:pt x="2214" y="1714"/>
                    <a:pt x="2214" y="1106"/>
                  </a:cubicBezTo>
                  <a:cubicBezTo>
                    <a:pt x="2214" y="500"/>
                    <a:pt x="1714" y="0"/>
                    <a:pt x="1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2315350" y="4693650"/>
              <a:ext cx="55350" cy="55350"/>
            </a:xfrm>
            <a:custGeom>
              <a:avLst/>
              <a:gdLst/>
              <a:ahLst/>
              <a:cxnLst/>
              <a:rect l="l" t="t" r="r" b="b"/>
              <a:pathLst>
                <a:path w="2214" h="2214" extrusionOk="0">
                  <a:moveTo>
                    <a:pt x="1106" y="0"/>
                  </a:moveTo>
                  <a:cubicBezTo>
                    <a:pt x="500" y="0"/>
                    <a:pt x="0" y="466"/>
                    <a:pt x="0" y="1108"/>
                  </a:cubicBezTo>
                  <a:cubicBezTo>
                    <a:pt x="0" y="1714"/>
                    <a:pt x="500" y="2214"/>
                    <a:pt x="1106" y="2214"/>
                  </a:cubicBezTo>
                  <a:cubicBezTo>
                    <a:pt x="1714" y="2214"/>
                    <a:pt x="2214" y="1714"/>
                    <a:pt x="2214" y="1108"/>
                  </a:cubicBezTo>
                  <a:cubicBezTo>
                    <a:pt x="2214" y="466"/>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2315350" y="4520500"/>
              <a:ext cx="55350" cy="55350"/>
            </a:xfrm>
            <a:custGeom>
              <a:avLst/>
              <a:gdLst/>
              <a:ahLst/>
              <a:cxnLst/>
              <a:rect l="l" t="t" r="r" b="b"/>
              <a:pathLst>
                <a:path w="2214" h="2214" extrusionOk="0">
                  <a:moveTo>
                    <a:pt x="1106" y="0"/>
                  </a:moveTo>
                  <a:cubicBezTo>
                    <a:pt x="500" y="0"/>
                    <a:pt x="0" y="500"/>
                    <a:pt x="0" y="1108"/>
                  </a:cubicBezTo>
                  <a:cubicBezTo>
                    <a:pt x="0" y="1714"/>
                    <a:pt x="500" y="2214"/>
                    <a:pt x="1106" y="2214"/>
                  </a:cubicBezTo>
                  <a:cubicBezTo>
                    <a:pt x="1714" y="2214"/>
                    <a:pt x="2214" y="1714"/>
                    <a:pt x="2214" y="1108"/>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2474225" y="4693650"/>
              <a:ext cx="55350" cy="55350"/>
            </a:xfrm>
            <a:custGeom>
              <a:avLst/>
              <a:gdLst/>
              <a:ahLst/>
              <a:cxnLst/>
              <a:rect l="l" t="t" r="r" b="b"/>
              <a:pathLst>
                <a:path w="2214" h="2214" extrusionOk="0">
                  <a:moveTo>
                    <a:pt x="1105" y="0"/>
                  </a:moveTo>
                  <a:cubicBezTo>
                    <a:pt x="500" y="0"/>
                    <a:pt x="0" y="466"/>
                    <a:pt x="0" y="1108"/>
                  </a:cubicBezTo>
                  <a:cubicBezTo>
                    <a:pt x="0" y="1714"/>
                    <a:pt x="500" y="2214"/>
                    <a:pt x="1105" y="2214"/>
                  </a:cubicBezTo>
                  <a:cubicBezTo>
                    <a:pt x="1714" y="2214"/>
                    <a:pt x="2214" y="1714"/>
                    <a:pt x="2214" y="1108"/>
                  </a:cubicBezTo>
                  <a:cubicBezTo>
                    <a:pt x="2214" y="466"/>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2474225" y="4520500"/>
              <a:ext cx="55350" cy="55350"/>
            </a:xfrm>
            <a:custGeom>
              <a:avLst/>
              <a:gdLst/>
              <a:ahLst/>
              <a:cxnLst/>
              <a:rect l="l" t="t" r="r" b="b"/>
              <a:pathLst>
                <a:path w="2214" h="2214" extrusionOk="0">
                  <a:moveTo>
                    <a:pt x="1105" y="0"/>
                  </a:moveTo>
                  <a:cubicBezTo>
                    <a:pt x="500" y="0"/>
                    <a:pt x="0" y="500"/>
                    <a:pt x="0" y="1108"/>
                  </a:cubicBezTo>
                  <a:cubicBezTo>
                    <a:pt x="0" y="1714"/>
                    <a:pt x="500" y="2214"/>
                    <a:pt x="1105" y="2214"/>
                  </a:cubicBezTo>
                  <a:cubicBezTo>
                    <a:pt x="1714" y="2214"/>
                    <a:pt x="2214" y="1714"/>
                    <a:pt x="2214" y="1108"/>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2315350" y="4326850"/>
              <a:ext cx="55350" cy="55350"/>
            </a:xfrm>
            <a:custGeom>
              <a:avLst/>
              <a:gdLst/>
              <a:ahLst/>
              <a:cxnLst/>
              <a:rect l="l" t="t" r="r" b="b"/>
              <a:pathLst>
                <a:path w="2214" h="2214" extrusionOk="0">
                  <a:moveTo>
                    <a:pt x="1106" y="0"/>
                  </a:moveTo>
                  <a:cubicBezTo>
                    <a:pt x="500" y="0"/>
                    <a:pt x="0" y="463"/>
                    <a:pt x="0" y="1106"/>
                  </a:cubicBezTo>
                  <a:cubicBezTo>
                    <a:pt x="0" y="1714"/>
                    <a:pt x="500" y="2214"/>
                    <a:pt x="1106" y="2214"/>
                  </a:cubicBezTo>
                  <a:cubicBezTo>
                    <a:pt x="1714" y="2214"/>
                    <a:pt x="2214" y="1714"/>
                    <a:pt x="2214" y="1106"/>
                  </a:cubicBezTo>
                  <a:cubicBezTo>
                    <a:pt x="2214" y="463"/>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2315350" y="4153700"/>
              <a:ext cx="55350" cy="55350"/>
            </a:xfrm>
            <a:custGeom>
              <a:avLst/>
              <a:gdLst/>
              <a:ahLst/>
              <a:cxnLst/>
              <a:rect l="l" t="t" r="r" b="b"/>
              <a:pathLst>
                <a:path w="2214" h="2214" extrusionOk="0">
                  <a:moveTo>
                    <a:pt x="1106" y="0"/>
                  </a:moveTo>
                  <a:cubicBezTo>
                    <a:pt x="500" y="0"/>
                    <a:pt x="0" y="500"/>
                    <a:pt x="0" y="1106"/>
                  </a:cubicBezTo>
                  <a:cubicBezTo>
                    <a:pt x="0" y="1714"/>
                    <a:pt x="500" y="2214"/>
                    <a:pt x="1106" y="2214"/>
                  </a:cubicBezTo>
                  <a:cubicBezTo>
                    <a:pt x="1714" y="2214"/>
                    <a:pt x="2214" y="1714"/>
                    <a:pt x="2214" y="1106"/>
                  </a:cubicBezTo>
                  <a:cubicBezTo>
                    <a:pt x="2214" y="500"/>
                    <a:pt x="1714" y="0"/>
                    <a:pt x="1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2474225" y="4326850"/>
              <a:ext cx="55350" cy="55350"/>
            </a:xfrm>
            <a:custGeom>
              <a:avLst/>
              <a:gdLst/>
              <a:ahLst/>
              <a:cxnLst/>
              <a:rect l="l" t="t" r="r" b="b"/>
              <a:pathLst>
                <a:path w="2214" h="2214" extrusionOk="0">
                  <a:moveTo>
                    <a:pt x="1105" y="0"/>
                  </a:moveTo>
                  <a:cubicBezTo>
                    <a:pt x="500" y="0"/>
                    <a:pt x="0" y="463"/>
                    <a:pt x="0" y="1106"/>
                  </a:cubicBezTo>
                  <a:cubicBezTo>
                    <a:pt x="0" y="1714"/>
                    <a:pt x="500" y="2214"/>
                    <a:pt x="1105" y="2214"/>
                  </a:cubicBezTo>
                  <a:cubicBezTo>
                    <a:pt x="1714" y="2214"/>
                    <a:pt x="2214" y="1714"/>
                    <a:pt x="2214" y="1106"/>
                  </a:cubicBezTo>
                  <a:cubicBezTo>
                    <a:pt x="2214" y="463"/>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474225" y="4153700"/>
              <a:ext cx="55350" cy="55350"/>
            </a:xfrm>
            <a:custGeom>
              <a:avLst/>
              <a:gdLst/>
              <a:ahLst/>
              <a:cxnLst/>
              <a:rect l="l" t="t" r="r" b="b"/>
              <a:pathLst>
                <a:path w="2214" h="2214" extrusionOk="0">
                  <a:moveTo>
                    <a:pt x="1105" y="0"/>
                  </a:moveTo>
                  <a:cubicBezTo>
                    <a:pt x="500" y="0"/>
                    <a:pt x="0" y="500"/>
                    <a:pt x="0" y="1106"/>
                  </a:cubicBezTo>
                  <a:cubicBezTo>
                    <a:pt x="0" y="1714"/>
                    <a:pt x="500" y="2214"/>
                    <a:pt x="1105" y="2214"/>
                  </a:cubicBezTo>
                  <a:cubicBezTo>
                    <a:pt x="1714" y="2214"/>
                    <a:pt x="2214" y="1714"/>
                    <a:pt x="2214" y="1106"/>
                  </a:cubicBezTo>
                  <a:cubicBezTo>
                    <a:pt x="2214" y="500"/>
                    <a:pt x="1714" y="0"/>
                    <a:pt x="1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860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8" r:id="rId4"/>
    <p:sldLayoutId id="2147483679" r:id="rId5"/>
    <p:sldLayoutId id="2147483680" r:id="rId6"/>
    <p:sldLayoutId id="2147483684" r:id="rId7"/>
    <p:sldLayoutId id="2147483687" r:id="rId8"/>
    <p:sldLayoutId id="2147483688" r:id="rId9"/>
    <p:sldLayoutId id="214748368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cxnSp>
        <p:nvCxnSpPr>
          <p:cNvPr id="1197" name="Google Shape;1197;p38"/>
          <p:cNvCxnSpPr/>
          <p:nvPr/>
        </p:nvCxnSpPr>
        <p:spPr>
          <a:xfrm>
            <a:off x="4996900" y="2814638"/>
            <a:ext cx="2116200" cy="0"/>
          </a:xfrm>
          <a:prstGeom prst="straightConnector1">
            <a:avLst/>
          </a:prstGeom>
          <a:noFill/>
          <a:ln w="9525" cap="flat" cmpd="sng">
            <a:solidFill>
              <a:schemeClr val="lt1"/>
            </a:solidFill>
            <a:prstDash val="solid"/>
            <a:round/>
            <a:headEnd type="none" w="med" len="med"/>
            <a:tailEnd type="none" w="med" len="med"/>
          </a:ln>
        </p:spPr>
      </p:cxnSp>
      <p:sp>
        <p:nvSpPr>
          <p:cNvPr id="1198" name="Google Shape;1198;p38"/>
          <p:cNvSpPr txBox="1">
            <a:spLocks noGrp="1"/>
          </p:cNvSpPr>
          <p:nvPr>
            <p:ph type="ctrTitle"/>
          </p:nvPr>
        </p:nvSpPr>
        <p:spPr>
          <a:xfrm>
            <a:off x="830862" y="1729950"/>
            <a:ext cx="8430900" cy="179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Evidencia Científica </a:t>
            </a:r>
            <a:endParaRPr dirty="0">
              <a:solidFill>
                <a:schemeClr val="lt1"/>
              </a:solidFill>
            </a:endParaRPr>
          </a:p>
        </p:txBody>
      </p:sp>
      <p:pic>
        <p:nvPicPr>
          <p:cNvPr id="2" name="Imagen 1">
            <a:extLst>
              <a:ext uri="{FF2B5EF4-FFF2-40B4-BE49-F238E27FC236}">
                <a16:creationId xmlns="" xmlns:a16="http://schemas.microsoft.com/office/drawing/2014/main" id="{6DA9D589-2F9A-3392-1C43-4E8E1BE0153B}"/>
              </a:ext>
            </a:extLst>
          </p:cNvPr>
          <p:cNvPicPr>
            <a:picLocks noChangeAspect="1"/>
          </p:cNvPicPr>
          <p:nvPr/>
        </p:nvPicPr>
        <p:blipFill rotWithShape="1">
          <a:blip r:embed="rId3">
            <a:extLst>
              <a:ext uri="{28A0092B-C50C-407E-A947-70E740481C1C}">
                <a14:useLocalDpi xmlns:a14="http://schemas.microsoft.com/office/drawing/2010/main" val="0"/>
              </a:ext>
            </a:extLst>
          </a:blip>
          <a:srcRect l="45701" t="32750" r="20970" b="35551"/>
          <a:stretch/>
        </p:blipFill>
        <p:spPr>
          <a:xfrm>
            <a:off x="9838" y="0"/>
            <a:ext cx="1406523" cy="13377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pic>
        <p:nvPicPr>
          <p:cNvPr id="3" name="Picture 10">
            <a:extLst>
              <a:ext uri="{FF2B5EF4-FFF2-40B4-BE49-F238E27FC236}">
                <a16:creationId xmlns="" xmlns:a16="http://schemas.microsoft.com/office/drawing/2014/main" id="{CFA4C186-C529-996A-7E64-CB21F7189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6250" y="117726"/>
            <a:ext cx="757912" cy="76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4">
            <a:extLst>
              <a:ext uri="{FF2B5EF4-FFF2-40B4-BE49-F238E27FC236}">
                <a16:creationId xmlns="" xmlns:a16="http://schemas.microsoft.com/office/drawing/2014/main" id="{2C11B1C2-F038-4F0B-6E34-112A4C039BCF}"/>
              </a:ext>
            </a:extLst>
          </p:cNvPr>
          <p:cNvSpPr txBox="1"/>
          <p:nvPr/>
        </p:nvSpPr>
        <p:spPr>
          <a:xfrm>
            <a:off x="2444747" y="117726"/>
            <a:ext cx="4849379" cy="646331"/>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US" sz="1200" dirty="0">
                <a:solidFill>
                  <a:schemeClr val="tx1"/>
                </a:solidFill>
                <a:latin typeface="DM Serif Display" pitchFamily="2" charset="0"/>
                <a:ea typeface="Cambria" panose="02040503050406030204" pitchFamily="18" charset="0"/>
                <a:cs typeface="Times New Roman" panose="02020603050405020304" pitchFamily="18" charset="0"/>
              </a:rPr>
              <a:t>Universidad Centro Occidental Lisandro Alvarado</a:t>
            </a:r>
          </a:p>
          <a:p>
            <a:pPr algn="ctr"/>
            <a:r>
              <a:rPr lang="es-US" sz="1200" dirty="0">
                <a:solidFill>
                  <a:schemeClr val="tx1"/>
                </a:solidFill>
                <a:latin typeface="DM Serif Display" pitchFamily="2" charset="0"/>
                <a:ea typeface="Cambria" panose="02040503050406030204" pitchFamily="18" charset="0"/>
                <a:cs typeface="Times New Roman" panose="02020603050405020304" pitchFamily="18" charset="0"/>
              </a:rPr>
              <a:t>Centro Cardiovascular Regional Centro Occidental-ASCARDIO</a:t>
            </a:r>
          </a:p>
          <a:p>
            <a:pPr algn="ctr"/>
            <a:r>
              <a:rPr lang="es-US" sz="1200" dirty="0">
                <a:solidFill>
                  <a:schemeClr val="tx1"/>
                </a:solidFill>
                <a:latin typeface="DM Serif Display" pitchFamily="2" charset="0"/>
                <a:ea typeface="Cambria" panose="02040503050406030204" pitchFamily="18" charset="0"/>
                <a:cs typeface="Times New Roman" panose="02020603050405020304" pitchFamily="18" charset="0"/>
              </a:rPr>
              <a:t>Postgrado de Cardiología</a:t>
            </a:r>
            <a:endParaRPr lang="es-US" dirty="0">
              <a:solidFill>
                <a:schemeClr val="tx1"/>
              </a:solidFill>
              <a:latin typeface="DM Serif Display" pitchFamily="2" charset="0"/>
              <a:ea typeface="Cambria" panose="02040503050406030204" pitchFamily="18" charset="0"/>
              <a:cs typeface="Times New Roman" panose="02020603050405020304" pitchFamily="18" charset="0"/>
            </a:endParaRPr>
          </a:p>
        </p:txBody>
      </p:sp>
      <p:sp>
        <p:nvSpPr>
          <p:cNvPr id="5" name="Google Shape;662;p37">
            <a:extLst>
              <a:ext uri="{FF2B5EF4-FFF2-40B4-BE49-F238E27FC236}">
                <a16:creationId xmlns="" xmlns:a16="http://schemas.microsoft.com/office/drawing/2014/main" id="{4BA8A7B5-FF91-013F-0743-2F66CF6C11E9}"/>
              </a:ext>
            </a:extLst>
          </p:cNvPr>
          <p:cNvSpPr txBox="1">
            <a:spLocks/>
          </p:cNvSpPr>
          <p:nvPr/>
        </p:nvSpPr>
        <p:spPr>
          <a:xfrm>
            <a:off x="4197347" y="4465352"/>
            <a:ext cx="5188766" cy="5070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800"/>
              <a:buFont typeface="Cabin"/>
              <a:buNone/>
              <a:defRPr sz="16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2pPr>
            <a:lvl3pPr marL="1371600" marR="0" lvl="2"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3pPr>
            <a:lvl4pPr marL="1828800" marR="0" lvl="3"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4pPr>
            <a:lvl5pPr marL="2286000" marR="0" lvl="4"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5pPr>
            <a:lvl6pPr marL="2743200" marR="0" lvl="5"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6pPr>
            <a:lvl7pPr marL="3200400" marR="0" lvl="6"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7pPr>
            <a:lvl8pPr marL="3657600" marR="0" lvl="7"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8pPr>
            <a:lvl9pPr marL="4114800" marR="0" lvl="8" indent="-317500" algn="ctr" rtl="0">
              <a:lnSpc>
                <a:spcPct val="100000"/>
              </a:lnSpc>
              <a:spcBef>
                <a:spcPts val="0"/>
              </a:spcBef>
              <a:spcAft>
                <a:spcPts val="0"/>
              </a:spcAft>
              <a:buClr>
                <a:schemeClr val="lt2"/>
              </a:buClr>
              <a:buSzPts val="2800"/>
              <a:buFont typeface="Cabin"/>
              <a:buNone/>
              <a:defRPr sz="2800" b="0" i="0" u="none" strike="noStrike" cap="none">
                <a:solidFill>
                  <a:schemeClr val="lt2"/>
                </a:solidFill>
                <a:latin typeface="Cabin"/>
                <a:ea typeface="Cabin"/>
                <a:cs typeface="Cabin"/>
                <a:sym typeface="Cabin"/>
              </a:defRPr>
            </a:lvl9pPr>
          </a:lstStyle>
          <a:p>
            <a:pPr algn="ctr">
              <a:spcBef>
                <a:spcPct val="0"/>
              </a:spcBef>
              <a:defRPr/>
            </a:pPr>
            <a:r>
              <a:rPr lang="es-VE" altLang="es-ES" sz="1400" i="1" dirty="0">
                <a:solidFill>
                  <a:schemeClr val="tx1"/>
                </a:solidFill>
                <a:latin typeface="DM Serif Display" pitchFamily="2" charset="0"/>
              </a:rPr>
              <a:t>Barquisimeto, abril de 2023.</a:t>
            </a:r>
            <a:endParaRPr lang="es-VE" sz="1400" i="1" dirty="0">
              <a:solidFill>
                <a:schemeClr val="tx1"/>
              </a:solidFill>
              <a:latin typeface="DM Serif Display" pitchFamily="2" charset="0"/>
            </a:endParaRPr>
          </a:p>
        </p:txBody>
      </p:sp>
      <p:sp>
        <p:nvSpPr>
          <p:cNvPr id="7" name="6 CuadroTexto"/>
          <p:cNvSpPr txBox="1"/>
          <p:nvPr/>
        </p:nvSpPr>
        <p:spPr>
          <a:xfrm>
            <a:off x="1262216" y="3511245"/>
            <a:ext cx="7394840" cy="954107"/>
          </a:xfrm>
          <a:prstGeom prst="rect">
            <a:avLst/>
          </a:prstGeom>
          <a:solidFill>
            <a:schemeClr val="accent2">
              <a:lumMod val="85000"/>
            </a:schemeClr>
          </a:solidFill>
        </p:spPr>
        <p:txBody>
          <a:bodyPr wrap="square" rtlCol="0">
            <a:spAutoFit/>
          </a:bodyPr>
          <a:lstStyle/>
          <a:p>
            <a:r>
              <a:rPr lang="es-VE" dirty="0"/>
              <a:t>R3:                                                  R2:                                              R1:</a:t>
            </a:r>
          </a:p>
          <a:p>
            <a:r>
              <a:rPr lang="es-VE" b="1" dirty="0"/>
              <a:t>Trivilion Ana (expositor )     Parra, Karen  (relator)                      </a:t>
            </a:r>
            <a:r>
              <a:rPr lang="es-VE" dirty="0"/>
              <a:t>Santiago, Jazmín</a:t>
            </a:r>
          </a:p>
          <a:p>
            <a:r>
              <a:rPr lang="es-VE" dirty="0"/>
              <a:t>Pérez </a:t>
            </a:r>
            <a:r>
              <a:rPr lang="es-VE" dirty="0" err="1"/>
              <a:t>Lisseth</a:t>
            </a:r>
            <a:r>
              <a:rPr lang="es-VE" dirty="0"/>
              <a:t>                         Apóstol, Ana.</a:t>
            </a:r>
          </a:p>
          <a:p>
            <a:r>
              <a:rPr lang="es-VE" dirty="0"/>
              <a:t>Pérez Osvir                            Figueredo, Berenice</a:t>
            </a:r>
          </a:p>
        </p:txBody>
      </p:sp>
    </p:spTree>
    <p:extLst>
      <p:ext uri="{BB962C8B-B14F-4D97-AF65-F5344CB8AC3E}">
        <p14:creationId xmlns:p14="http://schemas.microsoft.com/office/powerpoint/2010/main" val="259108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858963" y="1928813"/>
            <a:ext cx="5894387" cy="1525587"/>
          </a:xfrm>
          <a:solidFill>
            <a:schemeClr val="accent1">
              <a:lumMod val="40000"/>
              <a:lumOff val="60000"/>
            </a:schemeClr>
          </a:solidFill>
        </p:spPr>
        <p:txBody>
          <a:bodyPr/>
          <a:lstStyle/>
          <a:p>
            <a:r>
              <a:rPr lang="es-VE" sz="4800" b="1" i="1" dirty="0">
                <a:solidFill>
                  <a:schemeClr val="bg1"/>
                </a:solidFill>
                <a:latin typeface="+mj-lt"/>
              </a:rPr>
              <a:t>RESULTADOS</a:t>
            </a:r>
          </a:p>
        </p:txBody>
      </p:sp>
    </p:spTree>
    <p:extLst>
      <p:ext uri="{BB962C8B-B14F-4D97-AF65-F5344CB8AC3E}">
        <p14:creationId xmlns:p14="http://schemas.microsoft.com/office/powerpoint/2010/main" val="1154575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18" t="17334" r="41406" b="17334"/>
          <a:stretch/>
        </p:blipFill>
        <p:spPr bwMode="auto">
          <a:xfrm>
            <a:off x="1684941" y="590549"/>
            <a:ext cx="6515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1684941" y="1198178"/>
            <a:ext cx="3722633" cy="31261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redondeado"/>
          <p:cNvSpPr/>
          <p:nvPr/>
        </p:nvSpPr>
        <p:spPr>
          <a:xfrm>
            <a:off x="5558001" y="1035267"/>
            <a:ext cx="2372053" cy="32890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314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07" t="16999" r="4687" b="29334"/>
          <a:stretch/>
        </p:blipFill>
        <p:spPr bwMode="auto">
          <a:xfrm>
            <a:off x="514350" y="1228725"/>
            <a:ext cx="81724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514350" y="1669832"/>
            <a:ext cx="8172450" cy="647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Rectángulo redondeado"/>
          <p:cNvSpPr/>
          <p:nvPr/>
        </p:nvSpPr>
        <p:spPr>
          <a:xfrm>
            <a:off x="514350" y="2286000"/>
            <a:ext cx="8172450" cy="323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Rectángulo redondeado"/>
          <p:cNvSpPr/>
          <p:nvPr/>
        </p:nvSpPr>
        <p:spPr>
          <a:xfrm>
            <a:off x="514350" y="2600325"/>
            <a:ext cx="8172450" cy="647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6050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31" t="15333" r="4492" b="14333"/>
          <a:stretch/>
        </p:blipFill>
        <p:spPr bwMode="auto">
          <a:xfrm>
            <a:off x="647700" y="323850"/>
            <a:ext cx="8001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914399" y="1198180"/>
            <a:ext cx="7598979" cy="2995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redondeado"/>
          <p:cNvSpPr/>
          <p:nvPr/>
        </p:nvSpPr>
        <p:spPr>
          <a:xfrm>
            <a:off x="848710" y="3862553"/>
            <a:ext cx="7598979" cy="4755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9224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4" t="16333" r="6250" b="14000"/>
          <a:stretch/>
        </p:blipFill>
        <p:spPr bwMode="auto">
          <a:xfrm>
            <a:off x="266700" y="647700"/>
            <a:ext cx="86296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331086" y="1497729"/>
            <a:ext cx="8565264"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redondeado"/>
          <p:cNvSpPr/>
          <p:nvPr/>
        </p:nvSpPr>
        <p:spPr>
          <a:xfrm>
            <a:off x="331086" y="2510990"/>
            <a:ext cx="8565264" cy="4755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redondeado"/>
          <p:cNvSpPr/>
          <p:nvPr/>
        </p:nvSpPr>
        <p:spPr>
          <a:xfrm>
            <a:off x="331086" y="4338146"/>
            <a:ext cx="8565264" cy="291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2608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0" t="16667" r="3321" b="14333"/>
          <a:stretch/>
        </p:blipFill>
        <p:spPr bwMode="auto">
          <a:xfrm>
            <a:off x="495300" y="742950"/>
            <a:ext cx="8324850" cy="36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495300" y="1497729"/>
            <a:ext cx="8238798"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redondeado"/>
          <p:cNvSpPr/>
          <p:nvPr/>
        </p:nvSpPr>
        <p:spPr>
          <a:xfrm>
            <a:off x="495300" y="1735526"/>
            <a:ext cx="8238798"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redondeado"/>
          <p:cNvSpPr/>
          <p:nvPr/>
        </p:nvSpPr>
        <p:spPr>
          <a:xfrm>
            <a:off x="495299" y="1973323"/>
            <a:ext cx="8238799"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redondeado"/>
          <p:cNvSpPr/>
          <p:nvPr/>
        </p:nvSpPr>
        <p:spPr>
          <a:xfrm>
            <a:off x="483486" y="2211120"/>
            <a:ext cx="8250612"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redondeado"/>
          <p:cNvSpPr/>
          <p:nvPr/>
        </p:nvSpPr>
        <p:spPr>
          <a:xfrm>
            <a:off x="495300" y="2454586"/>
            <a:ext cx="8238798" cy="4147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redondeado"/>
          <p:cNvSpPr/>
          <p:nvPr/>
        </p:nvSpPr>
        <p:spPr>
          <a:xfrm>
            <a:off x="483487" y="3356748"/>
            <a:ext cx="8250612" cy="3954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redondeado"/>
          <p:cNvSpPr/>
          <p:nvPr/>
        </p:nvSpPr>
        <p:spPr>
          <a:xfrm>
            <a:off x="495300" y="4049310"/>
            <a:ext cx="8256857" cy="3547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21707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6124" y="2357615"/>
            <a:ext cx="6957807" cy="606300"/>
          </a:xfrm>
        </p:spPr>
        <p:txBody>
          <a:bodyPr/>
          <a:lstStyle/>
          <a:p>
            <a:r>
              <a:rPr lang="es-VE" sz="4800" dirty="0"/>
              <a:t>DISCUSION</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36" t="27666" r="2735" b="17000"/>
          <a:stretch/>
        </p:blipFill>
        <p:spPr bwMode="auto">
          <a:xfrm>
            <a:off x="552450" y="1238250"/>
            <a:ext cx="8210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9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20" t="16000" r="16595" b="16414"/>
          <a:stretch/>
        </p:blipFill>
        <p:spPr bwMode="auto">
          <a:xfrm>
            <a:off x="173422" y="788276"/>
            <a:ext cx="5407571" cy="38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02" t="18793" r="1832" b="10862"/>
          <a:stretch/>
        </p:blipFill>
        <p:spPr bwMode="auto">
          <a:xfrm>
            <a:off x="173422" y="788276"/>
            <a:ext cx="8560675" cy="402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173422" y="1450432"/>
            <a:ext cx="8560675"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redondeado"/>
          <p:cNvSpPr/>
          <p:nvPr/>
        </p:nvSpPr>
        <p:spPr>
          <a:xfrm>
            <a:off x="173422" y="1996970"/>
            <a:ext cx="8560675"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redondeado"/>
          <p:cNvSpPr/>
          <p:nvPr/>
        </p:nvSpPr>
        <p:spPr>
          <a:xfrm>
            <a:off x="173422" y="3254922"/>
            <a:ext cx="8560675" cy="23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redondeado"/>
          <p:cNvSpPr/>
          <p:nvPr/>
        </p:nvSpPr>
        <p:spPr>
          <a:xfrm>
            <a:off x="173422" y="4544737"/>
            <a:ext cx="8560675" cy="2164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2747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895350" y="1600200"/>
            <a:ext cx="6629400" cy="2950050"/>
          </a:xfrm>
        </p:spPr>
        <p:txBody>
          <a:bodyPr/>
          <a:lstStyle/>
          <a:p>
            <a:r>
              <a:rPr lang="es-VE" sz="1600" b="1" dirty="0">
                <a:latin typeface="+mj-lt"/>
              </a:rPr>
              <a:t>Diseño transversal del estudio y  desafíos de reclutar participantes para un estudio intensivo en tiempo</a:t>
            </a:r>
            <a:r>
              <a:rPr lang="es-VE" sz="2000" dirty="0">
                <a:latin typeface="+mj-lt"/>
              </a:rPr>
              <a:t>.</a:t>
            </a:r>
          </a:p>
          <a:p>
            <a:endParaRPr lang="es-VE" sz="2000" dirty="0">
              <a:latin typeface="+mj-lt"/>
            </a:endParaRPr>
          </a:p>
          <a:p>
            <a:r>
              <a:rPr lang="es-VE" sz="1600" b="1" dirty="0">
                <a:latin typeface="+mj-lt"/>
              </a:rPr>
              <a:t>No se  pudo demostrar ninguna diferencia en la resonancia magnética cerebral de estos pacientes después de más de 5 años de tratamiento consecutivo.</a:t>
            </a:r>
          </a:p>
          <a:p>
            <a:endParaRPr lang="es-VE" sz="2000" dirty="0">
              <a:latin typeface="+mj-lt"/>
            </a:endParaRPr>
          </a:p>
          <a:p>
            <a:r>
              <a:rPr lang="es-VE" sz="1600" b="1" dirty="0">
                <a:latin typeface="+mj-lt"/>
              </a:rPr>
              <a:t>La tasa de participación del estudio varió del 17 % al 25 % para los distintos brazos del estudio. </a:t>
            </a:r>
          </a:p>
          <a:p>
            <a:endParaRPr lang="es-VE" sz="1600" b="1" dirty="0">
              <a:latin typeface="+mj-lt"/>
            </a:endParaRPr>
          </a:p>
          <a:p>
            <a:r>
              <a:rPr lang="es-VE" sz="1600" b="1" dirty="0">
                <a:latin typeface="+mj-lt"/>
              </a:rPr>
              <a:t>Cierta superposición de los participantes </a:t>
            </a:r>
          </a:p>
          <a:p>
            <a:endParaRPr lang="es-VE" sz="1600" b="1" dirty="0"/>
          </a:p>
          <a:p>
            <a:endParaRPr lang="es-VE" dirty="0"/>
          </a:p>
        </p:txBody>
      </p:sp>
      <p:sp>
        <p:nvSpPr>
          <p:cNvPr id="3" name="2 Título"/>
          <p:cNvSpPr>
            <a:spLocks noGrp="1"/>
          </p:cNvSpPr>
          <p:nvPr>
            <p:ph type="title"/>
          </p:nvPr>
        </p:nvSpPr>
        <p:spPr>
          <a:xfrm>
            <a:off x="4407600" y="0"/>
            <a:ext cx="5247600" cy="1008000"/>
          </a:xfrm>
        </p:spPr>
        <p:txBody>
          <a:bodyPr/>
          <a:lstStyle/>
          <a:p>
            <a:r>
              <a:rPr lang="es-VE" b="1" i="1" dirty="0">
                <a:latin typeface="+mj-lt"/>
              </a:rPr>
              <a:t>LIMITACIONES</a:t>
            </a:r>
          </a:p>
        </p:txBody>
      </p:sp>
    </p:spTree>
    <p:extLst>
      <p:ext uri="{BB962C8B-B14F-4D97-AF65-F5344CB8AC3E}">
        <p14:creationId xmlns:p14="http://schemas.microsoft.com/office/powerpoint/2010/main" val="35264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95848" y="462849"/>
            <a:ext cx="2664512" cy="461665"/>
          </a:xfrm>
          <a:prstGeom prst="rect">
            <a:avLst/>
          </a:prstGeom>
          <a:noFill/>
        </p:spPr>
        <p:txBody>
          <a:bodyPr wrap="none" rtlCol="0">
            <a:spAutoFit/>
          </a:bodyPr>
          <a:lstStyle/>
          <a:p>
            <a:r>
              <a:rPr lang="es-VE" sz="2400" b="1" i="1" dirty="0">
                <a:solidFill>
                  <a:schemeClr val="bg1"/>
                </a:solidFill>
              </a:rPr>
              <a:t>CONCLUSIONES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99" t="16176" r="9158" b="10000"/>
          <a:stretch/>
        </p:blipFill>
        <p:spPr bwMode="auto">
          <a:xfrm>
            <a:off x="189186" y="462849"/>
            <a:ext cx="4540469" cy="447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155323" y="1190844"/>
            <a:ext cx="3294993" cy="3323987"/>
          </a:xfrm>
          <a:prstGeom prst="rect">
            <a:avLst/>
          </a:prstGeom>
        </p:spPr>
        <p:txBody>
          <a:bodyPr wrap="square">
            <a:spAutoFit/>
          </a:bodyPr>
          <a:lstStyle/>
          <a:p>
            <a:pPr marL="342900" indent="-342900" algn="ctr">
              <a:buAutoNum type="arabicPeriod"/>
            </a:pPr>
            <a:r>
              <a:rPr lang="es-VE" b="1" dirty="0"/>
              <a:t>No se pudo demostrar ningún beneficio de la profilaxis a largo plazo con warfarina sobre la aspirina.</a:t>
            </a:r>
          </a:p>
          <a:p>
            <a:pPr marL="342900" indent="-342900" algn="ctr">
              <a:buAutoNum type="arabicPeriod"/>
            </a:pPr>
            <a:endParaRPr lang="es-VE" b="1" dirty="0"/>
          </a:p>
          <a:p>
            <a:pPr marL="342900" indent="-342900" algn="ctr">
              <a:buAutoNum type="arabicPeriod"/>
            </a:pPr>
            <a:r>
              <a:rPr lang="es-VE" b="1" dirty="0"/>
              <a:t> Resultados sugieren que se debe ofrecer aspirina como trombo-profilaxis primaria a largo plazo después de la cirugía de Fontan.</a:t>
            </a:r>
          </a:p>
          <a:p>
            <a:pPr marL="342900" indent="-342900" algn="ctr">
              <a:buAutoNum type="arabicPeriod"/>
            </a:pPr>
            <a:endParaRPr lang="es-VE" b="1" dirty="0"/>
          </a:p>
          <a:p>
            <a:pPr marL="342900" indent="-342900" algn="ctr">
              <a:buAutoNum type="arabicPeriod"/>
            </a:pPr>
            <a:r>
              <a:rPr lang="es-VE" b="1" dirty="0"/>
              <a:t>Se debe tener en cuenta características clínicas importantes como la función cardíaca y la función pulmonar</a:t>
            </a:r>
            <a:r>
              <a:rPr lang="es-VE" dirty="0"/>
              <a:t>.</a:t>
            </a:r>
          </a:p>
        </p:txBody>
      </p:sp>
    </p:spTree>
    <p:extLst>
      <p:ext uri="{BB962C8B-B14F-4D97-AF65-F5344CB8AC3E}">
        <p14:creationId xmlns:p14="http://schemas.microsoft.com/office/powerpoint/2010/main" val="7024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17" t="16553" r="50000" b="15034"/>
          <a:stretch/>
        </p:blipFill>
        <p:spPr bwMode="auto">
          <a:xfrm>
            <a:off x="5391806" y="1308537"/>
            <a:ext cx="2885089"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07336" y="1510560"/>
            <a:ext cx="2225289" cy="400110"/>
          </a:xfrm>
          <a:prstGeom prst="rect">
            <a:avLst/>
          </a:prstGeom>
          <a:noFill/>
        </p:spPr>
        <p:txBody>
          <a:bodyPr wrap="none" rtlCol="0">
            <a:spAutoFit/>
          </a:bodyPr>
          <a:lstStyle/>
          <a:p>
            <a:r>
              <a:rPr lang="es-VE" sz="2000" b="1" dirty="0">
                <a:solidFill>
                  <a:schemeClr val="tx1"/>
                </a:solidFill>
              </a:rPr>
              <a:t>INTERROGANTE</a:t>
            </a:r>
          </a:p>
        </p:txBody>
      </p:sp>
      <p:sp>
        <p:nvSpPr>
          <p:cNvPr id="11" name="10 Rectángulo"/>
          <p:cNvSpPr/>
          <p:nvPr/>
        </p:nvSpPr>
        <p:spPr>
          <a:xfrm>
            <a:off x="710034" y="2304772"/>
            <a:ext cx="4645181" cy="1754326"/>
          </a:xfrm>
          <a:prstGeom prst="rect">
            <a:avLst/>
          </a:prstGeom>
        </p:spPr>
        <p:txBody>
          <a:bodyPr wrap="square">
            <a:spAutoFit/>
          </a:bodyPr>
          <a:lstStyle/>
          <a:p>
            <a:pPr algn="ctr"/>
            <a:r>
              <a:rPr lang="es-VE" sz="1800" b="1" dirty="0"/>
              <a:t>En pacientes en postoperatorio mayor o igual de 6 meses de cirugía de Fontan, el tratamiento </a:t>
            </a:r>
            <a:r>
              <a:rPr lang="es-VE" sz="1800" b="1" dirty="0" err="1"/>
              <a:t>antitrombótico</a:t>
            </a:r>
            <a:r>
              <a:rPr lang="es-VE" sz="1800" b="1" dirty="0"/>
              <a:t> con warfarina versus aspirina ¿Reduce el riesgo de eventos </a:t>
            </a:r>
            <a:r>
              <a:rPr lang="es-VE" sz="1800" b="1" dirty="0" err="1"/>
              <a:t>tromboembólicos</a:t>
            </a:r>
            <a:r>
              <a:rPr lang="es-VE" sz="1800" b="1" dirty="0"/>
              <a:t> y hemorrágicos?</a:t>
            </a:r>
            <a:endParaRPr lang="es-VE" sz="1800" dirty="0"/>
          </a:p>
        </p:txBody>
      </p:sp>
    </p:spTree>
    <p:extLst>
      <p:ext uri="{BB962C8B-B14F-4D97-AF65-F5344CB8AC3E}">
        <p14:creationId xmlns:p14="http://schemas.microsoft.com/office/powerpoint/2010/main" val="1026915509"/>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7032" y="1663428"/>
            <a:ext cx="3090911" cy="193899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Lista de</a:t>
            </a:r>
          </a:p>
          <a:p>
            <a:pPr algn="just"/>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Cotejo</a:t>
            </a:r>
            <a:endParaRPr lang="es-E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3079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691" t="14688" r="22716" b="4724"/>
          <a:stretch/>
        </p:blipFill>
        <p:spPr>
          <a:xfrm>
            <a:off x="1061156" y="84738"/>
            <a:ext cx="5872022" cy="5058762"/>
          </a:xfrm>
          <a:prstGeom prst="rect">
            <a:avLst/>
          </a:prstGeom>
        </p:spPr>
      </p:pic>
      <p:sp>
        <p:nvSpPr>
          <p:cNvPr id="8" name="7 Forma en L"/>
          <p:cNvSpPr/>
          <p:nvPr/>
        </p:nvSpPr>
        <p:spPr>
          <a:xfrm rot="18631854">
            <a:off x="5002230" y="1330625"/>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Forma en L"/>
          <p:cNvSpPr/>
          <p:nvPr/>
        </p:nvSpPr>
        <p:spPr>
          <a:xfrm rot="18631854">
            <a:off x="5423752" y="1033856"/>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Forma en L"/>
          <p:cNvSpPr/>
          <p:nvPr/>
        </p:nvSpPr>
        <p:spPr>
          <a:xfrm rot="18631854">
            <a:off x="5445864" y="1819857"/>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Forma en L"/>
          <p:cNvSpPr/>
          <p:nvPr/>
        </p:nvSpPr>
        <p:spPr>
          <a:xfrm rot="18631854">
            <a:off x="5445863" y="2173482"/>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Forma en L"/>
          <p:cNvSpPr/>
          <p:nvPr/>
        </p:nvSpPr>
        <p:spPr>
          <a:xfrm rot="18631854">
            <a:off x="5423751" y="3793064"/>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1 Forma en L"/>
          <p:cNvSpPr/>
          <p:nvPr/>
        </p:nvSpPr>
        <p:spPr>
          <a:xfrm rot="18631854">
            <a:off x="5002230" y="2642628"/>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1 Forma en L"/>
          <p:cNvSpPr/>
          <p:nvPr/>
        </p:nvSpPr>
        <p:spPr>
          <a:xfrm rot="18631854">
            <a:off x="4991188" y="3055700"/>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1 Forma en L"/>
          <p:cNvSpPr/>
          <p:nvPr/>
        </p:nvSpPr>
        <p:spPr>
          <a:xfrm rot="18631854">
            <a:off x="4972630" y="3468771"/>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8 Cruz"/>
          <p:cNvSpPr/>
          <p:nvPr/>
        </p:nvSpPr>
        <p:spPr>
          <a:xfrm rot="3090623">
            <a:off x="5812937" y="4133524"/>
            <a:ext cx="295449" cy="262573"/>
          </a:xfrm>
          <a:prstGeom prst="plus">
            <a:avLst>
              <a:gd name="adj" fmla="val 392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14 Forma en L"/>
          <p:cNvSpPr/>
          <p:nvPr/>
        </p:nvSpPr>
        <p:spPr>
          <a:xfrm rot="18631854">
            <a:off x="4965420" y="4652283"/>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14 Forma en L"/>
          <p:cNvSpPr/>
          <p:nvPr/>
        </p:nvSpPr>
        <p:spPr>
          <a:xfrm rot="18631854">
            <a:off x="4991188" y="4916604"/>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77907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animBg="1"/>
      <p:bldP spid="18" grpId="0" animBg="1"/>
      <p:bldP spid="19" grpId="0" animBg="1"/>
      <p:bldP spid="20"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827" t="19738" r="22840" b="49081"/>
          <a:stretch/>
        </p:blipFill>
        <p:spPr>
          <a:xfrm>
            <a:off x="843160" y="1799605"/>
            <a:ext cx="6698560" cy="2201841"/>
          </a:xfrm>
          <a:prstGeom prst="rect">
            <a:avLst/>
          </a:prstGeom>
        </p:spPr>
      </p:pic>
      <p:pic>
        <p:nvPicPr>
          <p:cNvPr id="3" name="Imagen 2"/>
          <p:cNvPicPr>
            <a:picLocks noChangeAspect="1"/>
          </p:cNvPicPr>
          <p:nvPr/>
        </p:nvPicPr>
        <p:blipFill rotWithShape="1">
          <a:blip r:embed="rId3"/>
          <a:srcRect l="23579" t="17323" r="23458" b="70600"/>
          <a:stretch/>
        </p:blipFill>
        <p:spPr>
          <a:xfrm>
            <a:off x="738074" y="871592"/>
            <a:ext cx="6802903" cy="872169"/>
          </a:xfrm>
          <a:prstGeom prst="rect">
            <a:avLst/>
          </a:prstGeom>
        </p:spPr>
      </p:pic>
      <p:sp>
        <p:nvSpPr>
          <p:cNvPr id="8" name="7 Forma en L"/>
          <p:cNvSpPr/>
          <p:nvPr/>
        </p:nvSpPr>
        <p:spPr>
          <a:xfrm rot="18631854">
            <a:off x="5025642" y="1425896"/>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Forma en L"/>
          <p:cNvSpPr/>
          <p:nvPr/>
        </p:nvSpPr>
        <p:spPr>
          <a:xfrm rot="18631854">
            <a:off x="5025642" y="1083155"/>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7 Forma en L"/>
          <p:cNvSpPr/>
          <p:nvPr/>
        </p:nvSpPr>
        <p:spPr>
          <a:xfrm rot="18631854">
            <a:off x="5469663" y="2255630"/>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7 Forma en L"/>
          <p:cNvSpPr/>
          <p:nvPr/>
        </p:nvSpPr>
        <p:spPr>
          <a:xfrm rot="18631854">
            <a:off x="5043923" y="2559294"/>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7 Forma en L"/>
          <p:cNvSpPr/>
          <p:nvPr/>
        </p:nvSpPr>
        <p:spPr>
          <a:xfrm rot="18631854">
            <a:off x="5461592" y="2880320"/>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7 Forma en L"/>
          <p:cNvSpPr/>
          <p:nvPr/>
        </p:nvSpPr>
        <p:spPr>
          <a:xfrm rot="18631854">
            <a:off x="5043922" y="3541766"/>
            <a:ext cx="238831" cy="16214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532063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17" t="16553" r="50000" b="15034"/>
          <a:stretch/>
        </p:blipFill>
        <p:spPr bwMode="auto">
          <a:xfrm>
            <a:off x="5391806" y="1308537"/>
            <a:ext cx="2885089"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07336" y="1510560"/>
            <a:ext cx="2225289" cy="400110"/>
          </a:xfrm>
          <a:prstGeom prst="rect">
            <a:avLst/>
          </a:prstGeom>
          <a:noFill/>
        </p:spPr>
        <p:txBody>
          <a:bodyPr wrap="none" rtlCol="0">
            <a:spAutoFit/>
          </a:bodyPr>
          <a:lstStyle/>
          <a:p>
            <a:r>
              <a:rPr lang="es-VE" sz="2000" b="1" dirty="0">
                <a:solidFill>
                  <a:schemeClr val="tx1"/>
                </a:solidFill>
              </a:rPr>
              <a:t>INTERROGANTE</a:t>
            </a:r>
          </a:p>
        </p:txBody>
      </p:sp>
      <p:sp>
        <p:nvSpPr>
          <p:cNvPr id="11" name="10 Rectángulo"/>
          <p:cNvSpPr/>
          <p:nvPr/>
        </p:nvSpPr>
        <p:spPr>
          <a:xfrm>
            <a:off x="710034" y="2304772"/>
            <a:ext cx="4645181" cy="1754326"/>
          </a:xfrm>
          <a:prstGeom prst="rect">
            <a:avLst/>
          </a:prstGeom>
        </p:spPr>
        <p:txBody>
          <a:bodyPr wrap="square">
            <a:spAutoFit/>
          </a:bodyPr>
          <a:lstStyle/>
          <a:p>
            <a:pPr algn="ctr"/>
            <a:r>
              <a:rPr lang="es-VE" sz="1800" b="1" dirty="0"/>
              <a:t>En pacientes en postoperatorio mayor o igual de 6 meses de cirugía de Fontan, el tratamiento </a:t>
            </a:r>
            <a:r>
              <a:rPr lang="es-VE" sz="1800" b="1" dirty="0" err="1"/>
              <a:t>antitrombótico</a:t>
            </a:r>
            <a:r>
              <a:rPr lang="es-VE" sz="1800" b="1" dirty="0"/>
              <a:t> con warfarina versus aspirina ¿Reduce el riesgo de eventos </a:t>
            </a:r>
            <a:r>
              <a:rPr lang="es-VE" sz="1800" b="1" dirty="0" err="1"/>
              <a:t>tromboembólicos</a:t>
            </a:r>
            <a:r>
              <a:rPr lang="es-VE" sz="1800" b="1" dirty="0"/>
              <a:t> y hemorrágicos?</a:t>
            </a:r>
            <a:endParaRPr lang="es-VE" sz="1800" dirty="0"/>
          </a:p>
        </p:txBody>
      </p:sp>
      <p:sp>
        <p:nvSpPr>
          <p:cNvPr id="2" name="1 Rectángulo redondeado"/>
          <p:cNvSpPr/>
          <p:nvPr/>
        </p:nvSpPr>
        <p:spPr>
          <a:xfrm>
            <a:off x="5391806" y="1510560"/>
            <a:ext cx="3468414" cy="2683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t>NO responde la pregunta del ciclo debido a que la comparación de uso de warfarina con aspirina no demostró superioridad una con respecto a la otra desde el punto de vista clínico ni estadístico</a:t>
            </a:r>
          </a:p>
        </p:txBody>
      </p:sp>
    </p:spTree>
    <p:extLst>
      <p:ext uri="{BB962C8B-B14F-4D97-AF65-F5344CB8AC3E}">
        <p14:creationId xmlns:p14="http://schemas.microsoft.com/office/powerpoint/2010/main" val="32917605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APORTES DEL GRUPO</a:t>
            </a:r>
          </a:p>
        </p:txBody>
      </p:sp>
      <p:sp>
        <p:nvSpPr>
          <p:cNvPr id="3" name="2 Rectángulo redondeado"/>
          <p:cNvSpPr/>
          <p:nvPr/>
        </p:nvSpPr>
        <p:spPr>
          <a:xfrm>
            <a:off x="141890" y="1450428"/>
            <a:ext cx="2790496" cy="3026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i="1" u="sng" dirty="0"/>
              <a:t>ESTADISTICO:</a:t>
            </a:r>
          </a:p>
          <a:p>
            <a:pPr algn="ctr"/>
            <a:endParaRPr lang="es-VE" dirty="0"/>
          </a:p>
          <a:p>
            <a:pPr marL="285750" indent="-285750" algn="ctr">
              <a:buClr>
                <a:schemeClr val="bg1"/>
              </a:buClr>
              <a:buFont typeface="Wingdings" pitchFamily="2" charset="2"/>
              <a:buChar char="ü"/>
            </a:pPr>
            <a:r>
              <a:rPr lang="es-VE" b="1" dirty="0">
                <a:solidFill>
                  <a:schemeClr val="bg1"/>
                </a:solidFill>
              </a:rPr>
              <a:t>Solo se uso estadístico de valor de P.</a:t>
            </a:r>
          </a:p>
          <a:p>
            <a:pPr algn="ctr">
              <a:buClr>
                <a:schemeClr val="bg1"/>
              </a:buClr>
            </a:pPr>
            <a:endParaRPr lang="es-VE" b="1" dirty="0">
              <a:solidFill>
                <a:schemeClr val="bg1"/>
              </a:solidFill>
            </a:endParaRPr>
          </a:p>
          <a:p>
            <a:pPr marL="285750" indent="-285750" algn="ctr">
              <a:buClr>
                <a:schemeClr val="bg1"/>
              </a:buClr>
              <a:buFont typeface="Wingdings" pitchFamily="2" charset="2"/>
              <a:buChar char="ü"/>
            </a:pPr>
            <a:r>
              <a:rPr lang="es-VE" b="1" dirty="0">
                <a:solidFill>
                  <a:schemeClr val="bg1"/>
                </a:solidFill>
              </a:rPr>
              <a:t>OR no se uso para todas las características evaluadas</a:t>
            </a:r>
          </a:p>
        </p:txBody>
      </p:sp>
      <p:sp>
        <p:nvSpPr>
          <p:cNvPr id="4" name="3 Rectángulo redondeado"/>
          <p:cNvSpPr/>
          <p:nvPr/>
        </p:nvSpPr>
        <p:spPr>
          <a:xfrm>
            <a:off x="2806264" y="1450428"/>
            <a:ext cx="3168868" cy="30269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i="1" u="sng" dirty="0"/>
              <a:t>METODOLOGICO:</a:t>
            </a:r>
          </a:p>
          <a:p>
            <a:pPr algn="ctr"/>
            <a:endParaRPr lang="es-VE" dirty="0"/>
          </a:p>
          <a:p>
            <a:pPr marL="285750" indent="-285750" algn="ctr">
              <a:buClr>
                <a:schemeClr val="bg1"/>
              </a:buClr>
              <a:buFont typeface="Wingdings" pitchFamily="2" charset="2"/>
              <a:buChar char="ü"/>
            </a:pPr>
            <a:r>
              <a:rPr lang="es-VE" b="1" dirty="0">
                <a:solidFill>
                  <a:schemeClr val="bg1"/>
                </a:solidFill>
              </a:rPr>
              <a:t>Numero de participantes no coincide con las N en las tablas.</a:t>
            </a:r>
          </a:p>
          <a:p>
            <a:pPr marL="285750" indent="-285750" algn="ctr">
              <a:buClr>
                <a:schemeClr val="bg1"/>
              </a:buClr>
              <a:buFont typeface="Wingdings" pitchFamily="2" charset="2"/>
              <a:buChar char="ü"/>
            </a:pPr>
            <a:r>
              <a:rPr lang="es-VE" b="1" dirty="0">
                <a:solidFill>
                  <a:schemeClr val="bg1"/>
                </a:solidFill>
              </a:rPr>
              <a:t>Grupo de pacientes con cambio de grupo de warfarina a aspirina no especificado en las tablas.</a:t>
            </a:r>
          </a:p>
          <a:p>
            <a:pPr marL="285750" indent="-285750" algn="ctr">
              <a:buClr>
                <a:schemeClr val="bg1"/>
              </a:buClr>
              <a:buFont typeface="Wingdings" pitchFamily="2" charset="2"/>
              <a:buChar char="ü"/>
            </a:pPr>
            <a:r>
              <a:rPr lang="es-VE" b="1" dirty="0">
                <a:solidFill>
                  <a:schemeClr val="bg1"/>
                </a:solidFill>
              </a:rPr>
              <a:t>Superposición de pacientes entre un brazo del estudio y otro.</a:t>
            </a:r>
          </a:p>
        </p:txBody>
      </p:sp>
      <p:sp>
        <p:nvSpPr>
          <p:cNvPr id="5" name="4 Rectángulo redondeado"/>
          <p:cNvSpPr/>
          <p:nvPr/>
        </p:nvSpPr>
        <p:spPr>
          <a:xfrm>
            <a:off x="5833243" y="1450428"/>
            <a:ext cx="3168868" cy="3026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i="1" u="sng" dirty="0"/>
              <a:t>CLINICO:</a:t>
            </a:r>
          </a:p>
          <a:p>
            <a:pPr algn="ctr"/>
            <a:endParaRPr lang="es-VE" dirty="0"/>
          </a:p>
          <a:p>
            <a:pPr marL="285750" indent="-285750" algn="ctr">
              <a:buClr>
                <a:schemeClr val="bg1"/>
              </a:buClr>
              <a:buFont typeface="Wingdings" pitchFamily="2" charset="2"/>
              <a:buChar char="ü"/>
            </a:pPr>
            <a:r>
              <a:rPr lang="es-VE" b="1" dirty="0">
                <a:solidFill>
                  <a:schemeClr val="bg1"/>
                </a:solidFill>
              </a:rPr>
              <a:t>Densidad mineral ósea  afectada en grupo que recibe warfarina.</a:t>
            </a:r>
          </a:p>
          <a:p>
            <a:pPr marL="285750" indent="-285750" algn="ctr">
              <a:buClr>
                <a:schemeClr val="bg1"/>
              </a:buClr>
              <a:buFont typeface="Wingdings" pitchFamily="2" charset="2"/>
              <a:buChar char="ü"/>
            </a:pPr>
            <a:r>
              <a:rPr lang="es-VE" b="1" dirty="0">
                <a:solidFill>
                  <a:schemeClr val="bg1"/>
                </a:solidFill>
              </a:rPr>
              <a:t>No superioridad de warfarina con respecto a aspirina como protector de eventos trombótico.</a:t>
            </a:r>
          </a:p>
          <a:p>
            <a:pPr marL="285750" indent="-285750" algn="ctr">
              <a:buClr>
                <a:schemeClr val="bg1"/>
              </a:buClr>
              <a:buFont typeface="Wingdings" pitchFamily="2" charset="2"/>
              <a:buChar char="ü"/>
            </a:pPr>
            <a:r>
              <a:rPr lang="es-VE" b="1" dirty="0">
                <a:solidFill>
                  <a:schemeClr val="bg1"/>
                </a:solidFill>
              </a:rPr>
              <a:t>Mayor eventos de sangrado con </a:t>
            </a:r>
            <a:r>
              <a:rPr lang="es-VE" b="1" dirty="0" err="1">
                <a:solidFill>
                  <a:schemeClr val="bg1"/>
                </a:solidFill>
              </a:rPr>
              <a:t>warfarina</a:t>
            </a:r>
            <a:endParaRPr lang="es-VE" b="1" dirty="0">
              <a:solidFill>
                <a:schemeClr val="bg1"/>
              </a:solidFill>
            </a:endParaRPr>
          </a:p>
          <a:p>
            <a:pPr marL="285750" indent="-285750" algn="ctr">
              <a:buClr>
                <a:schemeClr val="bg1"/>
              </a:buClr>
              <a:buFont typeface="Wingdings" pitchFamily="2" charset="2"/>
              <a:buChar char="ü"/>
            </a:pPr>
            <a:r>
              <a:rPr lang="es-VE" b="1" dirty="0">
                <a:solidFill>
                  <a:schemeClr val="bg1"/>
                </a:solidFill>
              </a:rPr>
              <a:t>Calidad de vida igual en ambos grupos.</a:t>
            </a:r>
          </a:p>
          <a:p>
            <a:pPr marL="285750" indent="-285750" algn="ctr">
              <a:buClr>
                <a:schemeClr val="bg1"/>
              </a:buClr>
              <a:buFont typeface="Wingdings" pitchFamily="2" charset="2"/>
              <a:buChar char="ü"/>
            </a:pPr>
            <a:endParaRPr lang="es-VE" b="1" dirty="0">
              <a:solidFill>
                <a:schemeClr val="bg1"/>
              </a:solidFill>
            </a:endParaRPr>
          </a:p>
        </p:txBody>
      </p:sp>
    </p:spTree>
    <p:extLst>
      <p:ext uri="{BB962C8B-B14F-4D97-AF65-F5344CB8AC3E}">
        <p14:creationId xmlns:p14="http://schemas.microsoft.com/office/powerpoint/2010/main" val="35599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57418" y="3802173"/>
            <a:ext cx="388032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a:t>
            </a:r>
          </a:p>
        </p:txBody>
      </p:sp>
    </p:spTree>
    <p:extLst>
      <p:ext uri="{BB962C8B-B14F-4D97-AF65-F5344CB8AC3E}">
        <p14:creationId xmlns:p14="http://schemas.microsoft.com/office/powerpoint/2010/main" val="323600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55" t="15000" r="8008" b="36666"/>
          <a:stretch/>
        </p:blipFill>
        <p:spPr bwMode="auto">
          <a:xfrm>
            <a:off x="381000" y="1295400"/>
            <a:ext cx="82677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37" t="27666" r="19531" b="58334"/>
          <a:stretch/>
        </p:blipFill>
        <p:spPr bwMode="auto">
          <a:xfrm>
            <a:off x="1047750" y="1971675"/>
            <a:ext cx="5924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13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INTRODUCCION</a:t>
            </a:r>
          </a:p>
        </p:txBody>
      </p:sp>
      <p:sp>
        <p:nvSpPr>
          <p:cNvPr id="5" name="4 Anillo"/>
          <p:cNvSpPr/>
          <p:nvPr/>
        </p:nvSpPr>
        <p:spPr>
          <a:xfrm>
            <a:off x="625108" y="1486074"/>
            <a:ext cx="315310" cy="228600"/>
          </a:xfrm>
          <a:prstGeom prst="don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Anillo"/>
          <p:cNvSpPr/>
          <p:nvPr/>
        </p:nvSpPr>
        <p:spPr>
          <a:xfrm>
            <a:off x="613426" y="2228888"/>
            <a:ext cx="315310" cy="228600"/>
          </a:xfrm>
          <a:prstGeom prst="don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Anillo"/>
          <p:cNvSpPr/>
          <p:nvPr/>
        </p:nvSpPr>
        <p:spPr>
          <a:xfrm>
            <a:off x="653239" y="2836052"/>
            <a:ext cx="315310" cy="228600"/>
          </a:xfrm>
          <a:prstGeom prst="don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Anillo"/>
          <p:cNvSpPr/>
          <p:nvPr/>
        </p:nvSpPr>
        <p:spPr>
          <a:xfrm>
            <a:off x="645871" y="4340137"/>
            <a:ext cx="315310" cy="228600"/>
          </a:xfrm>
          <a:prstGeom prst="don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1" name="10 Rectángulo"/>
          <p:cNvSpPr/>
          <p:nvPr/>
        </p:nvSpPr>
        <p:spPr>
          <a:xfrm>
            <a:off x="1219682" y="2040347"/>
            <a:ext cx="7520783" cy="523220"/>
          </a:xfrm>
          <a:prstGeom prst="rect">
            <a:avLst/>
          </a:prstGeom>
        </p:spPr>
        <p:txBody>
          <a:bodyPr wrap="square">
            <a:spAutoFit/>
          </a:bodyPr>
          <a:lstStyle/>
          <a:p>
            <a:r>
              <a:rPr lang="es-VE" b="1" dirty="0">
                <a:solidFill>
                  <a:schemeClr val="tx1"/>
                </a:solidFill>
              </a:rPr>
              <a:t>El enfoque de los pacientes se ha desplazado hacia las comorbilidades como arritmias, disfunción hepática y complicaciones tromboembolicas</a:t>
            </a:r>
          </a:p>
        </p:txBody>
      </p:sp>
      <p:sp>
        <p:nvSpPr>
          <p:cNvPr id="13" name="12 Rectángulo"/>
          <p:cNvSpPr/>
          <p:nvPr/>
        </p:nvSpPr>
        <p:spPr>
          <a:xfrm>
            <a:off x="1219678" y="4255067"/>
            <a:ext cx="7787367" cy="523220"/>
          </a:xfrm>
          <a:prstGeom prst="rect">
            <a:avLst/>
          </a:prstGeom>
        </p:spPr>
        <p:txBody>
          <a:bodyPr wrap="square">
            <a:spAutoFit/>
          </a:bodyPr>
          <a:lstStyle/>
          <a:p>
            <a:r>
              <a:rPr lang="es-VE" b="1" dirty="0">
                <a:solidFill>
                  <a:schemeClr val="tx1"/>
                </a:solidFill>
              </a:rPr>
              <a:t>Warfarina mayor control de INR y mayor riesgo de hemorragia, y aspirina con mayor resistencia </a:t>
            </a:r>
          </a:p>
        </p:txBody>
      </p:sp>
      <p:sp>
        <p:nvSpPr>
          <p:cNvPr id="3" name="2 Rectángulo"/>
          <p:cNvSpPr/>
          <p:nvPr/>
        </p:nvSpPr>
        <p:spPr>
          <a:xfrm>
            <a:off x="1219681" y="1338764"/>
            <a:ext cx="6899559" cy="523220"/>
          </a:xfrm>
          <a:prstGeom prst="rect">
            <a:avLst/>
          </a:prstGeom>
        </p:spPr>
        <p:txBody>
          <a:bodyPr wrap="square">
            <a:spAutoFit/>
          </a:bodyPr>
          <a:lstStyle/>
          <a:p>
            <a:r>
              <a:rPr lang="es-VE" b="1" dirty="0">
                <a:solidFill>
                  <a:schemeClr val="tx1"/>
                </a:solidFill>
              </a:rPr>
              <a:t>El procedimiento Fontan es la culminación de una serie de etapas para tratar pacientes con fisiología de ventrículo único</a:t>
            </a:r>
          </a:p>
        </p:txBody>
      </p:sp>
      <p:sp>
        <p:nvSpPr>
          <p:cNvPr id="4" name="3 Rectángulo"/>
          <p:cNvSpPr/>
          <p:nvPr/>
        </p:nvSpPr>
        <p:spPr>
          <a:xfrm>
            <a:off x="1219680" y="2836052"/>
            <a:ext cx="6899559" cy="523220"/>
          </a:xfrm>
          <a:prstGeom prst="rect">
            <a:avLst/>
          </a:prstGeom>
        </p:spPr>
        <p:txBody>
          <a:bodyPr wrap="square">
            <a:spAutoFit/>
          </a:bodyPr>
          <a:lstStyle/>
          <a:p>
            <a:r>
              <a:rPr lang="es-VE" b="1" dirty="0">
                <a:solidFill>
                  <a:schemeClr val="tx1"/>
                </a:solidFill>
              </a:rPr>
              <a:t>Estudios de cohortes han informado una incidencia de accidente cerebrovascular  del 3 al 19%</a:t>
            </a:r>
            <a:r>
              <a:rPr lang="es-VE" b="1" dirty="0">
                <a:solidFill>
                  <a:schemeClr val="bg1"/>
                </a:solidFill>
              </a:rPr>
              <a:t>enosa. </a:t>
            </a:r>
          </a:p>
        </p:txBody>
      </p:sp>
      <p:sp>
        <p:nvSpPr>
          <p:cNvPr id="14" name="13 Anillo"/>
          <p:cNvSpPr/>
          <p:nvPr/>
        </p:nvSpPr>
        <p:spPr>
          <a:xfrm>
            <a:off x="644158" y="3563373"/>
            <a:ext cx="315310" cy="228600"/>
          </a:xfrm>
          <a:prstGeom prst="don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5" name="14 Rectángulo"/>
          <p:cNvSpPr/>
          <p:nvPr/>
        </p:nvSpPr>
        <p:spPr>
          <a:xfrm>
            <a:off x="1219677" y="3530363"/>
            <a:ext cx="7787367" cy="523220"/>
          </a:xfrm>
          <a:prstGeom prst="rect">
            <a:avLst/>
          </a:prstGeom>
        </p:spPr>
        <p:txBody>
          <a:bodyPr wrap="square">
            <a:spAutoFit/>
          </a:bodyPr>
          <a:lstStyle/>
          <a:p>
            <a:r>
              <a:rPr lang="es-VE" b="1" dirty="0">
                <a:solidFill>
                  <a:schemeClr val="tx1"/>
                </a:solidFill>
              </a:rPr>
              <a:t>La AHA reconoce que la base de evidencia actual para el tipo y duración optima de la terapia antitrombotica es limitada.</a:t>
            </a:r>
          </a:p>
        </p:txBody>
      </p:sp>
    </p:spTree>
    <p:extLst>
      <p:ext uri="{BB962C8B-B14F-4D97-AF65-F5344CB8AC3E}">
        <p14:creationId xmlns:p14="http://schemas.microsoft.com/office/powerpoint/2010/main" val="606367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P spid="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276687" y="328613"/>
            <a:ext cx="3852862" cy="841375"/>
          </a:xfrm>
        </p:spPr>
        <p:txBody>
          <a:bodyPr/>
          <a:lstStyle/>
          <a:p>
            <a:r>
              <a:rPr lang="es-VE" sz="4000" b="1" dirty="0">
                <a:solidFill>
                  <a:schemeClr val="bg1"/>
                </a:solidFill>
                <a:latin typeface="+mj-lt"/>
              </a:rPr>
              <a:t>Objetivos.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42" t="31172" r="28233" b="6759"/>
          <a:stretch/>
        </p:blipFill>
        <p:spPr bwMode="auto">
          <a:xfrm>
            <a:off x="772511" y="1481959"/>
            <a:ext cx="2569779" cy="276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909849" y="1896090"/>
            <a:ext cx="4572000" cy="1631216"/>
          </a:xfrm>
          <a:prstGeom prst="rect">
            <a:avLst/>
          </a:prstGeom>
        </p:spPr>
        <p:txBody>
          <a:bodyPr>
            <a:spAutoFit/>
          </a:bodyPr>
          <a:lstStyle/>
          <a:p>
            <a:pPr algn="ctr"/>
            <a:r>
              <a:rPr lang="es-VE" sz="2000" b="1" dirty="0">
                <a:solidFill>
                  <a:schemeClr val="tx1"/>
                </a:solidFill>
              </a:rPr>
              <a:t>Comparar la lesión cerebrovascular, </a:t>
            </a:r>
            <a:r>
              <a:rPr lang="es-VE" sz="2000" b="1" dirty="0" err="1">
                <a:solidFill>
                  <a:schemeClr val="tx1"/>
                </a:solidFill>
              </a:rPr>
              <a:t>desmineralizacion</a:t>
            </a:r>
            <a:r>
              <a:rPr lang="es-VE" sz="2000" b="1" dirty="0">
                <a:solidFill>
                  <a:schemeClr val="tx1"/>
                </a:solidFill>
              </a:rPr>
              <a:t> ósea, sangrado y calidad de vida en pacientes con Fontan que recibieron warfarina o aspirina a largo plazo.</a:t>
            </a:r>
          </a:p>
        </p:txBody>
      </p:sp>
    </p:spTree>
    <p:extLst>
      <p:ext uri="{BB962C8B-B14F-4D97-AF65-F5344CB8AC3E}">
        <p14:creationId xmlns:p14="http://schemas.microsoft.com/office/powerpoint/2010/main" val="330389609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51572" y="268013"/>
            <a:ext cx="3672800" cy="646331"/>
          </a:xfrm>
          <a:prstGeom prst="rect">
            <a:avLst/>
          </a:prstGeom>
          <a:noFill/>
        </p:spPr>
        <p:txBody>
          <a:bodyPr wrap="none" rtlCol="0">
            <a:spAutoFit/>
          </a:bodyPr>
          <a:lstStyle/>
          <a:p>
            <a:r>
              <a:rPr lang="es-VE" sz="3600" b="1" dirty="0">
                <a:solidFill>
                  <a:schemeClr val="bg1"/>
                </a:solidFill>
              </a:rPr>
              <a:t>METODOLOGIA</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420" t="20999" r="18642" b="15276"/>
          <a:stretch/>
        </p:blipFill>
        <p:spPr bwMode="auto">
          <a:xfrm>
            <a:off x="3215977" y="1768612"/>
            <a:ext cx="2259519" cy="148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85819" y="1618136"/>
            <a:ext cx="2044149" cy="523220"/>
          </a:xfrm>
          <a:prstGeom prst="rect">
            <a:avLst/>
          </a:prstGeom>
          <a:noFill/>
          <a:ln>
            <a:solidFill>
              <a:schemeClr val="bg1"/>
            </a:solidFill>
          </a:ln>
        </p:spPr>
        <p:txBody>
          <a:bodyPr wrap="none" rtlCol="0">
            <a:spAutoFit/>
          </a:bodyPr>
          <a:lstStyle/>
          <a:p>
            <a:r>
              <a:rPr lang="es-VE" b="1" dirty="0">
                <a:solidFill>
                  <a:schemeClr val="tx1"/>
                </a:solidFill>
              </a:rPr>
              <a:t>Estudio  Transversal, </a:t>
            </a:r>
          </a:p>
          <a:p>
            <a:r>
              <a:rPr lang="es-VE" b="1" dirty="0">
                <a:solidFill>
                  <a:schemeClr val="tx1"/>
                </a:solidFill>
              </a:rPr>
              <a:t>        multicéntrico</a:t>
            </a:r>
          </a:p>
        </p:txBody>
      </p:sp>
      <p:sp>
        <p:nvSpPr>
          <p:cNvPr id="6" name="5 Rectángulo"/>
          <p:cNvSpPr/>
          <p:nvPr/>
        </p:nvSpPr>
        <p:spPr>
          <a:xfrm>
            <a:off x="377935" y="3680882"/>
            <a:ext cx="3233062" cy="523220"/>
          </a:xfrm>
          <a:prstGeom prst="rect">
            <a:avLst/>
          </a:prstGeom>
          <a:ln>
            <a:solidFill>
              <a:schemeClr val="bg1"/>
            </a:solidFill>
          </a:ln>
        </p:spPr>
        <p:txBody>
          <a:bodyPr wrap="square">
            <a:spAutoFit/>
          </a:bodyPr>
          <a:lstStyle/>
          <a:p>
            <a:pPr algn="just"/>
            <a:r>
              <a:rPr lang="es-VE" b="1" dirty="0">
                <a:solidFill>
                  <a:schemeClr val="tx1"/>
                </a:solidFill>
              </a:rPr>
              <a:t>Registro de Australia y Nueva Zelanda Fontan</a:t>
            </a:r>
          </a:p>
        </p:txBody>
      </p:sp>
      <p:sp>
        <p:nvSpPr>
          <p:cNvPr id="7" name="6 Rectángulo"/>
          <p:cNvSpPr/>
          <p:nvPr/>
        </p:nvSpPr>
        <p:spPr>
          <a:xfrm>
            <a:off x="929662" y="2835474"/>
            <a:ext cx="1356462" cy="307777"/>
          </a:xfrm>
          <a:prstGeom prst="rect">
            <a:avLst/>
          </a:prstGeom>
          <a:ln>
            <a:solidFill>
              <a:schemeClr val="bg1"/>
            </a:solidFill>
          </a:ln>
        </p:spPr>
        <p:txBody>
          <a:bodyPr wrap="none">
            <a:spAutoFit/>
          </a:bodyPr>
          <a:lstStyle/>
          <a:p>
            <a:r>
              <a:rPr lang="es-VE" b="1" dirty="0">
                <a:solidFill>
                  <a:schemeClr val="tx1"/>
                </a:solidFill>
              </a:rPr>
              <a:t>490 pacientes</a:t>
            </a:r>
          </a:p>
        </p:txBody>
      </p:sp>
      <p:sp>
        <p:nvSpPr>
          <p:cNvPr id="8" name="7 Rectángulo"/>
          <p:cNvSpPr/>
          <p:nvPr/>
        </p:nvSpPr>
        <p:spPr>
          <a:xfrm>
            <a:off x="5564236" y="1665923"/>
            <a:ext cx="3447472" cy="1169551"/>
          </a:xfrm>
          <a:prstGeom prst="rect">
            <a:avLst/>
          </a:prstGeom>
          <a:ln>
            <a:solidFill>
              <a:schemeClr val="bg1"/>
            </a:solidFill>
          </a:ln>
        </p:spPr>
        <p:txBody>
          <a:bodyPr wrap="square">
            <a:spAutoFit/>
          </a:bodyPr>
          <a:lstStyle/>
          <a:p>
            <a:pPr algn="just"/>
            <a:r>
              <a:rPr lang="es-VE" b="1" u="sng" dirty="0">
                <a:solidFill>
                  <a:schemeClr val="tx1"/>
                </a:solidFill>
              </a:rPr>
              <a:t>TRATAMIENTO:</a:t>
            </a:r>
          </a:p>
          <a:p>
            <a:pPr algn="just"/>
            <a:endParaRPr lang="es-VE" b="1" dirty="0">
              <a:solidFill>
                <a:schemeClr val="tx1"/>
              </a:solidFill>
            </a:endParaRPr>
          </a:p>
          <a:p>
            <a:pPr marL="285750" indent="-285750" algn="just">
              <a:buFont typeface="Arial" pitchFamily="34" charset="0"/>
              <a:buChar char="•"/>
            </a:pPr>
            <a:r>
              <a:rPr lang="es-VE" b="1" dirty="0">
                <a:solidFill>
                  <a:schemeClr val="tx1"/>
                </a:solidFill>
              </a:rPr>
              <a:t>Warfarina con INR  objetivo 2-3</a:t>
            </a:r>
          </a:p>
          <a:p>
            <a:pPr marL="285750" indent="-285750" algn="just">
              <a:buFont typeface="Arial" pitchFamily="34" charset="0"/>
              <a:buChar char="•"/>
            </a:pPr>
            <a:r>
              <a:rPr lang="es-VE" b="1" dirty="0">
                <a:solidFill>
                  <a:schemeClr val="tx1"/>
                </a:solidFill>
              </a:rPr>
              <a:t>Aspirina 3-5mg kg dosis máxima 150mg</a:t>
            </a:r>
          </a:p>
        </p:txBody>
      </p:sp>
      <p:sp>
        <p:nvSpPr>
          <p:cNvPr id="9" name="8 Rectángulo"/>
          <p:cNvSpPr/>
          <p:nvPr/>
        </p:nvSpPr>
        <p:spPr>
          <a:xfrm>
            <a:off x="4913232" y="3465437"/>
            <a:ext cx="4211140" cy="954107"/>
          </a:xfrm>
          <a:prstGeom prst="rect">
            <a:avLst/>
          </a:prstGeom>
          <a:ln>
            <a:solidFill>
              <a:schemeClr val="bg1"/>
            </a:solidFill>
          </a:ln>
        </p:spPr>
        <p:txBody>
          <a:bodyPr wrap="square">
            <a:spAutoFit/>
          </a:bodyPr>
          <a:lstStyle/>
          <a:p>
            <a:pPr marL="285750" indent="-285750" algn="ctr">
              <a:buFont typeface="Arial" pitchFamily="34" charset="0"/>
              <a:buChar char="•"/>
            </a:pPr>
            <a:r>
              <a:rPr lang="es-VE" b="1" dirty="0">
                <a:solidFill>
                  <a:schemeClr val="tx1"/>
                </a:solidFill>
              </a:rPr>
              <a:t>Resonancia magnética cerebral</a:t>
            </a:r>
          </a:p>
          <a:p>
            <a:pPr marL="285750" indent="-285750" algn="ctr">
              <a:buFont typeface="Arial" pitchFamily="34" charset="0"/>
              <a:buChar char="•"/>
            </a:pPr>
            <a:r>
              <a:rPr lang="es-VE" b="1" dirty="0">
                <a:solidFill>
                  <a:schemeClr val="tx1"/>
                </a:solidFill>
              </a:rPr>
              <a:t>Densitometría mineral ósea</a:t>
            </a:r>
          </a:p>
          <a:p>
            <a:pPr marL="285750" indent="-285750" algn="ctr">
              <a:buFont typeface="Arial" pitchFamily="34" charset="0"/>
              <a:buChar char="•"/>
            </a:pPr>
            <a:r>
              <a:rPr lang="es-VE" b="1" dirty="0">
                <a:solidFill>
                  <a:schemeClr val="tx1"/>
                </a:solidFill>
              </a:rPr>
              <a:t>Sangrado</a:t>
            </a:r>
          </a:p>
          <a:p>
            <a:pPr marL="285750" indent="-285750" algn="ctr">
              <a:buFont typeface="Arial" pitchFamily="34" charset="0"/>
              <a:buChar char="•"/>
            </a:pPr>
            <a:r>
              <a:rPr lang="es-VE" b="1" dirty="0">
                <a:solidFill>
                  <a:schemeClr val="tx1"/>
                </a:solidFill>
              </a:rPr>
              <a:t> Calidad de vida</a:t>
            </a:r>
            <a:endParaRPr lang="es-VE" dirty="0">
              <a:solidFill>
                <a:schemeClr val="tx1"/>
              </a:solidFill>
            </a:endParaRPr>
          </a:p>
        </p:txBody>
      </p:sp>
    </p:spTree>
    <p:extLst>
      <p:ext uri="{BB962C8B-B14F-4D97-AF65-F5344CB8AC3E}">
        <p14:creationId xmlns:p14="http://schemas.microsoft.com/office/powerpoint/2010/main" val="170341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53" t="15667" r="10351" b="10000"/>
          <a:stretch/>
        </p:blipFill>
        <p:spPr bwMode="auto">
          <a:xfrm>
            <a:off x="1090448" y="226629"/>
            <a:ext cx="61150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6463862" y="733097"/>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1186</a:t>
            </a:r>
          </a:p>
        </p:txBody>
      </p:sp>
      <p:sp>
        <p:nvSpPr>
          <p:cNvPr id="4" name="3 Rectángulo redondeado"/>
          <p:cNvSpPr/>
          <p:nvPr/>
        </p:nvSpPr>
        <p:spPr>
          <a:xfrm>
            <a:off x="4771696" y="2051489"/>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490</a:t>
            </a:r>
          </a:p>
        </p:txBody>
      </p:sp>
      <p:sp>
        <p:nvSpPr>
          <p:cNvPr id="5" name="4 Rectángulo redondeado"/>
          <p:cNvSpPr/>
          <p:nvPr/>
        </p:nvSpPr>
        <p:spPr>
          <a:xfrm>
            <a:off x="1508235" y="3455276"/>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121</a:t>
            </a:r>
          </a:p>
        </p:txBody>
      </p:sp>
      <p:sp>
        <p:nvSpPr>
          <p:cNvPr id="6" name="5 Rectángulo redondeado"/>
          <p:cNvSpPr/>
          <p:nvPr/>
        </p:nvSpPr>
        <p:spPr>
          <a:xfrm>
            <a:off x="3596180" y="3473670"/>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120</a:t>
            </a:r>
          </a:p>
        </p:txBody>
      </p:sp>
      <p:sp>
        <p:nvSpPr>
          <p:cNvPr id="7" name="6 Rectángulo redondeado"/>
          <p:cNvSpPr/>
          <p:nvPr/>
        </p:nvSpPr>
        <p:spPr>
          <a:xfrm>
            <a:off x="5165834" y="3473670"/>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90</a:t>
            </a:r>
          </a:p>
        </p:txBody>
      </p:sp>
      <p:sp>
        <p:nvSpPr>
          <p:cNvPr id="3" name="6 Rectángulo redondeado">
            <a:extLst>
              <a:ext uri="{FF2B5EF4-FFF2-40B4-BE49-F238E27FC236}">
                <a16:creationId xmlns="" xmlns:a16="http://schemas.microsoft.com/office/drawing/2014/main" id="{38766056-EF0B-03FA-E00E-D3653E5BDE63}"/>
              </a:ext>
            </a:extLst>
          </p:cNvPr>
          <p:cNvSpPr/>
          <p:nvPr/>
        </p:nvSpPr>
        <p:spPr>
          <a:xfrm>
            <a:off x="6334946" y="3456152"/>
            <a:ext cx="110358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100</a:t>
            </a:r>
          </a:p>
        </p:txBody>
      </p:sp>
    </p:spTree>
    <p:extLst>
      <p:ext uri="{BB962C8B-B14F-4D97-AF65-F5344CB8AC3E}">
        <p14:creationId xmlns:p14="http://schemas.microsoft.com/office/powerpoint/2010/main" val="701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33748" y="666240"/>
            <a:ext cx="3493264" cy="400110"/>
          </a:xfrm>
          <a:prstGeom prst="rect">
            <a:avLst/>
          </a:prstGeom>
          <a:noFill/>
        </p:spPr>
        <p:txBody>
          <a:bodyPr wrap="none" rtlCol="0">
            <a:spAutoFit/>
          </a:bodyPr>
          <a:lstStyle/>
          <a:p>
            <a:r>
              <a:rPr lang="es-VE" sz="2000" b="1" u="sng" dirty="0">
                <a:solidFill>
                  <a:schemeClr val="bg1"/>
                </a:solidFill>
              </a:rPr>
              <a:t>CRITERIOS DE INCLUSION</a:t>
            </a:r>
          </a:p>
        </p:txBody>
      </p:sp>
      <p:sp>
        <p:nvSpPr>
          <p:cNvPr id="6" name="5 CuadroTexto"/>
          <p:cNvSpPr txBox="1"/>
          <p:nvPr/>
        </p:nvSpPr>
        <p:spPr>
          <a:xfrm>
            <a:off x="2790688" y="4390393"/>
            <a:ext cx="2893741" cy="338554"/>
          </a:xfrm>
          <a:prstGeom prst="rect">
            <a:avLst/>
          </a:prstGeom>
          <a:noFill/>
        </p:spPr>
        <p:txBody>
          <a:bodyPr wrap="none" rtlCol="0">
            <a:spAutoFit/>
          </a:bodyPr>
          <a:lstStyle/>
          <a:p>
            <a:r>
              <a:rPr lang="es-VE" sz="1600" b="1" u="sng" dirty="0">
                <a:solidFill>
                  <a:schemeClr val="bg1"/>
                </a:solidFill>
              </a:rPr>
              <a:t>CRITERIOS DE EXCLUSION</a:t>
            </a:r>
          </a:p>
        </p:txBody>
      </p:sp>
      <p:graphicFrame>
        <p:nvGraphicFramePr>
          <p:cNvPr id="3" name="2 Diagrama"/>
          <p:cNvGraphicFramePr/>
          <p:nvPr>
            <p:extLst>
              <p:ext uri="{D42A27DB-BD31-4B8C-83A1-F6EECF244321}">
                <p14:modId xmlns:p14="http://schemas.microsoft.com/office/powerpoint/2010/main" val="3707675619"/>
              </p:ext>
            </p:extLst>
          </p:nvPr>
        </p:nvGraphicFramePr>
        <p:xfrm>
          <a:off x="0" y="1066350"/>
          <a:ext cx="6534150" cy="3324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4200886615"/>
              </p:ext>
            </p:extLst>
          </p:nvPr>
        </p:nvGraphicFramePr>
        <p:xfrm>
          <a:off x="2790688" y="194945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CuadroTexto"/>
          <p:cNvSpPr txBox="1"/>
          <p:nvPr/>
        </p:nvSpPr>
        <p:spPr>
          <a:xfrm>
            <a:off x="5090948" y="2647440"/>
            <a:ext cx="3579826" cy="400110"/>
          </a:xfrm>
          <a:prstGeom prst="rect">
            <a:avLst/>
          </a:prstGeom>
          <a:noFill/>
        </p:spPr>
        <p:txBody>
          <a:bodyPr wrap="none" rtlCol="0">
            <a:spAutoFit/>
          </a:bodyPr>
          <a:lstStyle/>
          <a:p>
            <a:r>
              <a:rPr lang="es-VE" sz="2000" b="1" u="sng" dirty="0">
                <a:solidFill>
                  <a:schemeClr val="tx1"/>
                </a:solidFill>
              </a:rPr>
              <a:t>CRITERIOS DE EXCLUSION</a:t>
            </a:r>
          </a:p>
        </p:txBody>
      </p:sp>
    </p:spTree>
    <p:extLst>
      <p:ext uri="{BB962C8B-B14F-4D97-AF65-F5344CB8AC3E}">
        <p14:creationId xmlns:p14="http://schemas.microsoft.com/office/powerpoint/2010/main" val="1489861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Graphic spid="7" grpId="0">
        <p:bldAsOne/>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10" name="Google Shape;1210;p36"/>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bg1"/>
                </a:solidFill>
                <a:latin typeface="+mj-lt"/>
              </a:rPr>
              <a:t>METODOS</a:t>
            </a:r>
            <a:endParaRPr sz="2400" b="1" dirty="0">
              <a:solidFill>
                <a:schemeClr val="bg1"/>
              </a:solidFill>
              <a:latin typeface="+mj-lt"/>
            </a:endParaRPr>
          </a:p>
        </p:txBody>
      </p:sp>
      <p:sp>
        <p:nvSpPr>
          <p:cNvPr id="8" name="Chevron 13">
            <a:extLst>
              <a:ext uri="{FF2B5EF4-FFF2-40B4-BE49-F238E27FC236}">
                <a16:creationId xmlns="" xmlns:a16="http://schemas.microsoft.com/office/drawing/2014/main" id="{282465DE-C489-411F-875F-C26ED022187D}"/>
              </a:ext>
            </a:extLst>
          </p:cNvPr>
          <p:cNvSpPr/>
          <p:nvPr/>
        </p:nvSpPr>
        <p:spPr>
          <a:xfrm>
            <a:off x="1599532" y="1239210"/>
            <a:ext cx="300149" cy="384869"/>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solidFill>
              <a:latin typeface="Century Gothic" panose="020B0502020202020204" pitchFamily="34" charset="0"/>
            </a:endParaRPr>
          </a:p>
        </p:txBody>
      </p:sp>
      <p:sp>
        <p:nvSpPr>
          <p:cNvPr id="4" name="3 Rectángulo"/>
          <p:cNvSpPr/>
          <p:nvPr/>
        </p:nvSpPr>
        <p:spPr>
          <a:xfrm>
            <a:off x="2119520" y="1208682"/>
            <a:ext cx="4572000" cy="738664"/>
          </a:xfrm>
          <a:prstGeom prst="rect">
            <a:avLst/>
          </a:prstGeom>
        </p:spPr>
        <p:txBody>
          <a:bodyPr>
            <a:spAutoFit/>
          </a:bodyPr>
          <a:lstStyle/>
          <a:p>
            <a:r>
              <a:rPr lang="es-VE" b="1" dirty="0"/>
              <a:t>Aprobado por los Comités de Ética de los hospitales nacionales y locales de cada centro del estudio</a:t>
            </a:r>
            <a:r>
              <a:rPr lang="es-VE" sz="1200" dirty="0"/>
              <a:t>.</a:t>
            </a:r>
            <a:r>
              <a:rPr lang="es-VE" sz="1200" b="1" dirty="0">
                <a:solidFill>
                  <a:schemeClr val="bg1"/>
                </a:solidFill>
              </a:rPr>
              <a:t>, China </a:t>
            </a:r>
          </a:p>
        </p:txBody>
      </p:sp>
      <p:sp>
        <p:nvSpPr>
          <p:cNvPr id="10" name="Chevron 13">
            <a:extLst>
              <a:ext uri="{FF2B5EF4-FFF2-40B4-BE49-F238E27FC236}">
                <a16:creationId xmlns="" xmlns:a16="http://schemas.microsoft.com/office/drawing/2014/main" id="{282465DE-C489-411F-875F-C26ED022187D}"/>
              </a:ext>
            </a:extLst>
          </p:cNvPr>
          <p:cNvSpPr/>
          <p:nvPr/>
        </p:nvSpPr>
        <p:spPr>
          <a:xfrm>
            <a:off x="1616096" y="2229605"/>
            <a:ext cx="300149" cy="384869"/>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rgbClr val="9C161D"/>
              </a:solidFill>
              <a:latin typeface="Century Gothic" panose="020B0502020202020204" pitchFamily="34" charset="0"/>
            </a:endParaRPr>
          </a:p>
        </p:txBody>
      </p:sp>
      <p:sp>
        <p:nvSpPr>
          <p:cNvPr id="11" name="Chevron 13">
            <a:extLst>
              <a:ext uri="{FF2B5EF4-FFF2-40B4-BE49-F238E27FC236}">
                <a16:creationId xmlns="" xmlns:a16="http://schemas.microsoft.com/office/drawing/2014/main" id="{282465DE-C489-411F-875F-C26ED022187D}"/>
              </a:ext>
            </a:extLst>
          </p:cNvPr>
          <p:cNvSpPr/>
          <p:nvPr/>
        </p:nvSpPr>
        <p:spPr>
          <a:xfrm>
            <a:off x="1608801" y="3328337"/>
            <a:ext cx="300149" cy="384869"/>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rgbClr val="9C161D"/>
              </a:solidFill>
              <a:latin typeface="Century Gothic" panose="020B0502020202020204" pitchFamily="34" charset="0"/>
            </a:endParaRPr>
          </a:p>
        </p:txBody>
      </p:sp>
      <p:sp>
        <p:nvSpPr>
          <p:cNvPr id="5" name="4 Rectángulo"/>
          <p:cNvSpPr/>
          <p:nvPr/>
        </p:nvSpPr>
        <p:spPr>
          <a:xfrm>
            <a:off x="2120834" y="2161939"/>
            <a:ext cx="4572000" cy="954107"/>
          </a:xfrm>
          <a:prstGeom prst="rect">
            <a:avLst/>
          </a:prstGeom>
        </p:spPr>
        <p:txBody>
          <a:bodyPr>
            <a:spAutoFit/>
          </a:bodyPr>
          <a:lstStyle/>
          <a:p>
            <a:pPr algn="just"/>
            <a:r>
              <a:rPr lang="es-VE" b="1" dirty="0"/>
              <a:t>Los valores se informan como número (%) para proporciones, media (desviación estándar) para datos con distribución normal y mediana (rango </a:t>
            </a:r>
            <a:r>
              <a:rPr lang="es-VE" b="1" dirty="0" err="1"/>
              <a:t>intercuartílico</a:t>
            </a:r>
            <a:r>
              <a:rPr lang="es-VE" b="1" dirty="0"/>
              <a:t>) </a:t>
            </a:r>
            <a:r>
              <a:rPr lang="es-VE" b="1" dirty="0">
                <a:solidFill>
                  <a:schemeClr val="bg1"/>
                </a:solidFill>
              </a:rPr>
              <a:t>a</a:t>
            </a:r>
            <a:endParaRPr lang="es-VE" b="1" dirty="0">
              <a:solidFill>
                <a:schemeClr val="tx1"/>
              </a:solidFill>
            </a:endParaRPr>
          </a:p>
        </p:txBody>
      </p:sp>
      <p:sp>
        <p:nvSpPr>
          <p:cNvPr id="6" name="5 Rectángulo"/>
          <p:cNvSpPr/>
          <p:nvPr/>
        </p:nvSpPr>
        <p:spPr>
          <a:xfrm>
            <a:off x="2120834" y="3229137"/>
            <a:ext cx="5218386" cy="738664"/>
          </a:xfrm>
          <a:prstGeom prst="rect">
            <a:avLst/>
          </a:prstGeom>
        </p:spPr>
        <p:txBody>
          <a:bodyPr wrap="square">
            <a:spAutoFit/>
          </a:bodyPr>
          <a:lstStyle/>
          <a:p>
            <a:r>
              <a:rPr lang="es-VE" b="1" dirty="0"/>
              <a:t>Las características de los pacientes y las medidas de resultado se compararon entre los grupos mediante pruebas de </a:t>
            </a:r>
            <a:r>
              <a:rPr lang="es-VE" b="1" dirty="0" err="1"/>
              <a:t>chi</a:t>
            </a:r>
            <a:r>
              <a:rPr lang="es-VE" b="1" dirty="0"/>
              <a:t>-cuadrado, pruebas t.</a:t>
            </a:r>
            <a:r>
              <a:rPr lang="es-VE" b="1" dirty="0">
                <a:solidFill>
                  <a:schemeClr val="tx1"/>
                </a:solidFill>
              </a:rPr>
              <a:t> </a:t>
            </a:r>
          </a:p>
        </p:txBody>
      </p:sp>
      <p:sp>
        <p:nvSpPr>
          <p:cNvPr id="14" name="Chevron 13">
            <a:extLst>
              <a:ext uri="{FF2B5EF4-FFF2-40B4-BE49-F238E27FC236}">
                <a16:creationId xmlns="" xmlns:a16="http://schemas.microsoft.com/office/drawing/2014/main" id="{282465DE-C489-411F-875F-C26ED022187D}"/>
              </a:ext>
            </a:extLst>
          </p:cNvPr>
          <p:cNvSpPr/>
          <p:nvPr/>
        </p:nvSpPr>
        <p:spPr>
          <a:xfrm>
            <a:off x="1616096" y="4214555"/>
            <a:ext cx="300149" cy="384869"/>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rgbClr val="9C161D"/>
              </a:solidFill>
              <a:latin typeface="Century Gothic" panose="020B0502020202020204" pitchFamily="34" charset="0"/>
            </a:endParaRPr>
          </a:p>
        </p:txBody>
      </p:sp>
      <p:sp>
        <p:nvSpPr>
          <p:cNvPr id="7" name="6 Rectángulo"/>
          <p:cNvSpPr/>
          <p:nvPr/>
        </p:nvSpPr>
        <p:spPr>
          <a:xfrm>
            <a:off x="2105068" y="4153525"/>
            <a:ext cx="5234152" cy="523220"/>
          </a:xfrm>
          <a:prstGeom prst="rect">
            <a:avLst/>
          </a:prstGeom>
        </p:spPr>
        <p:txBody>
          <a:bodyPr wrap="square">
            <a:spAutoFit/>
          </a:bodyPr>
          <a:lstStyle/>
          <a:p>
            <a:pPr algn="just"/>
            <a:r>
              <a:rPr lang="es-VE" b="1" dirty="0">
                <a:solidFill>
                  <a:schemeClr val="tx1"/>
                </a:solidFill>
              </a:rPr>
              <a:t>Razones de probabilidad (OR) para cuantificar la fuerza de asociación entre los resultados y las variables. </a:t>
            </a:r>
          </a:p>
        </p:txBody>
      </p:sp>
      <p:sp>
        <p:nvSpPr>
          <p:cNvPr id="3" name="2 CuadroTexto"/>
          <p:cNvSpPr txBox="1"/>
          <p:nvPr/>
        </p:nvSpPr>
        <p:spPr>
          <a:xfrm>
            <a:off x="4871545" y="242891"/>
            <a:ext cx="2597186" cy="523220"/>
          </a:xfrm>
          <a:prstGeom prst="rect">
            <a:avLst/>
          </a:prstGeom>
          <a:noFill/>
        </p:spPr>
        <p:txBody>
          <a:bodyPr wrap="none" rtlCol="0">
            <a:spAutoFit/>
          </a:bodyPr>
          <a:lstStyle/>
          <a:p>
            <a:r>
              <a:rPr lang="es-VE" sz="2800" b="1" i="1" dirty="0"/>
              <a:t>ESTADISTICO</a:t>
            </a:r>
          </a:p>
        </p:txBody>
      </p:sp>
    </p:spTree>
    <p:extLst>
      <p:ext uri="{BB962C8B-B14F-4D97-AF65-F5344CB8AC3E}">
        <p14:creationId xmlns:p14="http://schemas.microsoft.com/office/powerpoint/2010/main" val="2936124250"/>
      </p:ext>
    </p:extLst>
  </p:cSld>
  <p:clrMapOvr>
    <a:masterClrMapping/>
  </p:clrMapOvr>
  <p:transition spd="slow">
    <p:push dir="u"/>
  </p:transition>
</p:sld>
</file>

<file path=ppt/theme/theme1.xml><?xml version="1.0" encoding="utf-8"?>
<a:theme xmlns:a="http://schemas.openxmlformats.org/drawingml/2006/main" name="World Thrombosis Disease Day by Slidesgo">
  <a:themeElements>
    <a:clrScheme name="Simple Light">
      <a:dk1>
        <a:srgbClr val="191919"/>
      </a:dk1>
      <a:lt1>
        <a:srgbClr val="FFFFFF"/>
      </a:lt1>
      <a:dk2>
        <a:srgbClr val="B60824"/>
      </a:dk2>
      <a:lt2>
        <a:srgbClr val="C00E58"/>
      </a:lt2>
      <a:accent1>
        <a:srgbClr val="582481"/>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3708</TotalTime>
  <Words>1248</Words>
  <Application>Microsoft Office PowerPoint</Application>
  <PresentationFormat>Presentación en pantalla (16:9)</PresentationFormat>
  <Paragraphs>108</Paragraphs>
  <Slides>25</Slides>
  <Notes>12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Bebas Neue</vt:lpstr>
      <vt:lpstr>Arial</vt:lpstr>
      <vt:lpstr>Times New Roman</vt:lpstr>
      <vt:lpstr>Century Gothic</vt:lpstr>
      <vt:lpstr>DM Serif Display</vt:lpstr>
      <vt:lpstr>Roboto Condensed Light</vt:lpstr>
      <vt:lpstr>Wingdings</vt:lpstr>
      <vt:lpstr>Cambay</vt:lpstr>
      <vt:lpstr>Cabin</vt:lpstr>
      <vt:lpstr>Cambria</vt:lpstr>
      <vt:lpstr>World Thrombosis Disease Day by Slidesgo</vt:lpstr>
      <vt:lpstr>Evidencia Científica </vt:lpstr>
      <vt:lpstr>Presentación de PowerPoint</vt:lpstr>
      <vt:lpstr>Presentación de PowerPoint</vt:lpstr>
      <vt:lpstr>INTRODUCCION</vt:lpstr>
      <vt:lpstr>Objetivos.</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DISCUSION</vt:lpstr>
      <vt:lpstr>Presentación de PowerPoint</vt:lpstr>
      <vt:lpstr>LIMITACIONES</vt:lpstr>
      <vt:lpstr>Presentación de PowerPoint</vt:lpstr>
      <vt:lpstr>Presentación de PowerPoint</vt:lpstr>
      <vt:lpstr>Presentación de PowerPoint</vt:lpstr>
      <vt:lpstr>Presentación de PowerPoint</vt:lpstr>
      <vt:lpstr>Presentación de PowerPoint</vt:lpstr>
      <vt:lpstr>APORTES DEL GRUPO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thrombosis disease day</dc:title>
  <dc:creator>ilan-mathias</dc:creator>
  <cp:lastModifiedBy>publico</cp:lastModifiedBy>
  <cp:revision>90</cp:revision>
  <dcterms:modified xsi:type="dcterms:W3CDTF">2023-04-21T21:32:44Z</dcterms:modified>
</cp:coreProperties>
</file>