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5"/>
  </p:notesMasterIdLst>
  <p:sldIdLst>
    <p:sldId id="281" r:id="rId2"/>
    <p:sldId id="303" r:id="rId3"/>
    <p:sldId id="304" r:id="rId4"/>
    <p:sldId id="305" r:id="rId5"/>
    <p:sldId id="306" r:id="rId6"/>
    <p:sldId id="307" r:id="rId7"/>
    <p:sldId id="308" r:id="rId8"/>
    <p:sldId id="309" r:id="rId9"/>
    <p:sldId id="256" r:id="rId10"/>
    <p:sldId id="257" r:id="rId11"/>
    <p:sldId id="261" r:id="rId12"/>
    <p:sldId id="262" r:id="rId13"/>
    <p:sldId id="258" r:id="rId14"/>
    <p:sldId id="259" r:id="rId15"/>
    <p:sldId id="265" r:id="rId16"/>
    <p:sldId id="263" r:id="rId17"/>
    <p:sldId id="264" r:id="rId18"/>
    <p:sldId id="293" r:id="rId19"/>
    <p:sldId id="280" r:id="rId20"/>
    <p:sldId id="276" r:id="rId21"/>
    <p:sldId id="282" r:id="rId22"/>
    <p:sldId id="288" r:id="rId23"/>
    <p:sldId id="283" r:id="rId24"/>
    <p:sldId id="294" r:id="rId25"/>
    <p:sldId id="266" r:id="rId26"/>
    <p:sldId id="267" r:id="rId27"/>
    <p:sldId id="301" r:id="rId28"/>
    <p:sldId id="260" r:id="rId29"/>
    <p:sldId id="268" r:id="rId30"/>
    <p:sldId id="269" r:id="rId31"/>
    <p:sldId id="270" r:id="rId32"/>
    <p:sldId id="271" r:id="rId33"/>
    <p:sldId id="272" r:id="rId34"/>
    <p:sldId id="273" r:id="rId35"/>
    <p:sldId id="274" r:id="rId36"/>
    <p:sldId id="290" r:id="rId37"/>
    <p:sldId id="291" r:id="rId38"/>
    <p:sldId id="292" r:id="rId39"/>
    <p:sldId id="275" r:id="rId40"/>
    <p:sldId id="284" r:id="rId41"/>
    <p:sldId id="302" r:id="rId42"/>
    <p:sldId id="285" r:id="rId43"/>
    <p:sldId id="28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271" autoAdjust="0"/>
  </p:normalViewPr>
  <p:slideViewPr>
    <p:cSldViewPr snapToGrid="0">
      <p:cViewPr varScale="1">
        <p:scale>
          <a:sx n="52" d="100"/>
          <a:sy n="52" d="100"/>
        </p:scale>
        <p:origin x="145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18A16-7BF6-489E-A77C-230B1C0977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D2D6900C-836E-49DC-AD34-6A956DB24232}">
      <dgm:prSet phldrT="[Texto]"/>
      <dgm:spPr/>
      <dgm:t>
        <a:bodyPr/>
        <a:lstStyle/>
        <a:p>
          <a:r>
            <a:rPr lang="es-ES" b="1" dirty="0"/>
            <a:t>Unión a proteínas plasmáticas entre 96-98%.</a:t>
          </a:r>
        </a:p>
      </dgm:t>
    </dgm:pt>
    <dgm:pt modelId="{76E66736-5885-47A4-BDC8-8ECFA7E5E260}" type="parTrans" cxnId="{4D0A6240-855C-46DF-A4C6-8B7871527548}">
      <dgm:prSet/>
      <dgm:spPr/>
      <dgm:t>
        <a:bodyPr/>
        <a:lstStyle/>
        <a:p>
          <a:endParaRPr lang="es-ES"/>
        </a:p>
      </dgm:t>
    </dgm:pt>
    <dgm:pt modelId="{A15FD7BB-5860-4AA3-88D9-6B7E51E43064}" type="sibTrans" cxnId="{4D0A6240-855C-46DF-A4C6-8B7871527548}">
      <dgm:prSet/>
      <dgm:spPr/>
      <dgm:t>
        <a:bodyPr/>
        <a:lstStyle/>
        <a:p>
          <a:endParaRPr lang="es-ES"/>
        </a:p>
      </dgm:t>
    </dgm:pt>
    <dgm:pt modelId="{3BC0A288-88EB-42E3-865A-925CF4C0CF39}">
      <dgm:prSet phldrT="[Texto]"/>
      <dgm:spPr/>
      <dgm:t>
        <a:bodyPr/>
        <a:lstStyle/>
        <a:p>
          <a:r>
            <a:rPr lang="es-ES" b="1" dirty="0"/>
            <a:t>Metabolismo casi completo en hígado.</a:t>
          </a:r>
        </a:p>
      </dgm:t>
    </dgm:pt>
    <dgm:pt modelId="{DAC9B938-C68B-43F5-AEE4-66E2D6B1C4A2}" type="parTrans" cxnId="{65570F32-B63A-4351-9F43-293A3C22A3CF}">
      <dgm:prSet/>
      <dgm:spPr/>
      <dgm:t>
        <a:bodyPr/>
        <a:lstStyle/>
        <a:p>
          <a:endParaRPr lang="es-ES"/>
        </a:p>
      </dgm:t>
    </dgm:pt>
    <dgm:pt modelId="{2374F17F-467F-4752-98C7-E2D6C4A77233}" type="sibTrans" cxnId="{65570F32-B63A-4351-9F43-293A3C22A3CF}">
      <dgm:prSet/>
      <dgm:spPr/>
      <dgm:t>
        <a:bodyPr/>
        <a:lstStyle/>
        <a:p>
          <a:endParaRPr lang="es-ES"/>
        </a:p>
      </dgm:t>
    </dgm:pt>
    <dgm:pt modelId="{24694C20-442C-4679-A116-09ECA7D85490}">
      <dgm:prSet phldrT="[Texto]"/>
      <dgm:spPr/>
      <dgm:t>
        <a:bodyPr/>
        <a:lstStyle/>
        <a:p>
          <a:r>
            <a:rPr lang="es-ES" b="1" dirty="0"/>
            <a:t>Excreción por vía renal (77%) resto por </a:t>
          </a:r>
          <a:r>
            <a:rPr lang="es-ES" b="1" dirty="0" err="1"/>
            <a:t>via</a:t>
          </a:r>
          <a:r>
            <a:rPr lang="es-ES" b="1" dirty="0"/>
            <a:t> biliar.</a:t>
          </a:r>
        </a:p>
      </dgm:t>
    </dgm:pt>
    <dgm:pt modelId="{1708FFCC-4ADE-4F09-9C3A-6A5E8B7F6288}" type="parTrans" cxnId="{6561DDDA-91CE-4461-99E6-C28A03600166}">
      <dgm:prSet/>
      <dgm:spPr/>
      <dgm:t>
        <a:bodyPr/>
        <a:lstStyle/>
        <a:p>
          <a:endParaRPr lang="es-ES"/>
        </a:p>
      </dgm:t>
    </dgm:pt>
    <dgm:pt modelId="{6DB19E39-2A17-48C3-BEE1-1ABD267AE115}" type="sibTrans" cxnId="{6561DDDA-91CE-4461-99E6-C28A03600166}">
      <dgm:prSet/>
      <dgm:spPr/>
      <dgm:t>
        <a:bodyPr/>
        <a:lstStyle/>
        <a:p>
          <a:endParaRPr lang="es-ES"/>
        </a:p>
      </dgm:t>
    </dgm:pt>
    <dgm:pt modelId="{BF5749B6-2DE7-448E-8594-9A2E609E9FB6}" type="pres">
      <dgm:prSet presAssocID="{60B18A16-7BF6-489E-A77C-230B1C097727}" presName="outerComposite" presStyleCnt="0">
        <dgm:presLayoutVars>
          <dgm:chMax val="5"/>
          <dgm:dir/>
          <dgm:resizeHandles val="exact"/>
        </dgm:presLayoutVars>
      </dgm:prSet>
      <dgm:spPr/>
    </dgm:pt>
    <dgm:pt modelId="{21EE65BE-2FB0-4F8A-AFBA-86D792A5DA2D}" type="pres">
      <dgm:prSet presAssocID="{60B18A16-7BF6-489E-A77C-230B1C097727}" presName="dummyMaxCanvas" presStyleCnt="0">
        <dgm:presLayoutVars/>
      </dgm:prSet>
      <dgm:spPr/>
    </dgm:pt>
    <dgm:pt modelId="{C1788909-01E2-45BF-BDBA-6C470F283BCB}" type="pres">
      <dgm:prSet presAssocID="{60B18A16-7BF6-489E-A77C-230B1C097727}" presName="ThreeNodes_1" presStyleLbl="node1" presStyleIdx="0" presStyleCnt="3" custLinFactNeighborX="-61" custLinFactNeighborY="-6527">
        <dgm:presLayoutVars>
          <dgm:bulletEnabled val="1"/>
        </dgm:presLayoutVars>
      </dgm:prSet>
      <dgm:spPr/>
    </dgm:pt>
    <dgm:pt modelId="{02637BA6-CA68-41DD-AC6D-3317DC02B4C2}" type="pres">
      <dgm:prSet presAssocID="{60B18A16-7BF6-489E-A77C-230B1C097727}" presName="ThreeNodes_2" presStyleLbl="node1" presStyleIdx="1" presStyleCnt="3">
        <dgm:presLayoutVars>
          <dgm:bulletEnabled val="1"/>
        </dgm:presLayoutVars>
      </dgm:prSet>
      <dgm:spPr/>
    </dgm:pt>
    <dgm:pt modelId="{DC6A73C8-AB70-4BE8-A5FE-E8A4EA1C9687}" type="pres">
      <dgm:prSet presAssocID="{60B18A16-7BF6-489E-A77C-230B1C097727}" presName="ThreeNodes_3" presStyleLbl="node1" presStyleIdx="2" presStyleCnt="3">
        <dgm:presLayoutVars>
          <dgm:bulletEnabled val="1"/>
        </dgm:presLayoutVars>
      </dgm:prSet>
      <dgm:spPr/>
    </dgm:pt>
    <dgm:pt modelId="{9A0084C7-02E4-4D9A-80B7-0987F150F1DD}" type="pres">
      <dgm:prSet presAssocID="{60B18A16-7BF6-489E-A77C-230B1C097727}" presName="ThreeConn_1-2" presStyleLbl="fgAccFollowNode1" presStyleIdx="0" presStyleCnt="2">
        <dgm:presLayoutVars>
          <dgm:bulletEnabled val="1"/>
        </dgm:presLayoutVars>
      </dgm:prSet>
      <dgm:spPr/>
    </dgm:pt>
    <dgm:pt modelId="{0C4553E3-6BD2-4808-819B-27F642301765}" type="pres">
      <dgm:prSet presAssocID="{60B18A16-7BF6-489E-A77C-230B1C097727}" presName="ThreeConn_2-3" presStyleLbl="fgAccFollowNode1" presStyleIdx="1" presStyleCnt="2">
        <dgm:presLayoutVars>
          <dgm:bulletEnabled val="1"/>
        </dgm:presLayoutVars>
      </dgm:prSet>
      <dgm:spPr/>
    </dgm:pt>
    <dgm:pt modelId="{3809B14C-CA54-4A38-A0A7-30B78DF6A719}" type="pres">
      <dgm:prSet presAssocID="{60B18A16-7BF6-489E-A77C-230B1C097727}" presName="ThreeNodes_1_text" presStyleLbl="node1" presStyleIdx="2" presStyleCnt="3">
        <dgm:presLayoutVars>
          <dgm:bulletEnabled val="1"/>
        </dgm:presLayoutVars>
      </dgm:prSet>
      <dgm:spPr/>
    </dgm:pt>
    <dgm:pt modelId="{9F2F3A7F-8640-410F-80A6-9C24F5297052}" type="pres">
      <dgm:prSet presAssocID="{60B18A16-7BF6-489E-A77C-230B1C097727}" presName="ThreeNodes_2_text" presStyleLbl="node1" presStyleIdx="2" presStyleCnt="3">
        <dgm:presLayoutVars>
          <dgm:bulletEnabled val="1"/>
        </dgm:presLayoutVars>
      </dgm:prSet>
      <dgm:spPr/>
    </dgm:pt>
    <dgm:pt modelId="{D3D6F74F-CAE3-4B78-9735-7700C41C49B8}" type="pres">
      <dgm:prSet presAssocID="{60B18A16-7BF6-489E-A77C-230B1C097727}" presName="ThreeNodes_3_text" presStyleLbl="node1" presStyleIdx="2" presStyleCnt="3">
        <dgm:presLayoutVars>
          <dgm:bulletEnabled val="1"/>
        </dgm:presLayoutVars>
      </dgm:prSet>
      <dgm:spPr/>
    </dgm:pt>
  </dgm:ptLst>
  <dgm:cxnLst>
    <dgm:cxn modelId="{F2B26301-0627-4FA0-B665-62FBD8DD8ED1}" type="presOf" srcId="{D2D6900C-836E-49DC-AD34-6A956DB24232}" destId="{C1788909-01E2-45BF-BDBA-6C470F283BCB}" srcOrd="0" destOrd="0" presId="urn:microsoft.com/office/officeart/2005/8/layout/vProcess5"/>
    <dgm:cxn modelId="{65570F32-B63A-4351-9F43-293A3C22A3CF}" srcId="{60B18A16-7BF6-489E-A77C-230B1C097727}" destId="{3BC0A288-88EB-42E3-865A-925CF4C0CF39}" srcOrd="1" destOrd="0" parTransId="{DAC9B938-C68B-43F5-AEE4-66E2D6B1C4A2}" sibTransId="{2374F17F-467F-4752-98C7-E2D6C4A77233}"/>
    <dgm:cxn modelId="{4D0A6240-855C-46DF-A4C6-8B7871527548}" srcId="{60B18A16-7BF6-489E-A77C-230B1C097727}" destId="{D2D6900C-836E-49DC-AD34-6A956DB24232}" srcOrd="0" destOrd="0" parTransId="{76E66736-5885-47A4-BDC8-8ECFA7E5E260}" sibTransId="{A15FD7BB-5860-4AA3-88D9-6B7E51E43064}"/>
    <dgm:cxn modelId="{F5B8554B-A026-4554-A27A-F01E3B98097F}" type="presOf" srcId="{60B18A16-7BF6-489E-A77C-230B1C097727}" destId="{BF5749B6-2DE7-448E-8594-9A2E609E9FB6}" srcOrd="0" destOrd="0" presId="urn:microsoft.com/office/officeart/2005/8/layout/vProcess5"/>
    <dgm:cxn modelId="{0403E573-A0B3-47DD-978D-52D6A534C87A}" type="presOf" srcId="{D2D6900C-836E-49DC-AD34-6A956DB24232}" destId="{3809B14C-CA54-4A38-A0A7-30B78DF6A719}" srcOrd="1" destOrd="0" presId="urn:microsoft.com/office/officeart/2005/8/layout/vProcess5"/>
    <dgm:cxn modelId="{7898E355-F23B-4C81-92FB-7F679531C681}" type="presOf" srcId="{3BC0A288-88EB-42E3-865A-925CF4C0CF39}" destId="{02637BA6-CA68-41DD-AC6D-3317DC02B4C2}" srcOrd="0" destOrd="0" presId="urn:microsoft.com/office/officeart/2005/8/layout/vProcess5"/>
    <dgm:cxn modelId="{6CA2F77A-B6DB-4B95-9142-A0B129A7BCD9}" type="presOf" srcId="{A15FD7BB-5860-4AA3-88D9-6B7E51E43064}" destId="{9A0084C7-02E4-4D9A-80B7-0987F150F1DD}" srcOrd="0" destOrd="0" presId="urn:microsoft.com/office/officeart/2005/8/layout/vProcess5"/>
    <dgm:cxn modelId="{73DC5B90-CDCA-4071-9409-7F457B5B7BF3}" type="presOf" srcId="{3BC0A288-88EB-42E3-865A-925CF4C0CF39}" destId="{9F2F3A7F-8640-410F-80A6-9C24F5297052}" srcOrd="1" destOrd="0" presId="urn:microsoft.com/office/officeart/2005/8/layout/vProcess5"/>
    <dgm:cxn modelId="{7E60CB9D-894F-4496-9B6D-E42665C02FFB}" type="presOf" srcId="{2374F17F-467F-4752-98C7-E2D6C4A77233}" destId="{0C4553E3-6BD2-4808-819B-27F642301765}" srcOrd="0" destOrd="0" presId="urn:microsoft.com/office/officeart/2005/8/layout/vProcess5"/>
    <dgm:cxn modelId="{1AEB03D1-8F66-49A7-9239-EBB6C1B6DE03}" type="presOf" srcId="{24694C20-442C-4679-A116-09ECA7D85490}" destId="{D3D6F74F-CAE3-4B78-9735-7700C41C49B8}" srcOrd="1" destOrd="0" presId="urn:microsoft.com/office/officeart/2005/8/layout/vProcess5"/>
    <dgm:cxn modelId="{6561DDDA-91CE-4461-99E6-C28A03600166}" srcId="{60B18A16-7BF6-489E-A77C-230B1C097727}" destId="{24694C20-442C-4679-A116-09ECA7D85490}" srcOrd="2" destOrd="0" parTransId="{1708FFCC-4ADE-4F09-9C3A-6A5E8B7F6288}" sibTransId="{6DB19E39-2A17-48C3-BEE1-1ABD267AE115}"/>
    <dgm:cxn modelId="{18489DFB-8E51-4FAD-AB2D-F67054E0A9EE}" type="presOf" srcId="{24694C20-442C-4679-A116-09ECA7D85490}" destId="{DC6A73C8-AB70-4BE8-A5FE-E8A4EA1C9687}" srcOrd="0" destOrd="0" presId="urn:microsoft.com/office/officeart/2005/8/layout/vProcess5"/>
    <dgm:cxn modelId="{BD385ABC-BF67-4EBF-8389-6323426B3200}" type="presParOf" srcId="{BF5749B6-2DE7-448E-8594-9A2E609E9FB6}" destId="{21EE65BE-2FB0-4F8A-AFBA-86D792A5DA2D}" srcOrd="0" destOrd="0" presId="urn:microsoft.com/office/officeart/2005/8/layout/vProcess5"/>
    <dgm:cxn modelId="{5AB19DFF-0D12-45BB-AAE8-257BF307F4B2}" type="presParOf" srcId="{BF5749B6-2DE7-448E-8594-9A2E609E9FB6}" destId="{C1788909-01E2-45BF-BDBA-6C470F283BCB}" srcOrd="1" destOrd="0" presId="urn:microsoft.com/office/officeart/2005/8/layout/vProcess5"/>
    <dgm:cxn modelId="{B63CDF60-C7E3-439F-BAE6-FCE5963FD217}" type="presParOf" srcId="{BF5749B6-2DE7-448E-8594-9A2E609E9FB6}" destId="{02637BA6-CA68-41DD-AC6D-3317DC02B4C2}" srcOrd="2" destOrd="0" presId="urn:microsoft.com/office/officeart/2005/8/layout/vProcess5"/>
    <dgm:cxn modelId="{75D000E7-C828-44F6-B389-F75253739113}" type="presParOf" srcId="{BF5749B6-2DE7-448E-8594-9A2E609E9FB6}" destId="{DC6A73C8-AB70-4BE8-A5FE-E8A4EA1C9687}" srcOrd="3" destOrd="0" presId="urn:microsoft.com/office/officeart/2005/8/layout/vProcess5"/>
    <dgm:cxn modelId="{2CBB63E4-A074-4EBF-9DC3-FB47472C49A7}" type="presParOf" srcId="{BF5749B6-2DE7-448E-8594-9A2E609E9FB6}" destId="{9A0084C7-02E4-4D9A-80B7-0987F150F1DD}" srcOrd="4" destOrd="0" presId="urn:microsoft.com/office/officeart/2005/8/layout/vProcess5"/>
    <dgm:cxn modelId="{6BF24150-BC9F-47AC-8E41-0FE6BD80708A}" type="presParOf" srcId="{BF5749B6-2DE7-448E-8594-9A2E609E9FB6}" destId="{0C4553E3-6BD2-4808-819B-27F642301765}" srcOrd="5" destOrd="0" presId="urn:microsoft.com/office/officeart/2005/8/layout/vProcess5"/>
    <dgm:cxn modelId="{F1558860-5C3A-49D0-9A7E-CA18B1A94E67}" type="presParOf" srcId="{BF5749B6-2DE7-448E-8594-9A2E609E9FB6}" destId="{3809B14C-CA54-4A38-A0A7-30B78DF6A719}" srcOrd="6" destOrd="0" presId="urn:microsoft.com/office/officeart/2005/8/layout/vProcess5"/>
    <dgm:cxn modelId="{58E8CFF0-DCF8-43AB-B743-852D84C65DDA}" type="presParOf" srcId="{BF5749B6-2DE7-448E-8594-9A2E609E9FB6}" destId="{9F2F3A7F-8640-410F-80A6-9C24F5297052}" srcOrd="7" destOrd="0" presId="urn:microsoft.com/office/officeart/2005/8/layout/vProcess5"/>
    <dgm:cxn modelId="{842F3B55-09E1-48F2-BEEB-284B322FC923}" type="presParOf" srcId="{BF5749B6-2DE7-448E-8594-9A2E609E9FB6}" destId="{D3D6F74F-CAE3-4B78-9735-7700C41C49B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9C7B21-9D7D-45DC-9682-1CF9B2DC2076}" type="doc">
      <dgm:prSet loTypeId="urn:microsoft.com/office/officeart/2005/8/layout/hProcess3" loCatId="process" qsTypeId="urn:microsoft.com/office/officeart/2005/8/quickstyle/simple1" qsCatId="simple" csTypeId="urn:microsoft.com/office/officeart/2005/8/colors/accent3_4" csCatId="accent3" phldr="1"/>
      <dgm:spPr/>
      <dgm:t>
        <a:bodyPr/>
        <a:lstStyle/>
        <a:p>
          <a:endParaRPr lang="es-VE"/>
        </a:p>
      </dgm:t>
    </dgm:pt>
    <dgm:pt modelId="{D4362246-6B57-46BB-9A40-E8FB9788DE29}">
      <dgm:prSet phldrT="[Texto]"/>
      <dgm:spPr/>
      <dgm:t>
        <a:bodyPr/>
        <a:lstStyle/>
        <a:p>
          <a:r>
            <a:rPr lang="es-ES" b="1" dirty="0"/>
            <a:t>Dosificación HIDROCLOROTIAZIDA</a:t>
          </a:r>
          <a:endParaRPr lang="es-VE" b="1" dirty="0"/>
        </a:p>
      </dgm:t>
    </dgm:pt>
    <dgm:pt modelId="{06959E2B-AD5E-483A-9D94-AD1CE6D0D225}" type="parTrans" cxnId="{4A428E96-E5DC-4A97-B0A9-DA3806C7D425}">
      <dgm:prSet/>
      <dgm:spPr/>
      <dgm:t>
        <a:bodyPr/>
        <a:lstStyle/>
        <a:p>
          <a:endParaRPr lang="es-VE" b="1"/>
        </a:p>
      </dgm:t>
    </dgm:pt>
    <dgm:pt modelId="{7E8BA3ED-4269-42F8-B138-4FEE6D6560B3}" type="sibTrans" cxnId="{4A428E96-E5DC-4A97-B0A9-DA3806C7D425}">
      <dgm:prSet/>
      <dgm:spPr/>
      <dgm:t>
        <a:bodyPr/>
        <a:lstStyle/>
        <a:p>
          <a:endParaRPr lang="es-VE" b="1"/>
        </a:p>
      </dgm:t>
    </dgm:pt>
    <dgm:pt modelId="{16FCB66B-A922-4F18-B913-FA76FAF44CCB}">
      <dgm:prSet phldrT="[Texto]"/>
      <dgm:spPr/>
      <dgm:t>
        <a:bodyPr/>
        <a:lstStyle/>
        <a:p>
          <a:r>
            <a:rPr lang="es-ES" b="1" dirty="0"/>
            <a:t>12,5mg por la mañana</a:t>
          </a:r>
          <a:endParaRPr lang="es-VE" b="1" dirty="0"/>
        </a:p>
      </dgm:t>
    </dgm:pt>
    <dgm:pt modelId="{77D0C81B-EEAA-4396-AD46-B5C6898C9403}" type="parTrans" cxnId="{CEB283DC-B001-45EE-AF57-4DBD5D9274C1}">
      <dgm:prSet/>
      <dgm:spPr/>
      <dgm:t>
        <a:bodyPr/>
        <a:lstStyle/>
        <a:p>
          <a:endParaRPr lang="es-VE" b="1"/>
        </a:p>
      </dgm:t>
    </dgm:pt>
    <dgm:pt modelId="{535FD544-8275-4CE2-AE63-7BA14A0553FC}" type="sibTrans" cxnId="{CEB283DC-B001-45EE-AF57-4DBD5D9274C1}">
      <dgm:prSet/>
      <dgm:spPr/>
      <dgm:t>
        <a:bodyPr/>
        <a:lstStyle/>
        <a:p>
          <a:endParaRPr lang="es-VE" b="1"/>
        </a:p>
      </dgm:t>
    </dgm:pt>
    <dgm:pt modelId="{ECCAD558-4DF0-4F71-934E-E5DCFFC55967}">
      <dgm:prSet phldrT="[Texto]"/>
      <dgm:spPr/>
      <dgm:t>
        <a:bodyPr/>
        <a:lstStyle/>
        <a:p>
          <a:r>
            <a:rPr lang="es-ES" b="1" dirty="0"/>
            <a:t>25mg por la mañana</a:t>
          </a:r>
          <a:endParaRPr lang="es-VE" b="1" dirty="0"/>
        </a:p>
      </dgm:t>
    </dgm:pt>
    <dgm:pt modelId="{23233409-8A56-470E-B15D-BF55A038B116}" type="parTrans" cxnId="{F7EABFB7-6425-4C95-BAD3-F2C3ABB8424C}">
      <dgm:prSet/>
      <dgm:spPr/>
      <dgm:t>
        <a:bodyPr/>
        <a:lstStyle/>
        <a:p>
          <a:endParaRPr lang="es-VE"/>
        </a:p>
      </dgm:t>
    </dgm:pt>
    <dgm:pt modelId="{12CA9DA3-014D-4918-ACFA-3395AD93D4DC}" type="sibTrans" cxnId="{F7EABFB7-6425-4C95-BAD3-F2C3ABB8424C}">
      <dgm:prSet/>
      <dgm:spPr/>
      <dgm:t>
        <a:bodyPr/>
        <a:lstStyle/>
        <a:p>
          <a:endParaRPr lang="es-VE"/>
        </a:p>
      </dgm:t>
    </dgm:pt>
    <dgm:pt modelId="{F2A356FA-A8CE-4303-B7EE-B05C5DF6AEB7}" type="pres">
      <dgm:prSet presAssocID="{369C7B21-9D7D-45DC-9682-1CF9B2DC2076}" presName="Name0" presStyleCnt="0">
        <dgm:presLayoutVars>
          <dgm:dir/>
          <dgm:animLvl val="lvl"/>
          <dgm:resizeHandles val="exact"/>
        </dgm:presLayoutVars>
      </dgm:prSet>
      <dgm:spPr/>
    </dgm:pt>
    <dgm:pt modelId="{BA738932-BC92-45E5-9025-88508620BD2D}" type="pres">
      <dgm:prSet presAssocID="{369C7B21-9D7D-45DC-9682-1CF9B2DC2076}" presName="dummy" presStyleCnt="0"/>
      <dgm:spPr/>
    </dgm:pt>
    <dgm:pt modelId="{787370D5-04BB-4DBC-9D79-6F1A299E12F3}" type="pres">
      <dgm:prSet presAssocID="{369C7B21-9D7D-45DC-9682-1CF9B2DC2076}" presName="linH" presStyleCnt="0"/>
      <dgm:spPr/>
    </dgm:pt>
    <dgm:pt modelId="{6E99BEB5-13E9-4596-B928-21113D16910F}" type="pres">
      <dgm:prSet presAssocID="{369C7B21-9D7D-45DC-9682-1CF9B2DC2076}" presName="padding1" presStyleCnt="0"/>
      <dgm:spPr/>
    </dgm:pt>
    <dgm:pt modelId="{E0D0E8BF-3F05-46F4-BC45-CB42B09960B3}" type="pres">
      <dgm:prSet presAssocID="{D4362246-6B57-46BB-9A40-E8FB9788DE29}" presName="linV" presStyleCnt="0"/>
      <dgm:spPr/>
    </dgm:pt>
    <dgm:pt modelId="{D887A4F4-B242-4C90-9794-CC850AFF5611}" type="pres">
      <dgm:prSet presAssocID="{D4362246-6B57-46BB-9A40-E8FB9788DE29}" presName="spVertical1" presStyleCnt="0"/>
      <dgm:spPr/>
    </dgm:pt>
    <dgm:pt modelId="{111F2361-C52E-4302-80CC-7845C77E5030}" type="pres">
      <dgm:prSet presAssocID="{D4362246-6B57-46BB-9A40-E8FB9788DE29}" presName="parTx" presStyleLbl="revTx" presStyleIdx="0" presStyleCnt="3">
        <dgm:presLayoutVars>
          <dgm:chMax val="0"/>
          <dgm:chPref val="0"/>
          <dgm:bulletEnabled val="1"/>
        </dgm:presLayoutVars>
      </dgm:prSet>
      <dgm:spPr/>
    </dgm:pt>
    <dgm:pt modelId="{98870F33-7F29-4019-8808-CD1ECCBC9665}" type="pres">
      <dgm:prSet presAssocID="{D4362246-6B57-46BB-9A40-E8FB9788DE29}" presName="spVertical2" presStyleCnt="0"/>
      <dgm:spPr/>
    </dgm:pt>
    <dgm:pt modelId="{02DD1520-107F-4E77-B780-89F433954A6C}" type="pres">
      <dgm:prSet presAssocID="{D4362246-6B57-46BB-9A40-E8FB9788DE29}" presName="spVertical3" presStyleCnt="0"/>
      <dgm:spPr/>
    </dgm:pt>
    <dgm:pt modelId="{7F481887-776F-44CD-A389-D2C98665458D}" type="pres">
      <dgm:prSet presAssocID="{7E8BA3ED-4269-42F8-B138-4FEE6D6560B3}" presName="space" presStyleCnt="0"/>
      <dgm:spPr/>
    </dgm:pt>
    <dgm:pt modelId="{1547219D-02F8-4128-883E-277A512A225B}" type="pres">
      <dgm:prSet presAssocID="{16FCB66B-A922-4F18-B913-FA76FAF44CCB}" presName="linV" presStyleCnt="0"/>
      <dgm:spPr/>
    </dgm:pt>
    <dgm:pt modelId="{6327BED5-5850-49A8-B407-6E2DD0472073}" type="pres">
      <dgm:prSet presAssocID="{16FCB66B-A922-4F18-B913-FA76FAF44CCB}" presName="spVertical1" presStyleCnt="0"/>
      <dgm:spPr/>
    </dgm:pt>
    <dgm:pt modelId="{9701052B-66C6-4B23-9775-4A322A1B91CB}" type="pres">
      <dgm:prSet presAssocID="{16FCB66B-A922-4F18-B913-FA76FAF44CCB}" presName="parTx" presStyleLbl="revTx" presStyleIdx="1" presStyleCnt="3">
        <dgm:presLayoutVars>
          <dgm:chMax val="0"/>
          <dgm:chPref val="0"/>
          <dgm:bulletEnabled val="1"/>
        </dgm:presLayoutVars>
      </dgm:prSet>
      <dgm:spPr/>
    </dgm:pt>
    <dgm:pt modelId="{50905A4E-BD7E-4F21-B170-1A47BA77227A}" type="pres">
      <dgm:prSet presAssocID="{16FCB66B-A922-4F18-B913-FA76FAF44CCB}" presName="spVertical2" presStyleCnt="0"/>
      <dgm:spPr/>
    </dgm:pt>
    <dgm:pt modelId="{B7D04858-A13B-4C04-AD2C-0883CB7A39DB}" type="pres">
      <dgm:prSet presAssocID="{16FCB66B-A922-4F18-B913-FA76FAF44CCB}" presName="spVertical3" presStyleCnt="0"/>
      <dgm:spPr/>
    </dgm:pt>
    <dgm:pt modelId="{8A7E0F1E-0B9E-4914-8733-234A2E1A3184}" type="pres">
      <dgm:prSet presAssocID="{535FD544-8275-4CE2-AE63-7BA14A0553FC}" presName="space" presStyleCnt="0"/>
      <dgm:spPr/>
    </dgm:pt>
    <dgm:pt modelId="{67EAC2BF-0E70-4DDB-9E35-35E4066EA376}" type="pres">
      <dgm:prSet presAssocID="{ECCAD558-4DF0-4F71-934E-E5DCFFC55967}" presName="linV" presStyleCnt="0"/>
      <dgm:spPr/>
    </dgm:pt>
    <dgm:pt modelId="{47546744-B291-4523-A06B-F2EB9E65A0A4}" type="pres">
      <dgm:prSet presAssocID="{ECCAD558-4DF0-4F71-934E-E5DCFFC55967}" presName="spVertical1" presStyleCnt="0"/>
      <dgm:spPr/>
    </dgm:pt>
    <dgm:pt modelId="{455BB281-F14F-4F7F-BCB7-834E66188ADC}" type="pres">
      <dgm:prSet presAssocID="{ECCAD558-4DF0-4F71-934E-E5DCFFC55967}" presName="parTx" presStyleLbl="revTx" presStyleIdx="2" presStyleCnt="3">
        <dgm:presLayoutVars>
          <dgm:chMax val="0"/>
          <dgm:chPref val="0"/>
          <dgm:bulletEnabled val="1"/>
        </dgm:presLayoutVars>
      </dgm:prSet>
      <dgm:spPr/>
    </dgm:pt>
    <dgm:pt modelId="{EB39A3E3-046C-4B94-9741-EF0BD436431D}" type="pres">
      <dgm:prSet presAssocID="{ECCAD558-4DF0-4F71-934E-E5DCFFC55967}" presName="spVertical2" presStyleCnt="0"/>
      <dgm:spPr/>
    </dgm:pt>
    <dgm:pt modelId="{F01A8246-8EC0-4E39-A3F9-77CF3A27291A}" type="pres">
      <dgm:prSet presAssocID="{ECCAD558-4DF0-4F71-934E-E5DCFFC55967}" presName="spVertical3" presStyleCnt="0"/>
      <dgm:spPr/>
    </dgm:pt>
    <dgm:pt modelId="{E70D3B40-FFE1-4BA4-8B64-C8AC65B71AD4}" type="pres">
      <dgm:prSet presAssocID="{369C7B21-9D7D-45DC-9682-1CF9B2DC2076}" presName="padding2" presStyleCnt="0"/>
      <dgm:spPr/>
    </dgm:pt>
    <dgm:pt modelId="{9895A1D8-011A-4342-91AF-E5B319DDA741}" type="pres">
      <dgm:prSet presAssocID="{369C7B21-9D7D-45DC-9682-1CF9B2DC2076}" presName="negArrow" presStyleCnt="0"/>
      <dgm:spPr/>
    </dgm:pt>
    <dgm:pt modelId="{9C98A2DD-A694-40D3-8680-540C8C641B38}" type="pres">
      <dgm:prSet presAssocID="{369C7B21-9D7D-45DC-9682-1CF9B2DC2076}" presName="backgroundArrow" presStyleLbl="node1" presStyleIdx="0" presStyleCnt="1" custLinFactNeighborX="197"/>
      <dgm:spPr/>
    </dgm:pt>
  </dgm:ptLst>
  <dgm:cxnLst>
    <dgm:cxn modelId="{D932A732-419B-475B-AF62-3618E06749C6}" type="presOf" srcId="{D4362246-6B57-46BB-9A40-E8FB9788DE29}" destId="{111F2361-C52E-4302-80CC-7845C77E5030}" srcOrd="0" destOrd="0" presId="urn:microsoft.com/office/officeart/2005/8/layout/hProcess3"/>
    <dgm:cxn modelId="{98171F40-B786-435A-A2C5-A3F61320408F}" type="presOf" srcId="{16FCB66B-A922-4F18-B913-FA76FAF44CCB}" destId="{9701052B-66C6-4B23-9775-4A322A1B91CB}" srcOrd="0" destOrd="0" presId="urn:microsoft.com/office/officeart/2005/8/layout/hProcess3"/>
    <dgm:cxn modelId="{3D9E6D4E-444B-46DA-B596-855674CF2CD9}" type="presOf" srcId="{369C7B21-9D7D-45DC-9682-1CF9B2DC2076}" destId="{F2A356FA-A8CE-4303-B7EE-B05C5DF6AEB7}" srcOrd="0" destOrd="0" presId="urn:microsoft.com/office/officeart/2005/8/layout/hProcess3"/>
    <dgm:cxn modelId="{6AA58873-7F46-44C9-B4EF-2CC3CD7E395B}" type="presOf" srcId="{ECCAD558-4DF0-4F71-934E-E5DCFFC55967}" destId="{455BB281-F14F-4F7F-BCB7-834E66188ADC}" srcOrd="0" destOrd="0" presId="urn:microsoft.com/office/officeart/2005/8/layout/hProcess3"/>
    <dgm:cxn modelId="{4A428E96-E5DC-4A97-B0A9-DA3806C7D425}" srcId="{369C7B21-9D7D-45DC-9682-1CF9B2DC2076}" destId="{D4362246-6B57-46BB-9A40-E8FB9788DE29}" srcOrd="0" destOrd="0" parTransId="{06959E2B-AD5E-483A-9D94-AD1CE6D0D225}" sibTransId="{7E8BA3ED-4269-42F8-B138-4FEE6D6560B3}"/>
    <dgm:cxn modelId="{F7EABFB7-6425-4C95-BAD3-F2C3ABB8424C}" srcId="{369C7B21-9D7D-45DC-9682-1CF9B2DC2076}" destId="{ECCAD558-4DF0-4F71-934E-E5DCFFC55967}" srcOrd="2" destOrd="0" parTransId="{23233409-8A56-470E-B15D-BF55A038B116}" sibTransId="{12CA9DA3-014D-4918-ACFA-3395AD93D4DC}"/>
    <dgm:cxn modelId="{CEB283DC-B001-45EE-AF57-4DBD5D9274C1}" srcId="{369C7B21-9D7D-45DC-9682-1CF9B2DC2076}" destId="{16FCB66B-A922-4F18-B913-FA76FAF44CCB}" srcOrd="1" destOrd="0" parTransId="{77D0C81B-EEAA-4396-AD46-B5C6898C9403}" sibTransId="{535FD544-8275-4CE2-AE63-7BA14A0553FC}"/>
    <dgm:cxn modelId="{2469317E-B873-4EBA-B326-B5D55BF95707}" type="presParOf" srcId="{F2A356FA-A8CE-4303-B7EE-B05C5DF6AEB7}" destId="{BA738932-BC92-45E5-9025-88508620BD2D}" srcOrd="0" destOrd="0" presId="urn:microsoft.com/office/officeart/2005/8/layout/hProcess3"/>
    <dgm:cxn modelId="{3A142182-563C-430F-956E-F1DD9D34431F}" type="presParOf" srcId="{F2A356FA-A8CE-4303-B7EE-B05C5DF6AEB7}" destId="{787370D5-04BB-4DBC-9D79-6F1A299E12F3}" srcOrd="1" destOrd="0" presId="urn:microsoft.com/office/officeart/2005/8/layout/hProcess3"/>
    <dgm:cxn modelId="{AAA1094D-5853-4E59-B822-3B297AE76336}" type="presParOf" srcId="{787370D5-04BB-4DBC-9D79-6F1A299E12F3}" destId="{6E99BEB5-13E9-4596-B928-21113D16910F}" srcOrd="0" destOrd="0" presId="urn:microsoft.com/office/officeart/2005/8/layout/hProcess3"/>
    <dgm:cxn modelId="{6DBBD4F2-B8A0-4B94-BC25-C19C414C956E}" type="presParOf" srcId="{787370D5-04BB-4DBC-9D79-6F1A299E12F3}" destId="{E0D0E8BF-3F05-46F4-BC45-CB42B09960B3}" srcOrd="1" destOrd="0" presId="urn:microsoft.com/office/officeart/2005/8/layout/hProcess3"/>
    <dgm:cxn modelId="{5D3CDA3F-5CD7-44BD-81D9-DF3AE613B801}" type="presParOf" srcId="{E0D0E8BF-3F05-46F4-BC45-CB42B09960B3}" destId="{D887A4F4-B242-4C90-9794-CC850AFF5611}" srcOrd="0" destOrd="0" presId="urn:microsoft.com/office/officeart/2005/8/layout/hProcess3"/>
    <dgm:cxn modelId="{629FD13F-72AD-4494-B230-9E9531443CD5}" type="presParOf" srcId="{E0D0E8BF-3F05-46F4-BC45-CB42B09960B3}" destId="{111F2361-C52E-4302-80CC-7845C77E5030}" srcOrd="1" destOrd="0" presId="urn:microsoft.com/office/officeart/2005/8/layout/hProcess3"/>
    <dgm:cxn modelId="{67A2924C-B193-4A63-BCB4-2005C5873D44}" type="presParOf" srcId="{E0D0E8BF-3F05-46F4-BC45-CB42B09960B3}" destId="{98870F33-7F29-4019-8808-CD1ECCBC9665}" srcOrd="2" destOrd="0" presId="urn:microsoft.com/office/officeart/2005/8/layout/hProcess3"/>
    <dgm:cxn modelId="{C4DBFD4A-E286-4EEF-9EF5-DA4F6B9641D2}" type="presParOf" srcId="{E0D0E8BF-3F05-46F4-BC45-CB42B09960B3}" destId="{02DD1520-107F-4E77-B780-89F433954A6C}" srcOrd="3" destOrd="0" presId="urn:microsoft.com/office/officeart/2005/8/layout/hProcess3"/>
    <dgm:cxn modelId="{06BCB813-C695-457B-B1EA-8EC36D26A432}" type="presParOf" srcId="{787370D5-04BB-4DBC-9D79-6F1A299E12F3}" destId="{7F481887-776F-44CD-A389-D2C98665458D}" srcOrd="2" destOrd="0" presId="urn:microsoft.com/office/officeart/2005/8/layout/hProcess3"/>
    <dgm:cxn modelId="{C4629F7F-7513-4FE9-9007-6697CAF7CCD6}" type="presParOf" srcId="{787370D5-04BB-4DBC-9D79-6F1A299E12F3}" destId="{1547219D-02F8-4128-883E-277A512A225B}" srcOrd="3" destOrd="0" presId="urn:microsoft.com/office/officeart/2005/8/layout/hProcess3"/>
    <dgm:cxn modelId="{BDF3592F-736D-4D36-97EE-E3F11911C789}" type="presParOf" srcId="{1547219D-02F8-4128-883E-277A512A225B}" destId="{6327BED5-5850-49A8-B407-6E2DD0472073}" srcOrd="0" destOrd="0" presId="urn:microsoft.com/office/officeart/2005/8/layout/hProcess3"/>
    <dgm:cxn modelId="{923FBD81-0BF3-487E-BC03-5ADC2D444DB1}" type="presParOf" srcId="{1547219D-02F8-4128-883E-277A512A225B}" destId="{9701052B-66C6-4B23-9775-4A322A1B91CB}" srcOrd="1" destOrd="0" presId="urn:microsoft.com/office/officeart/2005/8/layout/hProcess3"/>
    <dgm:cxn modelId="{B865CE55-DB7A-4542-97E4-8DDB140A07A7}" type="presParOf" srcId="{1547219D-02F8-4128-883E-277A512A225B}" destId="{50905A4E-BD7E-4F21-B170-1A47BA77227A}" srcOrd="2" destOrd="0" presId="urn:microsoft.com/office/officeart/2005/8/layout/hProcess3"/>
    <dgm:cxn modelId="{948A59C4-4157-42EB-BB9A-77C7E5AE0E17}" type="presParOf" srcId="{1547219D-02F8-4128-883E-277A512A225B}" destId="{B7D04858-A13B-4C04-AD2C-0883CB7A39DB}" srcOrd="3" destOrd="0" presId="urn:microsoft.com/office/officeart/2005/8/layout/hProcess3"/>
    <dgm:cxn modelId="{85E23C5C-0018-43A5-9097-DD1D17F453A8}" type="presParOf" srcId="{787370D5-04BB-4DBC-9D79-6F1A299E12F3}" destId="{8A7E0F1E-0B9E-4914-8733-234A2E1A3184}" srcOrd="4" destOrd="0" presId="urn:microsoft.com/office/officeart/2005/8/layout/hProcess3"/>
    <dgm:cxn modelId="{27C8A281-9602-4BCA-BD7A-0B4D12540B0A}" type="presParOf" srcId="{787370D5-04BB-4DBC-9D79-6F1A299E12F3}" destId="{67EAC2BF-0E70-4DDB-9E35-35E4066EA376}" srcOrd="5" destOrd="0" presId="urn:microsoft.com/office/officeart/2005/8/layout/hProcess3"/>
    <dgm:cxn modelId="{EEAEFC32-B92F-49B5-BA7C-486CE42AA092}" type="presParOf" srcId="{67EAC2BF-0E70-4DDB-9E35-35E4066EA376}" destId="{47546744-B291-4523-A06B-F2EB9E65A0A4}" srcOrd="0" destOrd="0" presId="urn:microsoft.com/office/officeart/2005/8/layout/hProcess3"/>
    <dgm:cxn modelId="{BF04B24D-BD48-4EF0-B93A-5B4E4F2D69E8}" type="presParOf" srcId="{67EAC2BF-0E70-4DDB-9E35-35E4066EA376}" destId="{455BB281-F14F-4F7F-BCB7-834E66188ADC}" srcOrd="1" destOrd="0" presId="urn:microsoft.com/office/officeart/2005/8/layout/hProcess3"/>
    <dgm:cxn modelId="{B58DE6CA-86E6-4E74-BC46-3764F52750C2}" type="presParOf" srcId="{67EAC2BF-0E70-4DDB-9E35-35E4066EA376}" destId="{EB39A3E3-046C-4B94-9741-EF0BD436431D}" srcOrd="2" destOrd="0" presId="urn:microsoft.com/office/officeart/2005/8/layout/hProcess3"/>
    <dgm:cxn modelId="{F75B6BC4-21EC-4BEB-AA32-FC4DC01883F9}" type="presParOf" srcId="{67EAC2BF-0E70-4DDB-9E35-35E4066EA376}" destId="{F01A8246-8EC0-4E39-A3F9-77CF3A27291A}" srcOrd="3" destOrd="0" presId="urn:microsoft.com/office/officeart/2005/8/layout/hProcess3"/>
    <dgm:cxn modelId="{CD75F31D-A279-4A3E-AC95-9B3FF4C00104}" type="presParOf" srcId="{787370D5-04BB-4DBC-9D79-6F1A299E12F3}" destId="{E70D3B40-FFE1-4BA4-8B64-C8AC65B71AD4}" srcOrd="6" destOrd="0" presId="urn:microsoft.com/office/officeart/2005/8/layout/hProcess3"/>
    <dgm:cxn modelId="{0642AEB0-9FA5-434F-B399-E183028EE684}" type="presParOf" srcId="{787370D5-04BB-4DBC-9D79-6F1A299E12F3}" destId="{9895A1D8-011A-4342-91AF-E5B319DDA741}" srcOrd="7" destOrd="0" presId="urn:microsoft.com/office/officeart/2005/8/layout/hProcess3"/>
    <dgm:cxn modelId="{27E3198B-E088-4B6B-8A2B-F7538007DD04}" type="presParOf" srcId="{787370D5-04BB-4DBC-9D79-6F1A299E12F3}" destId="{9C98A2DD-A694-40D3-8680-540C8C641B38}" srcOrd="8" destOrd="0" presId="urn:microsoft.com/office/officeart/2005/8/layout/h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F2A1B9-DB3C-4884-9E55-426B8C93AF82}"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s-VE"/>
        </a:p>
      </dgm:t>
    </dgm:pt>
    <dgm:pt modelId="{41B13A6F-40BC-4388-8BEA-CCCB53E223BD}">
      <dgm:prSet phldrT="[Texto]" custT="1"/>
      <dgm:spPr/>
      <dgm:t>
        <a:bodyPr/>
        <a:lstStyle/>
        <a:p>
          <a:r>
            <a:rPr lang="es-ES" sz="3600" b="1" dirty="0"/>
            <a:t>Edad mayor a 60 años</a:t>
          </a:r>
          <a:endParaRPr lang="es-VE" sz="3600" b="1" dirty="0"/>
        </a:p>
      </dgm:t>
    </dgm:pt>
    <dgm:pt modelId="{64890320-060A-4B89-989E-E72EE99A0F89}" type="parTrans" cxnId="{67238194-ACE1-49E3-AEE1-DA33826FA874}">
      <dgm:prSet/>
      <dgm:spPr/>
      <dgm:t>
        <a:bodyPr/>
        <a:lstStyle/>
        <a:p>
          <a:endParaRPr lang="es-VE" sz="3600" b="1"/>
        </a:p>
      </dgm:t>
    </dgm:pt>
    <dgm:pt modelId="{9FCE9DC7-5400-4383-BBFD-372D4CCF93BD}" type="sibTrans" cxnId="{67238194-ACE1-49E3-AEE1-DA33826FA874}">
      <dgm:prSet/>
      <dgm:spPr/>
      <dgm:t>
        <a:bodyPr/>
        <a:lstStyle/>
        <a:p>
          <a:endParaRPr lang="es-VE" sz="3600" b="1"/>
        </a:p>
      </dgm:t>
    </dgm:pt>
    <dgm:pt modelId="{376D301A-E19C-487A-9CA2-C6A3457E726E}">
      <dgm:prSet phldrT="[Texto]" custT="1"/>
      <dgm:spPr/>
      <dgm:t>
        <a:bodyPr/>
        <a:lstStyle/>
        <a:p>
          <a:r>
            <a:rPr lang="es-ES" sz="3600" b="1" dirty="0"/>
            <a:t>Inscripción</a:t>
          </a:r>
          <a:endParaRPr lang="es-VE" sz="3600" b="1" dirty="0"/>
        </a:p>
      </dgm:t>
    </dgm:pt>
    <dgm:pt modelId="{BD8F279D-DEA3-474C-815B-AE1AD2534029}" type="parTrans" cxnId="{60DEBBCF-3B2D-4883-9E95-F90ACA8BEA19}">
      <dgm:prSet/>
      <dgm:spPr/>
      <dgm:t>
        <a:bodyPr/>
        <a:lstStyle/>
        <a:p>
          <a:endParaRPr lang="es-VE" sz="3600" b="1"/>
        </a:p>
      </dgm:t>
    </dgm:pt>
    <dgm:pt modelId="{B36D9976-CDB6-44EF-B126-410C703FAF38}" type="sibTrans" cxnId="{60DEBBCF-3B2D-4883-9E95-F90ACA8BEA19}">
      <dgm:prSet/>
      <dgm:spPr/>
      <dgm:t>
        <a:bodyPr/>
        <a:lstStyle/>
        <a:p>
          <a:endParaRPr lang="es-VE" sz="3600" b="1"/>
        </a:p>
      </dgm:t>
    </dgm:pt>
    <dgm:pt modelId="{47D43BB9-A2F5-4D94-AA06-BD19E92457DF}">
      <dgm:prSet phldrT="[Texto]" custT="1"/>
      <dgm:spPr/>
      <dgm:t>
        <a:bodyPr/>
        <a:lstStyle/>
        <a:p>
          <a:r>
            <a:rPr lang="es-ES" sz="3600" b="1" dirty="0"/>
            <a:t>Disponibilidad para seguimiento</a:t>
          </a:r>
          <a:endParaRPr lang="es-VE" sz="3600" b="1" dirty="0"/>
        </a:p>
      </dgm:t>
    </dgm:pt>
    <dgm:pt modelId="{EB2CF9E7-C0F7-48A1-BD2B-32E471E670E1}" type="parTrans" cxnId="{E3478B48-6237-4470-85A7-ECF695C5900E}">
      <dgm:prSet/>
      <dgm:spPr/>
      <dgm:t>
        <a:bodyPr/>
        <a:lstStyle/>
        <a:p>
          <a:endParaRPr lang="es-VE" sz="3600" b="1"/>
        </a:p>
      </dgm:t>
    </dgm:pt>
    <dgm:pt modelId="{67F41692-4B68-423F-BF20-012CA8B18C16}" type="sibTrans" cxnId="{E3478B48-6237-4470-85A7-ECF695C5900E}">
      <dgm:prSet/>
      <dgm:spPr/>
      <dgm:t>
        <a:bodyPr/>
        <a:lstStyle/>
        <a:p>
          <a:endParaRPr lang="es-VE" sz="3600" b="1"/>
        </a:p>
      </dgm:t>
    </dgm:pt>
    <dgm:pt modelId="{56125A2C-5357-4985-9836-715369CB7353}">
      <dgm:prSet phldrT="[Texto]" custT="1"/>
      <dgm:spPr/>
      <dgm:t>
        <a:bodyPr/>
        <a:lstStyle/>
        <a:p>
          <a:r>
            <a:rPr lang="es-ES" sz="3600" b="1" dirty="0"/>
            <a:t>PAS </a:t>
          </a:r>
          <a:r>
            <a:rPr lang="es-ES" sz="3600" b="1" dirty="0">
              <a:latin typeface="Times New Roman" panose="02020603050405020304" pitchFamily="18" charset="0"/>
              <a:cs typeface="Times New Roman" panose="02020603050405020304" pitchFamily="18" charset="0"/>
            </a:rPr>
            <a:t>&gt;</a:t>
          </a:r>
          <a:r>
            <a:rPr lang="es-ES" sz="3600" b="1" dirty="0"/>
            <a:t>160mmHg y PAD </a:t>
          </a:r>
          <a:r>
            <a:rPr lang="es-ES" sz="3600" b="1" dirty="0">
              <a:latin typeface="Times New Roman" panose="02020603050405020304" pitchFamily="18" charset="0"/>
              <a:cs typeface="Times New Roman" panose="02020603050405020304" pitchFamily="18" charset="0"/>
            </a:rPr>
            <a:t>&lt;</a:t>
          </a:r>
          <a:r>
            <a:rPr lang="es-ES" sz="3600" b="1" dirty="0"/>
            <a:t>95mmHg</a:t>
          </a:r>
          <a:endParaRPr lang="es-VE" sz="3600" b="1" dirty="0"/>
        </a:p>
      </dgm:t>
    </dgm:pt>
    <dgm:pt modelId="{98D182D6-2CFB-4A8B-AB8D-C6605F4E5D7C}" type="parTrans" cxnId="{036CB83C-E7CD-4DD5-AF72-2AAA3B5A0C49}">
      <dgm:prSet/>
      <dgm:spPr/>
    </dgm:pt>
    <dgm:pt modelId="{86710614-74BB-4108-9DB0-D00E38CC08DA}" type="sibTrans" cxnId="{036CB83C-E7CD-4DD5-AF72-2AAA3B5A0C49}">
      <dgm:prSet/>
      <dgm:spPr/>
    </dgm:pt>
    <dgm:pt modelId="{423DAC92-D0DC-4D44-97F9-03B7ACBA7EB9}" type="pres">
      <dgm:prSet presAssocID="{D5F2A1B9-DB3C-4884-9E55-426B8C93AF82}" presName="diagram" presStyleCnt="0">
        <dgm:presLayoutVars>
          <dgm:dir/>
          <dgm:resizeHandles val="exact"/>
        </dgm:presLayoutVars>
      </dgm:prSet>
      <dgm:spPr/>
    </dgm:pt>
    <dgm:pt modelId="{B14149CC-9863-499D-B567-7555F7D78A61}" type="pres">
      <dgm:prSet presAssocID="{41B13A6F-40BC-4388-8BEA-CCCB53E223BD}" presName="node" presStyleLbl="node1" presStyleIdx="0" presStyleCnt="4">
        <dgm:presLayoutVars>
          <dgm:bulletEnabled val="1"/>
        </dgm:presLayoutVars>
      </dgm:prSet>
      <dgm:spPr/>
    </dgm:pt>
    <dgm:pt modelId="{BAFED5CE-C6BA-469A-A514-12744B3F211D}" type="pres">
      <dgm:prSet presAssocID="{9FCE9DC7-5400-4383-BBFD-372D4CCF93BD}" presName="sibTrans" presStyleCnt="0"/>
      <dgm:spPr/>
    </dgm:pt>
    <dgm:pt modelId="{6954B5A9-E902-40C9-9422-46467340D886}" type="pres">
      <dgm:prSet presAssocID="{56125A2C-5357-4985-9836-715369CB7353}" presName="node" presStyleLbl="node1" presStyleIdx="1" presStyleCnt="4" custScaleX="119559" custScaleY="130693">
        <dgm:presLayoutVars>
          <dgm:bulletEnabled val="1"/>
        </dgm:presLayoutVars>
      </dgm:prSet>
      <dgm:spPr/>
    </dgm:pt>
    <dgm:pt modelId="{297BF95C-A966-4F21-9636-40127495A637}" type="pres">
      <dgm:prSet presAssocID="{86710614-74BB-4108-9DB0-D00E38CC08DA}" presName="sibTrans" presStyleCnt="0"/>
      <dgm:spPr/>
    </dgm:pt>
    <dgm:pt modelId="{773254DF-26C4-4872-8F7F-AF5AD26A900B}" type="pres">
      <dgm:prSet presAssocID="{376D301A-E19C-487A-9CA2-C6A3457E726E}" presName="node" presStyleLbl="node1" presStyleIdx="2" presStyleCnt="4">
        <dgm:presLayoutVars>
          <dgm:bulletEnabled val="1"/>
        </dgm:presLayoutVars>
      </dgm:prSet>
      <dgm:spPr/>
    </dgm:pt>
    <dgm:pt modelId="{0DDD8A85-9C9D-4B87-9A37-3571517C8D46}" type="pres">
      <dgm:prSet presAssocID="{B36D9976-CDB6-44EF-B126-410C703FAF38}" presName="sibTrans" presStyleCnt="0"/>
      <dgm:spPr/>
    </dgm:pt>
    <dgm:pt modelId="{17385927-9A1E-496B-B0C4-A8C6892E31DF}" type="pres">
      <dgm:prSet presAssocID="{47D43BB9-A2F5-4D94-AA06-BD19E92457DF}" presName="node" presStyleLbl="node1" presStyleIdx="3" presStyleCnt="4" custScaleX="141005">
        <dgm:presLayoutVars>
          <dgm:bulletEnabled val="1"/>
        </dgm:presLayoutVars>
      </dgm:prSet>
      <dgm:spPr/>
    </dgm:pt>
  </dgm:ptLst>
  <dgm:cxnLst>
    <dgm:cxn modelId="{E1832A0F-5BDE-4ABA-9374-D0546373CC3E}" type="presOf" srcId="{D5F2A1B9-DB3C-4884-9E55-426B8C93AF82}" destId="{423DAC92-D0DC-4D44-97F9-03B7ACBA7EB9}" srcOrd="0" destOrd="0" presId="urn:microsoft.com/office/officeart/2005/8/layout/default"/>
    <dgm:cxn modelId="{036CB83C-E7CD-4DD5-AF72-2AAA3B5A0C49}" srcId="{D5F2A1B9-DB3C-4884-9E55-426B8C93AF82}" destId="{56125A2C-5357-4985-9836-715369CB7353}" srcOrd="1" destOrd="0" parTransId="{98D182D6-2CFB-4A8B-AB8D-C6605F4E5D7C}" sibTransId="{86710614-74BB-4108-9DB0-D00E38CC08DA}"/>
    <dgm:cxn modelId="{E3478B48-6237-4470-85A7-ECF695C5900E}" srcId="{D5F2A1B9-DB3C-4884-9E55-426B8C93AF82}" destId="{47D43BB9-A2F5-4D94-AA06-BD19E92457DF}" srcOrd="3" destOrd="0" parTransId="{EB2CF9E7-C0F7-48A1-BD2B-32E471E670E1}" sibTransId="{67F41692-4B68-423F-BF20-012CA8B18C16}"/>
    <dgm:cxn modelId="{3AC93750-F89B-4370-B02D-42965F61A224}" type="presOf" srcId="{47D43BB9-A2F5-4D94-AA06-BD19E92457DF}" destId="{17385927-9A1E-496B-B0C4-A8C6892E31DF}" srcOrd="0" destOrd="0" presId="urn:microsoft.com/office/officeart/2005/8/layout/default"/>
    <dgm:cxn modelId="{3AC81E80-1758-45A3-A090-3BB52EB976EC}" type="presOf" srcId="{376D301A-E19C-487A-9CA2-C6A3457E726E}" destId="{773254DF-26C4-4872-8F7F-AF5AD26A900B}" srcOrd="0" destOrd="0" presId="urn:microsoft.com/office/officeart/2005/8/layout/default"/>
    <dgm:cxn modelId="{FB31F88D-64BF-421E-9118-E382CF659236}" type="presOf" srcId="{56125A2C-5357-4985-9836-715369CB7353}" destId="{6954B5A9-E902-40C9-9422-46467340D886}" srcOrd="0" destOrd="0" presId="urn:microsoft.com/office/officeart/2005/8/layout/default"/>
    <dgm:cxn modelId="{67238194-ACE1-49E3-AEE1-DA33826FA874}" srcId="{D5F2A1B9-DB3C-4884-9E55-426B8C93AF82}" destId="{41B13A6F-40BC-4388-8BEA-CCCB53E223BD}" srcOrd="0" destOrd="0" parTransId="{64890320-060A-4B89-989E-E72EE99A0F89}" sibTransId="{9FCE9DC7-5400-4383-BBFD-372D4CCF93BD}"/>
    <dgm:cxn modelId="{0FAFB299-E65A-49B3-BF07-B36D53688F71}" type="presOf" srcId="{41B13A6F-40BC-4388-8BEA-CCCB53E223BD}" destId="{B14149CC-9863-499D-B567-7555F7D78A61}" srcOrd="0" destOrd="0" presId="urn:microsoft.com/office/officeart/2005/8/layout/default"/>
    <dgm:cxn modelId="{60DEBBCF-3B2D-4883-9E95-F90ACA8BEA19}" srcId="{D5F2A1B9-DB3C-4884-9E55-426B8C93AF82}" destId="{376D301A-E19C-487A-9CA2-C6A3457E726E}" srcOrd="2" destOrd="0" parTransId="{BD8F279D-DEA3-474C-815B-AE1AD2534029}" sibTransId="{B36D9976-CDB6-44EF-B126-410C703FAF38}"/>
    <dgm:cxn modelId="{F36872BE-E022-42BD-B74A-30C34D539560}" type="presParOf" srcId="{423DAC92-D0DC-4D44-97F9-03B7ACBA7EB9}" destId="{B14149CC-9863-499D-B567-7555F7D78A61}" srcOrd="0" destOrd="0" presId="urn:microsoft.com/office/officeart/2005/8/layout/default"/>
    <dgm:cxn modelId="{E185207D-C407-42D4-9610-11C8B867F9F3}" type="presParOf" srcId="{423DAC92-D0DC-4D44-97F9-03B7ACBA7EB9}" destId="{BAFED5CE-C6BA-469A-A514-12744B3F211D}" srcOrd="1" destOrd="0" presId="urn:microsoft.com/office/officeart/2005/8/layout/default"/>
    <dgm:cxn modelId="{B1CFBE6C-F8FD-44F6-9DB1-21D5CBAD214B}" type="presParOf" srcId="{423DAC92-D0DC-4D44-97F9-03B7ACBA7EB9}" destId="{6954B5A9-E902-40C9-9422-46467340D886}" srcOrd="2" destOrd="0" presId="urn:microsoft.com/office/officeart/2005/8/layout/default"/>
    <dgm:cxn modelId="{E9AB03B8-083F-4630-80FB-ACD0836FAEF8}" type="presParOf" srcId="{423DAC92-D0DC-4D44-97F9-03B7ACBA7EB9}" destId="{297BF95C-A966-4F21-9636-40127495A637}" srcOrd="3" destOrd="0" presId="urn:microsoft.com/office/officeart/2005/8/layout/default"/>
    <dgm:cxn modelId="{981B1900-F60F-4EA8-B497-7C8C46BC0BFE}" type="presParOf" srcId="{423DAC92-D0DC-4D44-97F9-03B7ACBA7EB9}" destId="{773254DF-26C4-4872-8F7F-AF5AD26A900B}" srcOrd="4" destOrd="0" presId="urn:microsoft.com/office/officeart/2005/8/layout/default"/>
    <dgm:cxn modelId="{02643E16-59ED-46F7-888C-CA13C2490A91}" type="presParOf" srcId="{423DAC92-D0DC-4D44-97F9-03B7ACBA7EB9}" destId="{0DDD8A85-9C9D-4B87-9A37-3571517C8D46}" srcOrd="5" destOrd="0" presId="urn:microsoft.com/office/officeart/2005/8/layout/default"/>
    <dgm:cxn modelId="{B4F98721-3620-4F7A-B28D-1AB856B1F602}" type="presParOf" srcId="{423DAC92-D0DC-4D44-97F9-03B7ACBA7EB9}" destId="{17385927-9A1E-496B-B0C4-A8C6892E31D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E627CE-0178-444F-8745-9B6EC456B8F5}"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s-VE"/>
        </a:p>
      </dgm:t>
    </dgm:pt>
    <dgm:pt modelId="{9C0DEC1D-98F9-4B23-85F1-1587DB446EB5}">
      <dgm:prSet phldrT="[Texto]" custT="1"/>
      <dgm:spPr/>
      <dgm:t>
        <a:bodyPr/>
        <a:lstStyle/>
        <a:p>
          <a:pPr algn="just"/>
          <a:r>
            <a:rPr lang="es-VE" sz="2000" b="1" dirty="0">
              <a:solidFill>
                <a:schemeClr val="tx1"/>
              </a:solidFill>
            </a:rPr>
            <a:t>Hipertensión sistólica secundaria a un trastorno que requería tratamiento médico o </a:t>
          </a:r>
          <a:r>
            <a:rPr lang="es-VE" sz="2000" b="1" dirty="0" err="1">
              <a:solidFill>
                <a:schemeClr val="tx1"/>
              </a:solidFill>
            </a:rPr>
            <a:t>quirúgico</a:t>
          </a:r>
          <a:r>
            <a:rPr lang="es-VE" sz="2000" b="1" dirty="0">
              <a:solidFill>
                <a:schemeClr val="tx1"/>
              </a:solidFill>
            </a:rPr>
            <a:t> especifico. </a:t>
          </a:r>
        </a:p>
      </dgm:t>
    </dgm:pt>
    <dgm:pt modelId="{9B5F1478-EBFD-4CFF-B41A-70BB77C4CBB8}" type="parTrans" cxnId="{E460360A-EAEE-43B2-866A-E7CFD73BEE19}">
      <dgm:prSet/>
      <dgm:spPr/>
      <dgm:t>
        <a:bodyPr/>
        <a:lstStyle/>
        <a:p>
          <a:pPr algn="just"/>
          <a:endParaRPr lang="es-VE" sz="2000" b="1">
            <a:solidFill>
              <a:schemeClr val="tx1"/>
            </a:solidFill>
          </a:endParaRPr>
        </a:p>
      </dgm:t>
    </dgm:pt>
    <dgm:pt modelId="{232C600D-DEC5-44F9-BF64-F75F1FF99B46}" type="sibTrans" cxnId="{E460360A-EAEE-43B2-866A-E7CFD73BEE19}">
      <dgm:prSet/>
      <dgm:spPr/>
      <dgm:t>
        <a:bodyPr/>
        <a:lstStyle/>
        <a:p>
          <a:pPr algn="just"/>
          <a:endParaRPr lang="es-VE" sz="2000" b="1">
            <a:solidFill>
              <a:schemeClr val="tx1"/>
            </a:solidFill>
          </a:endParaRPr>
        </a:p>
      </dgm:t>
    </dgm:pt>
    <dgm:pt modelId="{7BF98F50-71AD-4989-9A36-2F8A2ED5706E}">
      <dgm:prSet custT="1"/>
      <dgm:spPr/>
      <dgm:t>
        <a:bodyPr/>
        <a:lstStyle/>
        <a:p>
          <a:pPr algn="just"/>
          <a:r>
            <a:rPr lang="es-VE" sz="2000" b="1" dirty="0">
              <a:solidFill>
                <a:schemeClr val="tx1"/>
              </a:solidFill>
            </a:rPr>
            <a:t>Hemorragia retiniana o edema papilar. </a:t>
          </a:r>
        </a:p>
      </dgm:t>
    </dgm:pt>
    <dgm:pt modelId="{98DD0861-B876-4083-9698-6D1F745336E6}" type="parTrans" cxnId="{B76B0F8E-5F18-4B7B-8B42-FDD708A72907}">
      <dgm:prSet/>
      <dgm:spPr/>
      <dgm:t>
        <a:bodyPr/>
        <a:lstStyle/>
        <a:p>
          <a:pPr algn="just"/>
          <a:endParaRPr lang="es-VE" sz="2000" b="1">
            <a:solidFill>
              <a:schemeClr val="tx1"/>
            </a:solidFill>
          </a:endParaRPr>
        </a:p>
      </dgm:t>
    </dgm:pt>
    <dgm:pt modelId="{5C179376-D8E2-47D3-810D-68997423FE44}" type="sibTrans" cxnId="{B76B0F8E-5F18-4B7B-8B42-FDD708A72907}">
      <dgm:prSet/>
      <dgm:spPr/>
      <dgm:t>
        <a:bodyPr/>
        <a:lstStyle/>
        <a:p>
          <a:pPr algn="just"/>
          <a:endParaRPr lang="es-VE" sz="2000" b="1">
            <a:solidFill>
              <a:schemeClr val="tx1"/>
            </a:solidFill>
          </a:endParaRPr>
        </a:p>
      </dgm:t>
    </dgm:pt>
    <dgm:pt modelId="{0B22A268-663D-4823-A0D9-29E6D3D664E6}">
      <dgm:prSet custT="1"/>
      <dgm:spPr/>
      <dgm:t>
        <a:bodyPr/>
        <a:lstStyle/>
        <a:p>
          <a:pPr algn="just"/>
          <a:r>
            <a:rPr lang="es-VE" sz="2000" b="1" dirty="0">
              <a:solidFill>
                <a:schemeClr val="tx1"/>
              </a:solidFill>
            </a:rPr>
            <a:t>Insuficiencia cardíaca congestiva.</a:t>
          </a:r>
        </a:p>
      </dgm:t>
    </dgm:pt>
    <dgm:pt modelId="{34D6B70F-BF1C-4AF8-86CF-2D12DE954D4B}" type="parTrans" cxnId="{7DA91126-C48C-4781-A504-D53ABD3B5EB5}">
      <dgm:prSet/>
      <dgm:spPr/>
      <dgm:t>
        <a:bodyPr/>
        <a:lstStyle/>
        <a:p>
          <a:pPr algn="just"/>
          <a:endParaRPr lang="es-VE" sz="2000" b="1">
            <a:solidFill>
              <a:schemeClr val="tx1"/>
            </a:solidFill>
          </a:endParaRPr>
        </a:p>
      </dgm:t>
    </dgm:pt>
    <dgm:pt modelId="{1EAE3924-F1D5-409E-A36C-FF2184E0C10D}" type="sibTrans" cxnId="{7DA91126-C48C-4781-A504-D53ABD3B5EB5}">
      <dgm:prSet/>
      <dgm:spPr/>
      <dgm:t>
        <a:bodyPr/>
        <a:lstStyle/>
        <a:p>
          <a:pPr algn="just"/>
          <a:endParaRPr lang="es-VE" sz="2000" b="1">
            <a:solidFill>
              <a:schemeClr val="tx1"/>
            </a:solidFill>
          </a:endParaRPr>
        </a:p>
      </dgm:t>
    </dgm:pt>
    <dgm:pt modelId="{BC70EC53-0224-4E2D-9F03-6DAD1729213C}">
      <dgm:prSet custT="1"/>
      <dgm:spPr/>
      <dgm:t>
        <a:bodyPr/>
        <a:lstStyle/>
        <a:p>
          <a:pPr algn="just"/>
          <a:r>
            <a:rPr lang="es-VE" sz="2000" b="1" dirty="0">
              <a:solidFill>
                <a:schemeClr val="tx1"/>
              </a:solidFill>
            </a:rPr>
            <a:t>Creatinina sérica en la presentación de 180 mol /L o más.</a:t>
          </a:r>
        </a:p>
      </dgm:t>
    </dgm:pt>
    <dgm:pt modelId="{C1CEDFD6-EDAE-4BDA-B54B-F3FCE8C624BF}" type="parTrans" cxnId="{750199B6-C520-4979-9208-6A3F9F083F25}">
      <dgm:prSet/>
      <dgm:spPr/>
      <dgm:t>
        <a:bodyPr/>
        <a:lstStyle/>
        <a:p>
          <a:pPr algn="just"/>
          <a:endParaRPr lang="es-VE" sz="2000" b="1">
            <a:solidFill>
              <a:schemeClr val="tx1"/>
            </a:solidFill>
          </a:endParaRPr>
        </a:p>
      </dgm:t>
    </dgm:pt>
    <dgm:pt modelId="{7D7B8160-252C-4342-8115-232658BEAD69}" type="sibTrans" cxnId="{750199B6-C520-4979-9208-6A3F9F083F25}">
      <dgm:prSet/>
      <dgm:spPr/>
      <dgm:t>
        <a:bodyPr/>
        <a:lstStyle/>
        <a:p>
          <a:pPr algn="just"/>
          <a:endParaRPr lang="es-VE" sz="2000" b="1">
            <a:solidFill>
              <a:schemeClr val="tx1"/>
            </a:solidFill>
          </a:endParaRPr>
        </a:p>
      </dgm:t>
    </dgm:pt>
    <dgm:pt modelId="{4593D0A8-CD34-4A77-80A8-C6E7B7F802B5}">
      <dgm:prSet custT="1"/>
      <dgm:spPr/>
      <dgm:t>
        <a:bodyPr/>
        <a:lstStyle/>
        <a:p>
          <a:pPr algn="just"/>
          <a:r>
            <a:rPr lang="es-VE" sz="2000" b="1" dirty="0">
              <a:solidFill>
                <a:schemeClr val="tx1"/>
              </a:solidFill>
            </a:rPr>
            <a:t>Antecedentes de hemorragias nasales graves.</a:t>
          </a:r>
        </a:p>
      </dgm:t>
    </dgm:pt>
    <dgm:pt modelId="{EA20F99D-8FF2-45C7-AF82-1D66EDEB3CB8}" type="parTrans" cxnId="{FD563F2D-7BD6-4575-A553-D5AA264CB264}">
      <dgm:prSet/>
      <dgm:spPr/>
      <dgm:t>
        <a:bodyPr/>
        <a:lstStyle/>
        <a:p>
          <a:pPr algn="just"/>
          <a:endParaRPr lang="es-VE" sz="2000" b="1">
            <a:solidFill>
              <a:schemeClr val="tx1"/>
            </a:solidFill>
          </a:endParaRPr>
        </a:p>
      </dgm:t>
    </dgm:pt>
    <dgm:pt modelId="{CBAE3015-451C-44D8-8C63-38C02313DDDB}" type="sibTrans" cxnId="{FD563F2D-7BD6-4575-A553-D5AA264CB264}">
      <dgm:prSet/>
      <dgm:spPr/>
      <dgm:t>
        <a:bodyPr/>
        <a:lstStyle/>
        <a:p>
          <a:pPr algn="just"/>
          <a:endParaRPr lang="es-VE" sz="2000" b="1">
            <a:solidFill>
              <a:schemeClr val="tx1"/>
            </a:solidFill>
          </a:endParaRPr>
        </a:p>
      </dgm:t>
    </dgm:pt>
    <dgm:pt modelId="{FAAAD471-777B-460E-A2FF-F55C9010F195}">
      <dgm:prSet custT="1"/>
      <dgm:spPr/>
      <dgm:t>
        <a:bodyPr/>
        <a:lstStyle/>
        <a:p>
          <a:pPr algn="just"/>
          <a:r>
            <a:rPr lang="es-ES" sz="2000" b="1" dirty="0">
              <a:solidFill>
                <a:schemeClr val="tx1"/>
              </a:solidFill>
            </a:rPr>
            <a:t>Disección o aneurisma aórtico.</a:t>
          </a:r>
          <a:endParaRPr lang="es-VE" sz="2000" b="1" dirty="0">
            <a:solidFill>
              <a:schemeClr val="tx1"/>
            </a:solidFill>
          </a:endParaRPr>
        </a:p>
      </dgm:t>
    </dgm:pt>
    <dgm:pt modelId="{7F90EBC0-40DF-4222-AB8C-1CD2645D8C7D}" type="parTrans" cxnId="{F9FD566D-27BE-4D12-9ABF-98B0B3E8657C}">
      <dgm:prSet/>
      <dgm:spPr/>
      <dgm:t>
        <a:bodyPr/>
        <a:lstStyle/>
        <a:p>
          <a:pPr algn="just"/>
          <a:endParaRPr lang="es-VE"/>
        </a:p>
      </dgm:t>
    </dgm:pt>
    <dgm:pt modelId="{EE128F63-DA49-4271-855A-9FD323939872}" type="sibTrans" cxnId="{F9FD566D-27BE-4D12-9ABF-98B0B3E8657C}">
      <dgm:prSet/>
      <dgm:spPr/>
      <dgm:t>
        <a:bodyPr/>
        <a:lstStyle/>
        <a:p>
          <a:pPr algn="just"/>
          <a:endParaRPr lang="es-VE"/>
        </a:p>
      </dgm:t>
    </dgm:pt>
    <dgm:pt modelId="{CA33D100-E035-4DA9-8213-C508BFEE8905}" type="pres">
      <dgm:prSet presAssocID="{AAE627CE-0178-444F-8745-9B6EC456B8F5}" presName="Name0" presStyleCnt="0">
        <dgm:presLayoutVars>
          <dgm:chMax val="7"/>
          <dgm:chPref val="7"/>
          <dgm:dir/>
        </dgm:presLayoutVars>
      </dgm:prSet>
      <dgm:spPr/>
    </dgm:pt>
    <dgm:pt modelId="{D3F16AAB-14DF-48CA-9044-4920BD3F8D2C}" type="pres">
      <dgm:prSet presAssocID="{AAE627CE-0178-444F-8745-9B6EC456B8F5}" presName="Name1" presStyleCnt="0"/>
      <dgm:spPr/>
    </dgm:pt>
    <dgm:pt modelId="{07DDB3D9-67F5-46AB-845A-D6DD527C7148}" type="pres">
      <dgm:prSet presAssocID="{AAE627CE-0178-444F-8745-9B6EC456B8F5}" presName="cycle" presStyleCnt="0"/>
      <dgm:spPr/>
    </dgm:pt>
    <dgm:pt modelId="{191DD1F1-FC5F-4809-9427-4DA9876F9B2A}" type="pres">
      <dgm:prSet presAssocID="{AAE627CE-0178-444F-8745-9B6EC456B8F5}" presName="srcNode" presStyleLbl="node1" presStyleIdx="0" presStyleCnt="6"/>
      <dgm:spPr/>
    </dgm:pt>
    <dgm:pt modelId="{12B0A5E4-D919-4E0A-9315-9D6CD878CC5D}" type="pres">
      <dgm:prSet presAssocID="{AAE627CE-0178-444F-8745-9B6EC456B8F5}" presName="conn" presStyleLbl="parChTrans1D2" presStyleIdx="0" presStyleCnt="1"/>
      <dgm:spPr/>
    </dgm:pt>
    <dgm:pt modelId="{BCBA13F2-E568-4DD9-86C6-025F265F5646}" type="pres">
      <dgm:prSet presAssocID="{AAE627CE-0178-444F-8745-9B6EC456B8F5}" presName="extraNode" presStyleLbl="node1" presStyleIdx="0" presStyleCnt="6"/>
      <dgm:spPr/>
    </dgm:pt>
    <dgm:pt modelId="{9C61904F-EC70-43D2-A665-2E84AE3F0DD1}" type="pres">
      <dgm:prSet presAssocID="{AAE627CE-0178-444F-8745-9B6EC456B8F5}" presName="dstNode" presStyleLbl="node1" presStyleIdx="0" presStyleCnt="6"/>
      <dgm:spPr/>
    </dgm:pt>
    <dgm:pt modelId="{5436D8DF-0C18-4910-BC8B-4E5706309E5D}" type="pres">
      <dgm:prSet presAssocID="{9C0DEC1D-98F9-4B23-85F1-1587DB446EB5}" presName="text_1" presStyleLbl="node1" presStyleIdx="0" presStyleCnt="6">
        <dgm:presLayoutVars>
          <dgm:bulletEnabled val="1"/>
        </dgm:presLayoutVars>
      </dgm:prSet>
      <dgm:spPr/>
    </dgm:pt>
    <dgm:pt modelId="{251D02FC-FD3A-4DEC-91EF-04487E6725F3}" type="pres">
      <dgm:prSet presAssocID="{9C0DEC1D-98F9-4B23-85F1-1587DB446EB5}" presName="accent_1" presStyleCnt="0"/>
      <dgm:spPr/>
    </dgm:pt>
    <dgm:pt modelId="{AFB2888C-5EA5-420D-B51A-2F2C2CEE1A11}" type="pres">
      <dgm:prSet presAssocID="{9C0DEC1D-98F9-4B23-85F1-1587DB446EB5}" presName="accentRepeatNode" presStyleLbl="solidFgAcc1" presStyleIdx="0" presStyleCnt="6"/>
      <dgm:spPr/>
    </dgm:pt>
    <dgm:pt modelId="{1353B2B6-B987-4A30-A633-942836029D76}" type="pres">
      <dgm:prSet presAssocID="{7BF98F50-71AD-4989-9A36-2F8A2ED5706E}" presName="text_2" presStyleLbl="node1" presStyleIdx="1" presStyleCnt="6">
        <dgm:presLayoutVars>
          <dgm:bulletEnabled val="1"/>
        </dgm:presLayoutVars>
      </dgm:prSet>
      <dgm:spPr/>
    </dgm:pt>
    <dgm:pt modelId="{C8CF3FE9-5889-4670-B8DA-1D07A79AA668}" type="pres">
      <dgm:prSet presAssocID="{7BF98F50-71AD-4989-9A36-2F8A2ED5706E}" presName="accent_2" presStyleCnt="0"/>
      <dgm:spPr/>
    </dgm:pt>
    <dgm:pt modelId="{14FA7D08-2F0E-430D-8CCE-87B758865995}" type="pres">
      <dgm:prSet presAssocID="{7BF98F50-71AD-4989-9A36-2F8A2ED5706E}" presName="accentRepeatNode" presStyleLbl="solidFgAcc1" presStyleIdx="1" presStyleCnt="6"/>
      <dgm:spPr/>
    </dgm:pt>
    <dgm:pt modelId="{A5F3BA70-B933-47A3-AE6D-0FD5CD9ED0CA}" type="pres">
      <dgm:prSet presAssocID="{0B22A268-663D-4823-A0D9-29E6D3D664E6}" presName="text_3" presStyleLbl="node1" presStyleIdx="2" presStyleCnt="6">
        <dgm:presLayoutVars>
          <dgm:bulletEnabled val="1"/>
        </dgm:presLayoutVars>
      </dgm:prSet>
      <dgm:spPr/>
    </dgm:pt>
    <dgm:pt modelId="{C71ABB63-4A1A-4017-A3CF-DA81F4EEB92B}" type="pres">
      <dgm:prSet presAssocID="{0B22A268-663D-4823-A0D9-29E6D3D664E6}" presName="accent_3" presStyleCnt="0"/>
      <dgm:spPr/>
    </dgm:pt>
    <dgm:pt modelId="{80F4DDFF-E5BB-4C0A-90BF-2304CD439158}" type="pres">
      <dgm:prSet presAssocID="{0B22A268-663D-4823-A0D9-29E6D3D664E6}" presName="accentRepeatNode" presStyleLbl="solidFgAcc1" presStyleIdx="2" presStyleCnt="6"/>
      <dgm:spPr/>
    </dgm:pt>
    <dgm:pt modelId="{FFB0F8B6-A4EA-4D30-B553-33DEA0E4BD2F}" type="pres">
      <dgm:prSet presAssocID="{FAAAD471-777B-460E-A2FF-F55C9010F195}" presName="text_4" presStyleLbl="node1" presStyleIdx="3" presStyleCnt="6">
        <dgm:presLayoutVars>
          <dgm:bulletEnabled val="1"/>
        </dgm:presLayoutVars>
      </dgm:prSet>
      <dgm:spPr/>
    </dgm:pt>
    <dgm:pt modelId="{94B9D726-8415-4FC6-8520-20A474CC84B4}" type="pres">
      <dgm:prSet presAssocID="{FAAAD471-777B-460E-A2FF-F55C9010F195}" presName="accent_4" presStyleCnt="0"/>
      <dgm:spPr/>
    </dgm:pt>
    <dgm:pt modelId="{6E8F5470-71AA-4815-9DF3-0160B65A493A}" type="pres">
      <dgm:prSet presAssocID="{FAAAD471-777B-460E-A2FF-F55C9010F195}" presName="accentRepeatNode" presStyleLbl="solidFgAcc1" presStyleIdx="3" presStyleCnt="6"/>
      <dgm:spPr/>
    </dgm:pt>
    <dgm:pt modelId="{E43E2F7C-0855-41CA-8407-571D2714D7BD}" type="pres">
      <dgm:prSet presAssocID="{BC70EC53-0224-4E2D-9F03-6DAD1729213C}" presName="text_5" presStyleLbl="node1" presStyleIdx="4" presStyleCnt="6">
        <dgm:presLayoutVars>
          <dgm:bulletEnabled val="1"/>
        </dgm:presLayoutVars>
      </dgm:prSet>
      <dgm:spPr/>
    </dgm:pt>
    <dgm:pt modelId="{5E4B9550-3155-48E9-930F-EB536A3498C9}" type="pres">
      <dgm:prSet presAssocID="{BC70EC53-0224-4E2D-9F03-6DAD1729213C}" presName="accent_5" presStyleCnt="0"/>
      <dgm:spPr/>
    </dgm:pt>
    <dgm:pt modelId="{60095948-4A35-4792-8C22-FF13A6F416C1}" type="pres">
      <dgm:prSet presAssocID="{BC70EC53-0224-4E2D-9F03-6DAD1729213C}" presName="accentRepeatNode" presStyleLbl="solidFgAcc1" presStyleIdx="4" presStyleCnt="6"/>
      <dgm:spPr/>
    </dgm:pt>
    <dgm:pt modelId="{FC210FB5-CBD9-47C2-ABC9-7F3AD61A6CBC}" type="pres">
      <dgm:prSet presAssocID="{4593D0A8-CD34-4A77-80A8-C6E7B7F802B5}" presName="text_6" presStyleLbl="node1" presStyleIdx="5" presStyleCnt="6">
        <dgm:presLayoutVars>
          <dgm:bulletEnabled val="1"/>
        </dgm:presLayoutVars>
      </dgm:prSet>
      <dgm:spPr/>
    </dgm:pt>
    <dgm:pt modelId="{75B7564F-CEA9-4497-ABAE-82BD3CFF8203}" type="pres">
      <dgm:prSet presAssocID="{4593D0A8-CD34-4A77-80A8-C6E7B7F802B5}" presName="accent_6" presStyleCnt="0"/>
      <dgm:spPr/>
    </dgm:pt>
    <dgm:pt modelId="{6C2B727A-F508-4BC7-992B-4F5A0CE7AC4A}" type="pres">
      <dgm:prSet presAssocID="{4593D0A8-CD34-4A77-80A8-C6E7B7F802B5}" presName="accentRepeatNode" presStyleLbl="solidFgAcc1" presStyleIdx="5" presStyleCnt="6"/>
      <dgm:spPr/>
    </dgm:pt>
  </dgm:ptLst>
  <dgm:cxnLst>
    <dgm:cxn modelId="{E460360A-EAEE-43B2-866A-E7CFD73BEE19}" srcId="{AAE627CE-0178-444F-8745-9B6EC456B8F5}" destId="{9C0DEC1D-98F9-4B23-85F1-1587DB446EB5}" srcOrd="0" destOrd="0" parTransId="{9B5F1478-EBFD-4CFF-B41A-70BB77C4CBB8}" sibTransId="{232C600D-DEC5-44F9-BF64-F75F1FF99B46}"/>
    <dgm:cxn modelId="{02540310-1EC4-4025-90F8-9259537C1031}" type="presOf" srcId="{0B22A268-663D-4823-A0D9-29E6D3D664E6}" destId="{A5F3BA70-B933-47A3-AE6D-0FD5CD9ED0CA}" srcOrd="0" destOrd="0" presId="urn:microsoft.com/office/officeart/2008/layout/VerticalCurvedList"/>
    <dgm:cxn modelId="{7DA91126-C48C-4781-A504-D53ABD3B5EB5}" srcId="{AAE627CE-0178-444F-8745-9B6EC456B8F5}" destId="{0B22A268-663D-4823-A0D9-29E6D3D664E6}" srcOrd="2" destOrd="0" parTransId="{34D6B70F-BF1C-4AF8-86CF-2D12DE954D4B}" sibTransId="{1EAE3924-F1D5-409E-A36C-FF2184E0C10D}"/>
    <dgm:cxn modelId="{309CE326-764E-48F3-BDFB-CCC41F72286B}" type="presOf" srcId="{7BF98F50-71AD-4989-9A36-2F8A2ED5706E}" destId="{1353B2B6-B987-4A30-A633-942836029D76}" srcOrd="0" destOrd="0" presId="urn:microsoft.com/office/officeart/2008/layout/VerticalCurvedList"/>
    <dgm:cxn modelId="{FD563F2D-7BD6-4575-A553-D5AA264CB264}" srcId="{AAE627CE-0178-444F-8745-9B6EC456B8F5}" destId="{4593D0A8-CD34-4A77-80A8-C6E7B7F802B5}" srcOrd="5" destOrd="0" parTransId="{EA20F99D-8FF2-45C7-AF82-1D66EDEB3CB8}" sibTransId="{CBAE3015-451C-44D8-8C63-38C02313DDDB}"/>
    <dgm:cxn modelId="{004A0E39-6778-4EBE-84DF-9D6E0F701531}" type="presOf" srcId="{9C0DEC1D-98F9-4B23-85F1-1587DB446EB5}" destId="{5436D8DF-0C18-4910-BC8B-4E5706309E5D}" srcOrd="0" destOrd="0" presId="urn:microsoft.com/office/officeart/2008/layout/VerticalCurvedList"/>
    <dgm:cxn modelId="{F9FD566D-27BE-4D12-9ABF-98B0B3E8657C}" srcId="{AAE627CE-0178-444F-8745-9B6EC456B8F5}" destId="{FAAAD471-777B-460E-A2FF-F55C9010F195}" srcOrd="3" destOrd="0" parTransId="{7F90EBC0-40DF-4222-AB8C-1CD2645D8C7D}" sibTransId="{EE128F63-DA49-4271-855A-9FD323939872}"/>
    <dgm:cxn modelId="{0A7D0C72-239A-4724-B621-ECAF9CC3B19A}" type="presOf" srcId="{232C600D-DEC5-44F9-BF64-F75F1FF99B46}" destId="{12B0A5E4-D919-4E0A-9315-9D6CD878CC5D}" srcOrd="0" destOrd="0" presId="urn:microsoft.com/office/officeart/2008/layout/VerticalCurvedList"/>
    <dgm:cxn modelId="{B76B0F8E-5F18-4B7B-8B42-FDD708A72907}" srcId="{AAE627CE-0178-444F-8745-9B6EC456B8F5}" destId="{7BF98F50-71AD-4989-9A36-2F8A2ED5706E}" srcOrd="1" destOrd="0" parTransId="{98DD0861-B876-4083-9698-6D1F745336E6}" sibTransId="{5C179376-D8E2-47D3-810D-68997423FE44}"/>
    <dgm:cxn modelId="{D7281F9F-4973-4570-A4F7-D39CC43CB8EF}" type="presOf" srcId="{AAE627CE-0178-444F-8745-9B6EC456B8F5}" destId="{CA33D100-E035-4DA9-8213-C508BFEE8905}" srcOrd="0" destOrd="0" presId="urn:microsoft.com/office/officeart/2008/layout/VerticalCurvedList"/>
    <dgm:cxn modelId="{750199B6-C520-4979-9208-6A3F9F083F25}" srcId="{AAE627CE-0178-444F-8745-9B6EC456B8F5}" destId="{BC70EC53-0224-4E2D-9F03-6DAD1729213C}" srcOrd="4" destOrd="0" parTransId="{C1CEDFD6-EDAE-4BDA-B54B-F3FCE8C624BF}" sibTransId="{7D7B8160-252C-4342-8115-232658BEAD69}"/>
    <dgm:cxn modelId="{A6FEB6B7-A1A0-4318-958C-FC89486410F7}" type="presOf" srcId="{BC70EC53-0224-4E2D-9F03-6DAD1729213C}" destId="{E43E2F7C-0855-41CA-8407-571D2714D7BD}" srcOrd="0" destOrd="0" presId="urn:microsoft.com/office/officeart/2008/layout/VerticalCurvedList"/>
    <dgm:cxn modelId="{9602A9D1-ADDB-40B3-BD01-4DB74A1B91D1}" type="presOf" srcId="{4593D0A8-CD34-4A77-80A8-C6E7B7F802B5}" destId="{FC210FB5-CBD9-47C2-ABC9-7F3AD61A6CBC}" srcOrd="0" destOrd="0" presId="urn:microsoft.com/office/officeart/2008/layout/VerticalCurvedList"/>
    <dgm:cxn modelId="{16FAC1F3-28A9-44E0-B006-B71F41A5BEE0}" type="presOf" srcId="{FAAAD471-777B-460E-A2FF-F55C9010F195}" destId="{FFB0F8B6-A4EA-4D30-B553-33DEA0E4BD2F}" srcOrd="0" destOrd="0" presId="urn:microsoft.com/office/officeart/2008/layout/VerticalCurvedList"/>
    <dgm:cxn modelId="{D2A9ACC3-AC05-4399-B055-53976D973C02}" type="presParOf" srcId="{CA33D100-E035-4DA9-8213-C508BFEE8905}" destId="{D3F16AAB-14DF-48CA-9044-4920BD3F8D2C}" srcOrd="0" destOrd="0" presId="urn:microsoft.com/office/officeart/2008/layout/VerticalCurvedList"/>
    <dgm:cxn modelId="{A52A165A-8D8A-46AD-A478-70427FDC2A31}" type="presParOf" srcId="{D3F16AAB-14DF-48CA-9044-4920BD3F8D2C}" destId="{07DDB3D9-67F5-46AB-845A-D6DD527C7148}" srcOrd="0" destOrd="0" presId="urn:microsoft.com/office/officeart/2008/layout/VerticalCurvedList"/>
    <dgm:cxn modelId="{2BA9140D-8262-44FC-9555-0821D54F014D}" type="presParOf" srcId="{07DDB3D9-67F5-46AB-845A-D6DD527C7148}" destId="{191DD1F1-FC5F-4809-9427-4DA9876F9B2A}" srcOrd="0" destOrd="0" presId="urn:microsoft.com/office/officeart/2008/layout/VerticalCurvedList"/>
    <dgm:cxn modelId="{82CCEC78-82F0-432D-88E8-DCAAADB57BD2}" type="presParOf" srcId="{07DDB3D9-67F5-46AB-845A-D6DD527C7148}" destId="{12B0A5E4-D919-4E0A-9315-9D6CD878CC5D}" srcOrd="1" destOrd="0" presId="urn:microsoft.com/office/officeart/2008/layout/VerticalCurvedList"/>
    <dgm:cxn modelId="{1D63F3B8-38E0-451D-A0F9-5EF8E0B85A7A}" type="presParOf" srcId="{07DDB3D9-67F5-46AB-845A-D6DD527C7148}" destId="{BCBA13F2-E568-4DD9-86C6-025F265F5646}" srcOrd="2" destOrd="0" presId="urn:microsoft.com/office/officeart/2008/layout/VerticalCurvedList"/>
    <dgm:cxn modelId="{FD125A26-09B4-40E2-86C9-F594D0565C6D}" type="presParOf" srcId="{07DDB3D9-67F5-46AB-845A-D6DD527C7148}" destId="{9C61904F-EC70-43D2-A665-2E84AE3F0DD1}" srcOrd="3" destOrd="0" presId="urn:microsoft.com/office/officeart/2008/layout/VerticalCurvedList"/>
    <dgm:cxn modelId="{6C05C12D-3511-4B37-B9D2-C2A0153634C0}" type="presParOf" srcId="{D3F16AAB-14DF-48CA-9044-4920BD3F8D2C}" destId="{5436D8DF-0C18-4910-BC8B-4E5706309E5D}" srcOrd="1" destOrd="0" presId="urn:microsoft.com/office/officeart/2008/layout/VerticalCurvedList"/>
    <dgm:cxn modelId="{26F7976D-0778-47B1-85D4-D973C6DB0CF2}" type="presParOf" srcId="{D3F16AAB-14DF-48CA-9044-4920BD3F8D2C}" destId="{251D02FC-FD3A-4DEC-91EF-04487E6725F3}" srcOrd="2" destOrd="0" presId="urn:microsoft.com/office/officeart/2008/layout/VerticalCurvedList"/>
    <dgm:cxn modelId="{2F3AC1EF-4E8E-4495-8114-2A0ED625D24F}" type="presParOf" srcId="{251D02FC-FD3A-4DEC-91EF-04487E6725F3}" destId="{AFB2888C-5EA5-420D-B51A-2F2C2CEE1A11}" srcOrd="0" destOrd="0" presId="urn:microsoft.com/office/officeart/2008/layout/VerticalCurvedList"/>
    <dgm:cxn modelId="{E962495D-126E-4B64-9D28-1AA4427142BC}" type="presParOf" srcId="{D3F16AAB-14DF-48CA-9044-4920BD3F8D2C}" destId="{1353B2B6-B987-4A30-A633-942836029D76}" srcOrd="3" destOrd="0" presId="urn:microsoft.com/office/officeart/2008/layout/VerticalCurvedList"/>
    <dgm:cxn modelId="{EA76E7F0-A3AD-4252-B111-F69364CB13AB}" type="presParOf" srcId="{D3F16AAB-14DF-48CA-9044-4920BD3F8D2C}" destId="{C8CF3FE9-5889-4670-B8DA-1D07A79AA668}" srcOrd="4" destOrd="0" presId="urn:microsoft.com/office/officeart/2008/layout/VerticalCurvedList"/>
    <dgm:cxn modelId="{33EFEC83-7AEB-4B83-938B-168AAC79714F}" type="presParOf" srcId="{C8CF3FE9-5889-4670-B8DA-1D07A79AA668}" destId="{14FA7D08-2F0E-430D-8CCE-87B758865995}" srcOrd="0" destOrd="0" presId="urn:microsoft.com/office/officeart/2008/layout/VerticalCurvedList"/>
    <dgm:cxn modelId="{D37EB0E7-9D16-4715-84E8-7155422A489D}" type="presParOf" srcId="{D3F16AAB-14DF-48CA-9044-4920BD3F8D2C}" destId="{A5F3BA70-B933-47A3-AE6D-0FD5CD9ED0CA}" srcOrd="5" destOrd="0" presId="urn:microsoft.com/office/officeart/2008/layout/VerticalCurvedList"/>
    <dgm:cxn modelId="{67E8128E-5DDA-4575-A861-CEBA7C5B5CBD}" type="presParOf" srcId="{D3F16AAB-14DF-48CA-9044-4920BD3F8D2C}" destId="{C71ABB63-4A1A-4017-A3CF-DA81F4EEB92B}" srcOrd="6" destOrd="0" presId="urn:microsoft.com/office/officeart/2008/layout/VerticalCurvedList"/>
    <dgm:cxn modelId="{258E6C4A-A92D-45A8-95CA-1C3D9BEEA236}" type="presParOf" srcId="{C71ABB63-4A1A-4017-A3CF-DA81F4EEB92B}" destId="{80F4DDFF-E5BB-4C0A-90BF-2304CD439158}" srcOrd="0" destOrd="0" presId="urn:microsoft.com/office/officeart/2008/layout/VerticalCurvedList"/>
    <dgm:cxn modelId="{5BC76795-C7F2-4904-A835-659F4A78E8A3}" type="presParOf" srcId="{D3F16AAB-14DF-48CA-9044-4920BD3F8D2C}" destId="{FFB0F8B6-A4EA-4D30-B553-33DEA0E4BD2F}" srcOrd="7" destOrd="0" presId="urn:microsoft.com/office/officeart/2008/layout/VerticalCurvedList"/>
    <dgm:cxn modelId="{9F2D9401-D253-49BC-9C3D-C51D77860EF7}" type="presParOf" srcId="{D3F16AAB-14DF-48CA-9044-4920BD3F8D2C}" destId="{94B9D726-8415-4FC6-8520-20A474CC84B4}" srcOrd="8" destOrd="0" presId="urn:microsoft.com/office/officeart/2008/layout/VerticalCurvedList"/>
    <dgm:cxn modelId="{DCA5AB3E-CCB5-48B6-B6E4-C602FC880436}" type="presParOf" srcId="{94B9D726-8415-4FC6-8520-20A474CC84B4}" destId="{6E8F5470-71AA-4815-9DF3-0160B65A493A}" srcOrd="0" destOrd="0" presId="urn:microsoft.com/office/officeart/2008/layout/VerticalCurvedList"/>
    <dgm:cxn modelId="{479CB564-17ED-4C4F-AAD0-C96CD20ECFCA}" type="presParOf" srcId="{D3F16AAB-14DF-48CA-9044-4920BD3F8D2C}" destId="{E43E2F7C-0855-41CA-8407-571D2714D7BD}" srcOrd="9" destOrd="0" presId="urn:microsoft.com/office/officeart/2008/layout/VerticalCurvedList"/>
    <dgm:cxn modelId="{661136C6-59C3-44BB-8BE8-CC4396E565D9}" type="presParOf" srcId="{D3F16AAB-14DF-48CA-9044-4920BD3F8D2C}" destId="{5E4B9550-3155-48E9-930F-EB536A3498C9}" srcOrd="10" destOrd="0" presId="urn:microsoft.com/office/officeart/2008/layout/VerticalCurvedList"/>
    <dgm:cxn modelId="{A695DBBD-989A-44BB-AD30-B392611F779D}" type="presParOf" srcId="{5E4B9550-3155-48E9-930F-EB536A3498C9}" destId="{60095948-4A35-4792-8C22-FF13A6F416C1}" srcOrd="0" destOrd="0" presId="urn:microsoft.com/office/officeart/2008/layout/VerticalCurvedList"/>
    <dgm:cxn modelId="{8480035E-6CF8-4CC0-8674-7CB2D81A25F9}" type="presParOf" srcId="{D3F16AAB-14DF-48CA-9044-4920BD3F8D2C}" destId="{FC210FB5-CBD9-47C2-ABC9-7F3AD61A6CBC}" srcOrd="11" destOrd="0" presId="urn:microsoft.com/office/officeart/2008/layout/VerticalCurvedList"/>
    <dgm:cxn modelId="{0D9EEF12-3604-4394-AFB9-CBB24C611944}" type="presParOf" srcId="{D3F16AAB-14DF-48CA-9044-4920BD3F8D2C}" destId="{75B7564F-CEA9-4497-ABAE-82BD3CFF8203}" srcOrd="12" destOrd="0" presId="urn:microsoft.com/office/officeart/2008/layout/VerticalCurvedList"/>
    <dgm:cxn modelId="{5FCFA8F6-339D-468B-B1EA-0701E439CBCC}" type="presParOf" srcId="{75B7564F-CEA9-4497-ABAE-82BD3CFF8203}" destId="{6C2B727A-F508-4BC7-992B-4F5A0CE7AC4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E627CE-0178-444F-8745-9B6EC456B8F5}" type="doc">
      <dgm:prSet loTypeId="urn:microsoft.com/office/officeart/2008/layout/VerticalCurvedList" loCatId="list" qsTypeId="urn:microsoft.com/office/officeart/2005/8/quickstyle/3d1" qsCatId="3D" csTypeId="urn:microsoft.com/office/officeart/2005/8/colors/colorful1" csCatId="colorful" phldr="1"/>
      <dgm:spPr/>
      <dgm:t>
        <a:bodyPr/>
        <a:lstStyle/>
        <a:p>
          <a:endParaRPr lang="es-VE"/>
        </a:p>
      </dgm:t>
    </dgm:pt>
    <dgm:pt modelId="{4593D0A8-CD34-4A77-80A8-C6E7B7F802B5}">
      <dgm:prSet custT="1"/>
      <dgm:spPr/>
      <dgm:t>
        <a:bodyPr/>
        <a:lstStyle/>
        <a:p>
          <a:r>
            <a:rPr lang="es-VE" sz="2000" b="1" dirty="0">
              <a:solidFill>
                <a:schemeClr val="tx1"/>
              </a:solidFill>
            </a:rPr>
            <a:t>ACV o IM en el año anterior al estudio.</a:t>
          </a:r>
        </a:p>
      </dgm:t>
    </dgm:pt>
    <dgm:pt modelId="{EA20F99D-8FF2-45C7-AF82-1D66EDEB3CB8}" type="parTrans" cxnId="{FD563F2D-7BD6-4575-A553-D5AA264CB264}">
      <dgm:prSet/>
      <dgm:spPr/>
      <dgm:t>
        <a:bodyPr/>
        <a:lstStyle/>
        <a:p>
          <a:endParaRPr lang="es-VE" sz="2000" b="1">
            <a:solidFill>
              <a:schemeClr val="tx1"/>
            </a:solidFill>
          </a:endParaRPr>
        </a:p>
      </dgm:t>
    </dgm:pt>
    <dgm:pt modelId="{CBAE3015-451C-44D8-8C63-38C02313DDDB}" type="sibTrans" cxnId="{FD563F2D-7BD6-4575-A553-D5AA264CB264}">
      <dgm:prSet/>
      <dgm:spPr/>
      <dgm:t>
        <a:bodyPr/>
        <a:lstStyle/>
        <a:p>
          <a:endParaRPr lang="es-VE" sz="2000" b="1">
            <a:solidFill>
              <a:schemeClr val="tx1"/>
            </a:solidFill>
          </a:endParaRPr>
        </a:p>
      </dgm:t>
    </dgm:pt>
    <dgm:pt modelId="{B51449BD-A78F-45B5-9898-B4C74EDDE141}">
      <dgm:prSet custT="1"/>
      <dgm:spPr/>
      <dgm:t>
        <a:bodyPr/>
        <a:lstStyle/>
        <a:p>
          <a:r>
            <a:rPr lang="es-VE" sz="2000" b="1" dirty="0">
              <a:solidFill>
                <a:schemeClr val="tx1"/>
              </a:solidFill>
            </a:rPr>
            <a:t>Abuso de sustancias. </a:t>
          </a:r>
        </a:p>
      </dgm:t>
    </dgm:pt>
    <dgm:pt modelId="{181BB2F0-6C4D-455B-B96C-8E354D5951AD}" type="parTrans" cxnId="{E87A55BD-AF02-498F-9163-DE84E91759BB}">
      <dgm:prSet/>
      <dgm:spPr/>
      <dgm:t>
        <a:bodyPr/>
        <a:lstStyle/>
        <a:p>
          <a:endParaRPr lang="es-VE" sz="2000" b="1">
            <a:solidFill>
              <a:schemeClr val="tx1"/>
            </a:solidFill>
          </a:endParaRPr>
        </a:p>
      </dgm:t>
    </dgm:pt>
    <dgm:pt modelId="{4ADE0F95-6BDD-4AE6-BA5F-B84B283B42F7}" type="sibTrans" cxnId="{E87A55BD-AF02-498F-9163-DE84E91759BB}">
      <dgm:prSet/>
      <dgm:spPr/>
      <dgm:t>
        <a:bodyPr/>
        <a:lstStyle/>
        <a:p>
          <a:endParaRPr lang="es-VE" sz="2000" b="1">
            <a:solidFill>
              <a:schemeClr val="tx1"/>
            </a:solidFill>
          </a:endParaRPr>
        </a:p>
      </dgm:t>
    </dgm:pt>
    <dgm:pt modelId="{C6384D23-25A9-4534-8B2C-87F5F60170C3}">
      <dgm:prSet custT="1"/>
      <dgm:spPr/>
      <dgm:t>
        <a:bodyPr/>
        <a:lstStyle/>
        <a:p>
          <a:r>
            <a:rPr lang="es-VE" sz="2000" b="1" dirty="0">
              <a:solidFill>
                <a:schemeClr val="tx1"/>
              </a:solidFill>
            </a:rPr>
            <a:t>Cualquier trastorno que prohíba una posición sentada o de pie.</a:t>
          </a:r>
        </a:p>
      </dgm:t>
    </dgm:pt>
    <dgm:pt modelId="{7DEFE075-939A-43B7-86F6-9752B1D963E1}" type="parTrans" cxnId="{B342B1EF-7810-489E-B910-5C684360786F}">
      <dgm:prSet/>
      <dgm:spPr/>
      <dgm:t>
        <a:bodyPr/>
        <a:lstStyle/>
        <a:p>
          <a:endParaRPr lang="es-VE" sz="2000" b="1">
            <a:solidFill>
              <a:schemeClr val="tx1"/>
            </a:solidFill>
          </a:endParaRPr>
        </a:p>
      </dgm:t>
    </dgm:pt>
    <dgm:pt modelId="{BDE44093-2538-4940-A7D0-869B81C726C7}" type="sibTrans" cxnId="{B342B1EF-7810-489E-B910-5C684360786F}">
      <dgm:prSet/>
      <dgm:spPr/>
      <dgm:t>
        <a:bodyPr/>
        <a:lstStyle/>
        <a:p>
          <a:endParaRPr lang="es-VE" sz="2000" b="1">
            <a:solidFill>
              <a:schemeClr val="tx1"/>
            </a:solidFill>
          </a:endParaRPr>
        </a:p>
      </dgm:t>
    </dgm:pt>
    <dgm:pt modelId="{4315CB45-A00D-44D2-9B78-2698B1E13FB9}">
      <dgm:prSet custT="1"/>
      <dgm:spPr/>
      <dgm:t>
        <a:bodyPr/>
        <a:lstStyle/>
        <a:p>
          <a:r>
            <a:rPr lang="es-VE" sz="2000" b="1">
              <a:solidFill>
                <a:schemeClr val="tx1"/>
              </a:solidFill>
            </a:rPr>
            <a:t>Demencia</a:t>
          </a:r>
          <a:r>
            <a:rPr lang="es-VE" sz="2000" b="1" dirty="0">
              <a:solidFill>
                <a:schemeClr val="tx1"/>
              </a:solidFill>
            </a:rPr>
            <a:t>.</a:t>
          </a:r>
        </a:p>
      </dgm:t>
    </dgm:pt>
    <dgm:pt modelId="{D3BB041D-CFCF-4BCE-A243-E07226F04C9D}" type="parTrans" cxnId="{2190E4E9-C18A-48DE-A130-61DFC20C97F5}">
      <dgm:prSet/>
      <dgm:spPr/>
    </dgm:pt>
    <dgm:pt modelId="{35DF1450-CC0E-469A-B494-B08534BCC4E9}" type="sibTrans" cxnId="{2190E4E9-C18A-48DE-A130-61DFC20C97F5}">
      <dgm:prSet/>
      <dgm:spPr/>
    </dgm:pt>
    <dgm:pt modelId="{6DFF6420-263A-4104-9B34-1DE99B22D0C6}">
      <dgm:prSet custT="1"/>
      <dgm:spPr/>
      <dgm:t>
        <a:bodyPr/>
        <a:lstStyle/>
        <a:p>
          <a:r>
            <a:rPr lang="es-VE" sz="2000" b="1" dirty="0">
              <a:solidFill>
                <a:schemeClr val="tx1"/>
              </a:solidFill>
            </a:rPr>
            <a:t>Cualquier enfermedad cardiovascular o no cardiovascular concomitante grave.</a:t>
          </a:r>
        </a:p>
      </dgm:t>
    </dgm:pt>
    <dgm:pt modelId="{6054B0B3-0028-4824-9044-7A84E20062F9}" type="parTrans" cxnId="{E3777FB4-8F6F-4187-ACFA-D73EA363D056}">
      <dgm:prSet/>
      <dgm:spPr/>
    </dgm:pt>
    <dgm:pt modelId="{1AE150F7-9936-4462-80DB-F4F676CDD4BC}" type="sibTrans" cxnId="{E3777FB4-8F6F-4187-ACFA-D73EA363D056}">
      <dgm:prSet/>
      <dgm:spPr/>
    </dgm:pt>
    <dgm:pt modelId="{CA33D100-E035-4DA9-8213-C508BFEE8905}" type="pres">
      <dgm:prSet presAssocID="{AAE627CE-0178-444F-8745-9B6EC456B8F5}" presName="Name0" presStyleCnt="0">
        <dgm:presLayoutVars>
          <dgm:chMax val="7"/>
          <dgm:chPref val="7"/>
          <dgm:dir/>
        </dgm:presLayoutVars>
      </dgm:prSet>
      <dgm:spPr/>
    </dgm:pt>
    <dgm:pt modelId="{D3F16AAB-14DF-48CA-9044-4920BD3F8D2C}" type="pres">
      <dgm:prSet presAssocID="{AAE627CE-0178-444F-8745-9B6EC456B8F5}" presName="Name1" presStyleCnt="0"/>
      <dgm:spPr/>
    </dgm:pt>
    <dgm:pt modelId="{07DDB3D9-67F5-46AB-845A-D6DD527C7148}" type="pres">
      <dgm:prSet presAssocID="{AAE627CE-0178-444F-8745-9B6EC456B8F5}" presName="cycle" presStyleCnt="0"/>
      <dgm:spPr/>
    </dgm:pt>
    <dgm:pt modelId="{191DD1F1-FC5F-4809-9427-4DA9876F9B2A}" type="pres">
      <dgm:prSet presAssocID="{AAE627CE-0178-444F-8745-9B6EC456B8F5}" presName="srcNode" presStyleLbl="node1" presStyleIdx="0" presStyleCnt="5"/>
      <dgm:spPr/>
    </dgm:pt>
    <dgm:pt modelId="{12B0A5E4-D919-4E0A-9315-9D6CD878CC5D}" type="pres">
      <dgm:prSet presAssocID="{AAE627CE-0178-444F-8745-9B6EC456B8F5}" presName="conn" presStyleLbl="parChTrans1D2" presStyleIdx="0" presStyleCnt="1"/>
      <dgm:spPr/>
    </dgm:pt>
    <dgm:pt modelId="{BCBA13F2-E568-4DD9-86C6-025F265F5646}" type="pres">
      <dgm:prSet presAssocID="{AAE627CE-0178-444F-8745-9B6EC456B8F5}" presName="extraNode" presStyleLbl="node1" presStyleIdx="0" presStyleCnt="5"/>
      <dgm:spPr/>
    </dgm:pt>
    <dgm:pt modelId="{9C61904F-EC70-43D2-A665-2E84AE3F0DD1}" type="pres">
      <dgm:prSet presAssocID="{AAE627CE-0178-444F-8745-9B6EC456B8F5}" presName="dstNode" presStyleLbl="node1" presStyleIdx="0" presStyleCnt="5"/>
      <dgm:spPr/>
    </dgm:pt>
    <dgm:pt modelId="{B2E3D10F-98B6-45E3-BDD1-D3BF815504DF}" type="pres">
      <dgm:prSet presAssocID="{4593D0A8-CD34-4A77-80A8-C6E7B7F802B5}" presName="text_1" presStyleLbl="node1" presStyleIdx="0" presStyleCnt="5">
        <dgm:presLayoutVars>
          <dgm:bulletEnabled val="1"/>
        </dgm:presLayoutVars>
      </dgm:prSet>
      <dgm:spPr/>
    </dgm:pt>
    <dgm:pt modelId="{1865ACE5-2100-42FD-9E82-9C95064007D0}" type="pres">
      <dgm:prSet presAssocID="{4593D0A8-CD34-4A77-80A8-C6E7B7F802B5}" presName="accent_1" presStyleCnt="0"/>
      <dgm:spPr/>
    </dgm:pt>
    <dgm:pt modelId="{6C2B727A-F508-4BC7-992B-4F5A0CE7AC4A}" type="pres">
      <dgm:prSet presAssocID="{4593D0A8-CD34-4A77-80A8-C6E7B7F802B5}" presName="accentRepeatNode" presStyleLbl="solidFgAcc1" presStyleIdx="0" presStyleCnt="5"/>
      <dgm:spPr/>
    </dgm:pt>
    <dgm:pt modelId="{660E735A-9513-4751-95C0-936FA57C6985}" type="pres">
      <dgm:prSet presAssocID="{4315CB45-A00D-44D2-9B78-2698B1E13FB9}" presName="text_2" presStyleLbl="node1" presStyleIdx="1" presStyleCnt="5">
        <dgm:presLayoutVars>
          <dgm:bulletEnabled val="1"/>
        </dgm:presLayoutVars>
      </dgm:prSet>
      <dgm:spPr/>
    </dgm:pt>
    <dgm:pt modelId="{5F992943-550F-42E1-8616-167BBFAB13D8}" type="pres">
      <dgm:prSet presAssocID="{4315CB45-A00D-44D2-9B78-2698B1E13FB9}" presName="accent_2" presStyleCnt="0"/>
      <dgm:spPr/>
    </dgm:pt>
    <dgm:pt modelId="{7047BD94-A502-44E1-B326-CBBD0A184F30}" type="pres">
      <dgm:prSet presAssocID="{4315CB45-A00D-44D2-9B78-2698B1E13FB9}" presName="accentRepeatNode" presStyleLbl="solidFgAcc1" presStyleIdx="1" presStyleCnt="5"/>
      <dgm:spPr/>
    </dgm:pt>
    <dgm:pt modelId="{AE3F1ABA-B274-43F3-B2AA-82540130830B}" type="pres">
      <dgm:prSet presAssocID="{B51449BD-A78F-45B5-9898-B4C74EDDE141}" presName="text_3" presStyleLbl="node1" presStyleIdx="2" presStyleCnt="5">
        <dgm:presLayoutVars>
          <dgm:bulletEnabled val="1"/>
        </dgm:presLayoutVars>
      </dgm:prSet>
      <dgm:spPr/>
    </dgm:pt>
    <dgm:pt modelId="{8F999143-C2F1-4801-86D6-8BBCBB54DD5A}" type="pres">
      <dgm:prSet presAssocID="{B51449BD-A78F-45B5-9898-B4C74EDDE141}" presName="accent_3" presStyleCnt="0"/>
      <dgm:spPr/>
    </dgm:pt>
    <dgm:pt modelId="{CB603A6F-73DF-4CEB-ADC0-93ADB8075463}" type="pres">
      <dgm:prSet presAssocID="{B51449BD-A78F-45B5-9898-B4C74EDDE141}" presName="accentRepeatNode" presStyleLbl="solidFgAcc1" presStyleIdx="2" presStyleCnt="5"/>
      <dgm:spPr/>
    </dgm:pt>
    <dgm:pt modelId="{FD56271F-15B3-40E0-A607-31482A749AE1}" type="pres">
      <dgm:prSet presAssocID="{C6384D23-25A9-4534-8B2C-87F5F60170C3}" presName="text_4" presStyleLbl="node1" presStyleIdx="3" presStyleCnt="5">
        <dgm:presLayoutVars>
          <dgm:bulletEnabled val="1"/>
        </dgm:presLayoutVars>
      </dgm:prSet>
      <dgm:spPr/>
    </dgm:pt>
    <dgm:pt modelId="{5DE75AD0-44E2-408F-ADE1-BA72C15BA08D}" type="pres">
      <dgm:prSet presAssocID="{C6384D23-25A9-4534-8B2C-87F5F60170C3}" presName="accent_4" presStyleCnt="0"/>
      <dgm:spPr/>
    </dgm:pt>
    <dgm:pt modelId="{5651D57F-5E96-4DB8-B164-0CE2DB3CDC71}" type="pres">
      <dgm:prSet presAssocID="{C6384D23-25A9-4534-8B2C-87F5F60170C3}" presName="accentRepeatNode" presStyleLbl="solidFgAcc1" presStyleIdx="3" presStyleCnt="5"/>
      <dgm:spPr/>
    </dgm:pt>
    <dgm:pt modelId="{4F8C4565-C1FE-404D-B568-49335011EE98}" type="pres">
      <dgm:prSet presAssocID="{6DFF6420-263A-4104-9B34-1DE99B22D0C6}" presName="text_5" presStyleLbl="node1" presStyleIdx="4" presStyleCnt="5">
        <dgm:presLayoutVars>
          <dgm:bulletEnabled val="1"/>
        </dgm:presLayoutVars>
      </dgm:prSet>
      <dgm:spPr/>
    </dgm:pt>
    <dgm:pt modelId="{5D50C8CB-2526-4AFB-B801-17DE724968A0}" type="pres">
      <dgm:prSet presAssocID="{6DFF6420-263A-4104-9B34-1DE99B22D0C6}" presName="accent_5" presStyleCnt="0"/>
      <dgm:spPr/>
    </dgm:pt>
    <dgm:pt modelId="{7667CE90-BB7B-4885-BD56-B59E1E4BA40D}" type="pres">
      <dgm:prSet presAssocID="{6DFF6420-263A-4104-9B34-1DE99B22D0C6}" presName="accentRepeatNode" presStyleLbl="solidFgAcc1" presStyleIdx="4" presStyleCnt="5"/>
      <dgm:spPr/>
    </dgm:pt>
  </dgm:ptLst>
  <dgm:cxnLst>
    <dgm:cxn modelId="{35B71B1C-C09D-4930-AD7C-457DCFFF1BDC}" type="presOf" srcId="{CBAE3015-451C-44D8-8C63-38C02313DDDB}" destId="{12B0A5E4-D919-4E0A-9315-9D6CD878CC5D}" srcOrd="0" destOrd="0" presId="urn:microsoft.com/office/officeart/2008/layout/VerticalCurvedList"/>
    <dgm:cxn modelId="{4141331E-5F08-4544-B7C5-FCAAC3AE2E10}" type="presOf" srcId="{C6384D23-25A9-4534-8B2C-87F5F60170C3}" destId="{FD56271F-15B3-40E0-A607-31482A749AE1}" srcOrd="0" destOrd="0" presId="urn:microsoft.com/office/officeart/2008/layout/VerticalCurvedList"/>
    <dgm:cxn modelId="{0F6BEC25-CDE9-4268-B170-B4C70364F5A8}" type="presOf" srcId="{B51449BD-A78F-45B5-9898-B4C74EDDE141}" destId="{AE3F1ABA-B274-43F3-B2AA-82540130830B}" srcOrd="0" destOrd="0" presId="urn:microsoft.com/office/officeart/2008/layout/VerticalCurvedList"/>
    <dgm:cxn modelId="{FD563F2D-7BD6-4575-A553-D5AA264CB264}" srcId="{AAE627CE-0178-444F-8745-9B6EC456B8F5}" destId="{4593D0A8-CD34-4A77-80A8-C6E7B7F802B5}" srcOrd="0" destOrd="0" parTransId="{EA20F99D-8FF2-45C7-AF82-1D66EDEB3CB8}" sibTransId="{CBAE3015-451C-44D8-8C63-38C02313DDDB}"/>
    <dgm:cxn modelId="{79B99573-9BF6-42CC-9DE4-5081863E0B74}" type="presOf" srcId="{4315CB45-A00D-44D2-9B78-2698B1E13FB9}" destId="{660E735A-9513-4751-95C0-936FA57C6985}" srcOrd="0" destOrd="0" presId="urn:microsoft.com/office/officeart/2008/layout/VerticalCurvedList"/>
    <dgm:cxn modelId="{10E46F81-0B8D-474B-BE44-E1B430103039}" type="presOf" srcId="{6DFF6420-263A-4104-9B34-1DE99B22D0C6}" destId="{4F8C4565-C1FE-404D-B568-49335011EE98}" srcOrd="0" destOrd="0" presId="urn:microsoft.com/office/officeart/2008/layout/VerticalCurvedList"/>
    <dgm:cxn modelId="{D7281F9F-4973-4570-A4F7-D39CC43CB8EF}" type="presOf" srcId="{AAE627CE-0178-444F-8745-9B6EC456B8F5}" destId="{CA33D100-E035-4DA9-8213-C508BFEE8905}" srcOrd="0" destOrd="0" presId="urn:microsoft.com/office/officeart/2008/layout/VerticalCurvedList"/>
    <dgm:cxn modelId="{E3777FB4-8F6F-4187-ACFA-D73EA363D056}" srcId="{AAE627CE-0178-444F-8745-9B6EC456B8F5}" destId="{6DFF6420-263A-4104-9B34-1DE99B22D0C6}" srcOrd="4" destOrd="0" parTransId="{6054B0B3-0028-4824-9044-7A84E20062F9}" sibTransId="{1AE150F7-9936-4462-80DB-F4F676CDD4BC}"/>
    <dgm:cxn modelId="{E87A55BD-AF02-498F-9163-DE84E91759BB}" srcId="{AAE627CE-0178-444F-8745-9B6EC456B8F5}" destId="{B51449BD-A78F-45B5-9898-B4C74EDDE141}" srcOrd="2" destOrd="0" parTransId="{181BB2F0-6C4D-455B-B96C-8E354D5951AD}" sibTransId="{4ADE0F95-6BDD-4AE6-BA5F-B84B283B42F7}"/>
    <dgm:cxn modelId="{0DFC2ECE-8A7C-447C-89A2-E82080DC03C9}" type="presOf" srcId="{4593D0A8-CD34-4A77-80A8-C6E7B7F802B5}" destId="{B2E3D10F-98B6-45E3-BDD1-D3BF815504DF}" srcOrd="0" destOrd="0" presId="urn:microsoft.com/office/officeart/2008/layout/VerticalCurvedList"/>
    <dgm:cxn modelId="{2190E4E9-C18A-48DE-A130-61DFC20C97F5}" srcId="{AAE627CE-0178-444F-8745-9B6EC456B8F5}" destId="{4315CB45-A00D-44D2-9B78-2698B1E13FB9}" srcOrd="1" destOrd="0" parTransId="{D3BB041D-CFCF-4BCE-A243-E07226F04C9D}" sibTransId="{35DF1450-CC0E-469A-B494-B08534BCC4E9}"/>
    <dgm:cxn modelId="{B342B1EF-7810-489E-B910-5C684360786F}" srcId="{AAE627CE-0178-444F-8745-9B6EC456B8F5}" destId="{C6384D23-25A9-4534-8B2C-87F5F60170C3}" srcOrd="3" destOrd="0" parTransId="{7DEFE075-939A-43B7-86F6-9752B1D963E1}" sibTransId="{BDE44093-2538-4940-A7D0-869B81C726C7}"/>
    <dgm:cxn modelId="{D2A9ACC3-AC05-4399-B055-53976D973C02}" type="presParOf" srcId="{CA33D100-E035-4DA9-8213-C508BFEE8905}" destId="{D3F16AAB-14DF-48CA-9044-4920BD3F8D2C}" srcOrd="0" destOrd="0" presId="urn:microsoft.com/office/officeart/2008/layout/VerticalCurvedList"/>
    <dgm:cxn modelId="{A52A165A-8D8A-46AD-A478-70427FDC2A31}" type="presParOf" srcId="{D3F16AAB-14DF-48CA-9044-4920BD3F8D2C}" destId="{07DDB3D9-67F5-46AB-845A-D6DD527C7148}" srcOrd="0" destOrd="0" presId="urn:microsoft.com/office/officeart/2008/layout/VerticalCurvedList"/>
    <dgm:cxn modelId="{2BA9140D-8262-44FC-9555-0821D54F014D}" type="presParOf" srcId="{07DDB3D9-67F5-46AB-845A-D6DD527C7148}" destId="{191DD1F1-FC5F-4809-9427-4DA9876F9B2A}" srcOrd="0" destOrd="0" presId="urn:microsoft.com/office/officeart/2008/layout/VerticalCurvedList"/>
    <dgm:cxn modelId="{82CCEC78-82F0-432D-88E8-DCAAADB57BD2}" type="presParOf" srcId="{07DDB3D9-67F5-46AB-845A-D6DD527C7148}" destId="{12B0A5E4-D919-4E0A-9315-9D6CD878CC5D}" srcOrd="1" destOrd="0" presId="urn:microsoft.com/office/officeart/2008/layout/VerticalCurvedList"/>
    <dgm:cxn modelId="{1D63F3B8-38E0-451D-A0F9-5EF8E0B85A7A}" type="presParOf" srcId="{07DDB3D9-67F5-46AB-845A-D6DD527C7148}" destId="{BCBA13F2-E568-4DD9-86C6-025F265F5646}" srcOrd="2" destOrd="0" presId="urn:microsoft.com/office/officeart/2008/layout/VerticalCurvedList"/>
    <dgm:cxn modelId="{FD125A26-09B4-40E2-86C9-F594D0565C6D}" type="presParOf" srcId="{07DDB3D9-67F5-46AB-845A-D6DD527C7148}" destId="{9C61904F-EC70-43D2-A665-2E84AE3F0DD1}" srcOrd="3" destOrd="0" presId="urn:microsoft.com/office/officeart/2008/layout/VerticalCurvedList"/>
    <dgm:cxn modelId="{E5C57E4F-7871-4DA7-8883-835FBC70FD67}" type="presParOf" srcId="{D3F16AAB-14DF-48CA-9044-4920BD3F8D2C}" destId="{B2E3D10F-98B6-45E3-BDD1-D3BF815504DF}" srcOrd="1" destOrd="0" presId="urn:microsoft.com/office/officeart/2008/layout/VerticalCurvedList"/>
    <dgm:cxn modelId="{4C63D72B-A7B7-402B-A49E-22702F5AF190}" type="presParOf" srcId="{D3F16AAB-14DF-48CA-9044-4920BD3F8D2C}" destId="{1865ACE5-2100-42FD-9E82-9C95064007D0}" srcOrd="2" destOrd="0" presId="urn:microsoft.com/office/officeart/2008/layout/VerticalCurvedList"/>
    <dgm:cxn modelId="{41083BF6-2AE7-4047-937C-34F08A1DC91A}" type="presParOf" srcId="{1865ACE5-2100-42FD-9E82-9C95064007D0}" destId="{6C2B727A-F508-4BC7-992B-4F5A0CE7AC4A}" srcOrd="0" destOrd="0" presId="urn:microsoft.com/office/officeart/2008/layout/VerticalCurvedList"/>
    <dgm:cxn modelId="{E21A4E1A-2E1C-4434-9B82-52071417EA8C}" type="presParOf" srcId="{D3F16AAB-14DF-48CA-9044-4920BD3F8D2C}" destId="{660E735A-9513-4751-95C0-936FA57C6985}" srcOrd="3" destOrd="0" presId="urn:microsoft.com/office/officeart/2008/layout/VerticalCurvedList"/>
    <dgm:cxn modelId="{9A8EBB3B-FA56-4F7D-9668-81FE9BC18E92}" type="presParOf" srcId="{D3F16AAB-14DF-48CA-9044-4920BD3F8D2C}" destId="{5F992943-550F-42E1-8616-167BBFAB13D8}" srcOrd="4" destOrd="0" presId="urn:microsoft.com/office/officeart/2008/layout/VerticalCurvedList"/>
    <dgm:cxn modelId="{ED8C3940-DCFA-4048-9F19-A8B531B0431E}" type="presParOf" srcId="{5F992943-550F-42E1-8616-167BBFAB13D8}" destId="{7047BD94-A502-44E1-B326-CBBD0A184F30}" srcOrd="0" destOrd="0" presId="urn:microsoft.com/office/officeart/2008/layout/VerticalCurvedList"/>
    <dgm:cxn modelId="{CE568EDC-213B-49CA-8D80-17662B565F02}" type="presParOf" srcId="{D3F16AAB-14DF-48CA-9044-4920BD3F8D2C}" destId="{AE3F1ABA-B274-43F3-B2AA-82540130830B}" srcOrd="5" destOrd="0" presId="urn:microsoft.com/office/officeart/2008/layout/VerticalCurvedList"/>
    <dgm:cxn modelId="{0B84A4C5-A968-4102-8BE1-7DED6B65F8B2}" type="presParOf" srcId="{D3F16AAB-14DF-48CA-9044-4920BD3F8D2C}" destId="{8F999143-C2F1-4801-86D6-8BBCBB54DD5A}" srcOrd="6" destOrd="0" presId="urn:microsoft.com/office/officeart/2008/layout/VerticalCurvedList"/>
    <dgm:cxn modelId="{B054C9AE-226A-4A2E-922B-B7599856659F}" type="presParOf" srcId="{8F999143-C2F1-4801-86D6-8BBCBB54DD5A}" destId="{CB603A6F-73DF-4CEB-ADC0-93ADB8075463}" srcOrd="0" destOrd="0" presId="urn:microsoft.com/office/officeart/2008/layout/VerticalCurvedList"/>
    <dgm:cxn modelId="{76A278F2-D934-45CD-99AB-CBE63A7D5D64}" type="presParOf" srcId="{D3F16AAB-14DF-48CA-9044-4920BD3F8D2C}" destId="{FD56271F-15B3-40E0-A607-31482A749AE1}" srcOrd="7" destOrd="0" presId="urn:microsoft.com/office/officeart/2008/layout/VerticalCurvedList"/>
    <dgm:cxn modelId="{B27D1844-0736-4EB8-A126-D01104F8AA55}" type="presParOf" srcId="{D3F16AAB-14DF-48CA-9044-4920BD3F8D2C}" destId="{5DE75AD0-44E2-408F-ADE1-BA72C15BA08D}" srcOrd="8" destOrd="0" presId="urn:microsoft.com/office/officeart/2008/layout/VerticalCurvedList"/>
    <dgm:cxn modelId="{3272C5AF-22D2-4E01-9914-8AEBC773D904}" type="presParOf" srcId="{5DE75AD0-44E2-408F-ADE1-BA72C15BA08D}" destId="{5651D57F-5E96-4DB8-B164-0CE2DB3CDC71}" srcOrd="0" destOrd="0" presId="urn:microsoft.com/office/officeart/2008/layout/VerticalCurvedList"/>
    <dgm:cxn modelId="{62FF3133-E17D-4C27-AB55-12CCD99CCAB7}" type="presParOf" srcId="{D3F16AAB-14DF-48CA-9044-4920BD3F8D2C}" destId="{4F8C4565-C1FE-404D-B568-49335011EE98}" srcOrd="9" destOrd="0" presId="urn:microsoft.com/office/officeart/2008/layout/VerticalCurvedList"/>
    <dgm:cxn modelId="{B03231F1-0EA8-4F7A-B507-6910FC07D4F1}" type="presParOf" srcId="{D3F16AAB-14DF-48CA-9044-4920BD3F8D2C}" destId="{5D50C8CB-2526-4AFB-B801-17DE724968A0}" srcOrd="10" destOrd="0" presId="urn:microsoft.com/office/officeart/2008/layout/VerticalCurvedList"/>
    <dgm:cxn modelId="{4DAEC308-3377-4D6D-BD44-6C7FC5598B80}" type="presParOf" srcId="{5D50C8CB-2526-4AFB-B801-17DE724968A0}" destId="{7667CE90-BB7B-4885-BD56-B59E1E4BA4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E33EAB6-6CA0-46D5-AF71-89F12B51A5FA}"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VE"/>
        </a:p>
      </dgm:t>
    </dgm:pt>
    <dgm:pt modelId="{E8DAB044-A325-401A-81BD-1952DBD82E37}">
      <dgm:prSet phldrT="[Texto]" custT="1"/>
      <dgm:spPr/>
      <dgm:t>
        <a:bodyPr/>
        <a:lstStyle/>
        <a:p>
          <a:r>
            <a:rPr lang="es-ES" sz="2000" b="1"/>
            <a:t>Muerte</a:t>
          </a:r>
          <a:endParaRPr lang="es-VE" sz="2000" b="1" dirty="0"/>
        </a:p>
      </dgm:t>
    </dgm:pt>
    <dgm:pt modelId="{F20F9C0E-FDAA-40B0-B04B-EA529D31C17D}" type="parTrans" cxnId="{B6EC7ADF-52AB-47F9-95E2-1F729BDA5E56}">
      <dgm:prSet/>
      <dgm:spPr/>
      <dgm:t>
        <a:bodyPr/>
        <a:lstStyle/>
        <a:p>
          <a:endParaRPr lang="es-VE" sz="2000" b="1">
            <a:solidFill>
              <a:schemeClr val="tx1"/>
            </a:solidFill>
          </a:endParaRPr>
        </a:p>
      </dgm:t>
    </dgm:pt>
    <dgm:pt modelId="{338514E3-D259-4DB2-BA39-63AACC78FBE9}" type="sibTrans" cxnId="{B6EC7ADF-52AB-47F9-95E2-1F729BDA5E56}">
      <dgm:prSet/>
      <dgm:spPr/>
      <dgm:t>
        <a:bodyPr/>
        <a:lstStyle/>
        <a:p>
          <a:endParaRPr lang="es-VE" sz="2000" b="1">
            <a:solidFill>
              <a:schemeClr val="tx1"/>
            </a:solidFill>
          </a:endParaRPr>
        </a:p>
      </dgm:t>
    </dgm:pt>
    <dgm:pt modelId="{C754A33D-5600-41CC-BA38-BAC4774F0E17}">
      <dgm:prSet phldrT="[Texto]" custT="1"/>
      <dgm:spPr/>
      <dgm:t>
        <a:bodyPr/>
        <a:lstStyle/>
        <a:p>
          <a:r>
            <a:rPr lang="es-ES" sz="2000" b="1"/>
            <a:t>Apoplejía</a:t>
          </a:r>
          <a:endParaRPr lang="es-VE" sz="2000" b="1" dirty="0"/>
        </a:p>
      </dgm:t>
    </dgm:pt>
    <dgm:pt modelId="{730BAFA9-4F74-431C-ACFD-D052F0F9C93C}" type="parTrans" cxnId="{1EDE5B24-ADF4-4E2C-A2D7-610EC7330FE3}">
      <dgm:prSet/>
      <dgm:spPr/>
      <dgm:t>
        <a:bodyPr/>
        <a:lstStyle/>
        <a:p>
          <a:endParaRPr lang="es-VE" sz="2000" b="1">
            <a:solidFill>
              <a:schemeClr val="tx1"/>
            </a:solidFill>
          </a:endParaRPr>
        </a:p>
      </dgm:t>
    </dgm:pt>
    <dgm:pt modelId="{F4387251-6CBF-499F-8ED5-E166736EE55E}" type="sibTrans" cxnId="{1EDE5B24-ADF4-4E2C-A2D7-610EC7330FE3}">
      <dgm:prSet/>
      <dgm:spPr/>
      <dgm:t>
        <a:bodyPr/>
        <a:lstStyle/>
        <a:p>
          <a:endParaRPr lang="es-VE" sz="2000" b="1">
            <a:solidFill>
              <a:schemeClr val="tx1"/>
            </a:solidFill>
          </a:endParaRPr>
        </a:p>
      </dgm:t>
    </dgm:pt>
    <dgm:pt modelId="{5FDA3B2C-CB61-424F-A9BC-7A66D90FF765}">
      <dgm:prSet phldrT="[Texto]" custT="1"/>
      <dgm:spPr/>
      <dgm:t>
        <a:bodyPr/>
        <a:lstStyle/>
        <a:p>
          <a:r>
            <a:rPr lang="es-ES" sz="2000" b="1"/>
            <a:t>Hemorragia retiniana o exudados</a:t>
          </a:r>
          <a:endParaRPr lang="es-VE" sz="2000" b="1" dirty="0"/>
        </a:p>
      </dgm:t>
    </dgm:pt>
    <dgm:pt modelId="{7694A7E4-6595-4480-8C87-AEEB768B1F79}" type="parTrans" cxnId="{EC26B379-F4E1-4828-95B2-605780AFF77F}">
      <dgm:prSet/>
      <dgm:spPr/>
      <dgm:t>
        <a:bodyPr/>
        <a:lstStyle/>
        <a:p>
          <a:endParaRPr lang="es-VE" sz="2000" b="1">
            <a:solidFill>
              <a:schemeClr val="tx1"/>
            </a:solidFill>
          </a:endParaRPr>
        </a:p>
      </dgm:t>
    </dgm:pt>
    <dgm:pt modelId="{0583B141-F727-4E66-BA20-8886862CD90B}" type="sibTrans" cxnId="{EC26B379-F4E1-4828-95B2-605780AFF77F}">
      <dgm:prSet/>
      <dgm:spPr/>
      <dgm:t>
        <a:bodyPr/>
        <a:lstStyle/>
        <a:p>
          <a:endParaRPr lang="es-VE" sz="2000" b="1">
            <a:solidFill>
              <a:schemeClr val="tx1"/>
            </a:solidFill>
          </a:endParaRPr>
        </a:p>
      </dgm:t>
    </dgm:pt>
    <dgm:pt modelId="{3D9C6898-A81D-41CC-B4E2-039805126B75}">
      <dgm:prSet phldrT="[Texto]" custT="1"/>
      <dgm:spPr/>
      <dgm:t>
        <a:bodyPr/>
        <a:lstStyle/>
        <a:p>
          <a:r>
            <a:rPr lang="es-ES" sz="2000" b="1"/>
            <a:t>Infarto de miocardio</a:t>
          </a:r>
          <a:endParaRPr lang="es-ES" sz="2000" b="1" dirty="0"/>
        </a:p>
      </dgm:t>
    </dgm:pt>
    <dgm:pt modelId="{B3D35D71-8AB4-4107-AD37-6776B8004742}" type="parTrans" cxnId="{174FAF14-55B8-413E-841C-F0C42B770C64}">
      <dgm:prSet/>
      <dgm:spPr/>
      <dgm:t>
        <a:bodyPr/>
        <a:lstStyle/>
        <a:p>
          <a:endParaRPr lang="es-VE" sz="2000" b="1">
            <a:solidFill>
              <a:schemeClr val="tx1"/>
            </a:solidFill>
          </a:endParaRPr>
        </a:p>
      </dgm:t>
    </dgm:pt>
    <dgm:pt modelId="{E93BE5B1-42AD-4E26-963C-50FB2BDE9F74}" type="sibTrans" cxnId="{174FAF14-55B8-413E-841C-F0C42B770C64}">
      <dgm:prSet/>
      <dgm:spPr/>
      <dgm:t>
        <a:bodyPr/>
        <a:lstStyle/>
        <a:p>
          <a:endParaRPr lang="es-VE" sz="2000" b="1">
            <a:solidFill>
              <a:schemeClr val="tx1"/>
            </a:solidFill>
          </a:endParaRPr>
        </a:p>
      </dgm:t>
    </dgm:pt>
    <dgm:pt modelId="{D255D231-FD0B-4CE0-8DA2-0117A261226D}">
      <dgm:prSet phldrT="[Texto]" custT="1"/>
      <dgm:spPr/>
      <dgm:t>
        <a:bodyPr/>
        <a:lstStyle/>
        <a:p>
          <a:r>
            <a:rPr lang="es-ES" sz="2000" b="1"/>
            <a:t>Insuficiencia cardíaca</a:t>
          </a:r>
          <a:endParaRPr lang="es-ES" sz="2000" b="1" dirty="0"/>
        </a:p>
      </dgm:t>
    </dgm:pt>
    <dgm:pt modelId="{B8FAEFBF-0DE8-4524-96BD-C1F54769D90D}" type="parTrans" cxnId="{6D392508-10A2-481B-A218-57BF5ACD2DAC}">
      <dgm:prSet/>
      <dgm:spPr/>
      <dgm:t>
        <a:bodyPr/>
        <a:lstStyle/>
        <a:p>
          <a:endParaRPr lang="es-VE" sz="2000" b="1">
            <a:solidFill>
              <a:schemeClr val="tx1"/>
            </a:solidFill>
          </a:endParaRPr>
        </a:p>
      </dgm:t>
    </dgm:pt>
    <dgm:pt modelId="{6C90AF3D-A6D2-423A-BABA-63F6F72D8AD3}" type="sibTrans" cxnId="{6D392508-10A2-481B-A218-57BF5ACD2DAC}">
      <dgm:prSet/>
      <dgm:spPr/>
      <dgm:t>
        <a:bodyPr/>
        <a:lstStyle/>
        <a:p>
          <a:endParaRPr lang="es-VE" sz="2000" b="1">
            <a:solidFill>
              <a:schemeClr val="tx1"/>
            </a:solidFill>
          </a:endParaRPr>
        </a:p>
      </dgm:t>
    </dgm:pt>
    <dgm:pt modelId="{11A5221A-53F6-4299-A8D4-9E98DAFA05D4}">
      <dgm:prSet phldrT="[Texto]" custT="1"/>
      <dgm:spPr/>
      <dgm:t>
        <a:bodyPr/>
        <a:lstStyle/>
        <a:p>
          <a:r>
            <a:rPr lang="es-ES" sz="2000" b="1"/>
            <a:t>Aneurisma aórtico disecante</a:t>
          </a:r>
          <a:endParaRPr lang="es-ES" sz="2000" b="1" dirty="0"/>
        </a:p>
      </dgm:t>
    </dgm:pt>
    <dgm:pt modelId="{C965A6C0-9534-4108-A5CC-95350FBCCEE5}" type="parTrans" cxnId="{B454D848-09C4-40B7-B88D-4168FB599103}">
      <dgm:prSet/>
      <dgm:spPr/>
      <dgm:t>
        <a:bodyPr/>
        <a:lstStyle/>
        <a:p>
          <a:endParaRPr lang="es-VE" sz="2000" b="1">
            <a:solidFill>
              <a:schemeClr val="tx1"/>
            </a:solidFill>
          </a:endParaRPr>
        </a:p>
      </dgm:t>
    </dgm:pt>
    <dgm:pt modelId="{3E857004-757E-4C88-AB1D-D7A9EFD41E01}" type="sibTrans" cxnId="{B454D848-09C4-40B7-B88D-4168FB599103}">
      <dgm:prSet/>
      <dgm:spPr/>
      <dgm:t>
        <a:bodyPr/>
        <a:lstStyle/>
        <a:p>
          <a:endParaRPr lang="es-VE" sz="2000" b="1">
            <a:solidFill>
              <a:schemeClr val="tx1"/>
            </a:solidFill>
          </a:endParaRPr>
        </a:p>
      </dgm:t>
    </dgm:pt>
    <dgm:pt modelId="{B0B189B9-B62F-4FA5-A7DF-CD1F46D4B1F3}">
      <dgm:prSet phldrT="[Texto]" custT="1"/>
      <dgm:spPr/>
      <dgm:t>
        <a:bodyPr/>
        <a:lstStyle/>
        <a:p>
          <a:r>
            <a:rPr lang="es-ES" sz="2000" b="1"/>
            <a:t>Insuficiencia renal</a:t>
          </a:r>
          <a:endParaRPr lang="es-ES" sz="2000" b="1" dirty="0"/>
        </a:p>
      </dgm:t>
    </dgm:pt>
    <dgm:pt modelId="{20B2E171-DF1A-4059-94D1-35BBBEE22031}" type="parTrans" cxnId="{65CF77E1-4868-4975-9DF4-15F3A23FBAFF}">
      <dgm:prSet/>
      <dgm:spPr/>
      <dgm:t>
        <a:bodyPr/>
        <a:lstStyle/>
        <a:p>
          <a:endParaRPr lang="es-VE" sz="2000" b="1">
            <a:solidFill>
              <a:schemeClr val="tx1"/>
            </a:solidFill>
          </a:endParaRPr>
        </a:p>
      </dgm:t>
    </dgm:pt>
    <dgm:pt modelId="{E5D99963-B5F7-4B1B-B12B-4376E94D570E}" type="sibTrans" cxnId="{65CF77E1-4868-4975-9DF4-15F3A23FBAFF}">
      <dgm:prSet/>
      <dgm:spPr/>
      <dgm:t>
        <a:bodyPr/>
        <a:lstStyle/>
        <a:p>
          <a:endParaRPr lang="es-VE" sz="2000" b="1">
            <a:solidFill>
              <a:schemeClr val="tx1"/>
            </a:solidFill>
          </a:endParaRPr>
        </a:p>
      </dgm:t>
    </dgm:pt>
    <dgm:pt modelId="{831F75E8-8D9D-4B06-A6A0-F2BC7653D44E}" type="pres">
      <dgm:prSet presAssocID="{AE33EAB6-6CA0-46D5-AF71-89F12B51A5FA}" presName="diagram" presStyleCnt="0">
        <dgm:presLayoutVars>
          <dgm:dir/>
          <dgm:resizeHandles val="exact"/>
        </dgm:presLayoutVars>
      </dgm:prSet>
      <dgm:spPr/>
    </dgm:pt>
    <dgm:pt modelId="{636D592D-8E65-4657-9531-71EC57DD89F9}" type="pres">
      <dgm:prSet presAssocID="{E8DAB044-A325-401A-81BD-1952DBD82E37}" presName="node" presStyleLbl="node1" presStyleIdx="0" presStyleCnt="7">
        <dgm:presLayoutVars>
          <dgm:bulletEnabled val="1"/>
        </dgm:presLayoutVars>
      </dgm:prSet>
      <dgm:spPr/>
    </dgm:pt>
    <dgm:pt modelId="{E7227B98-EAF2-4D49-98E5-7CC9FEB07934}" type="pres">
      <dgm:prSet presAssocID="{338514E3-D259-4DB2-BA39-63AACC78FBE9}" presName="sibTrans" presStyleCnt="0"/>
      <dgm:spPr/>
    </dgm:pt>
    <dgm:pt modelId="{16FFC034-D60D-4DEC-95BB-315E8C557279}" type="pres">
      <dgm:prSet presAssocID="{C754A33D-5600-41CC-BA38-BAC4774F0E17}" presName="node" presStyleLbl="node1" presStyleIdx="1" presStyleCnt="7">
        <dgm:presLayoutVars>
          <dgm:bulletEnabled val="1"/>
        </dgm:presLayoutVars>
      </dgm:prSet>
      <dgm:spPr/>
    </dgm:pt>
    <dgm:pt modelId="{5F1CA2B7-D302-43E9-A117-14223AF60448}" type="pres">
      <dgm:prSet presAssocID="{F4387251-6CBF-499F-8ED5-E166736EE55E}" presName="sibTrans" presStyleCnt="0"/>
      <dgm:spPr/>
    </dgm:pt>
    <dgm:pt modelId="{40ABCB24-2E90-44A1-BA82-B057A0802262}" type="pres">
      <dgm:prSet presAssocID="{5FDA3B2C-CB61-424F-A9BC-7A66D90FF765}" presName="node" presStyleLbl="node1" presStyleIdx="2" presStyleCnt="7">
        <dgm:presLayoutVars>
          <dgm:bulletEnabled val="1"/>
        </dgm:presLayoutVars>
      </dgm:prSet>
      <dgm:spPr/>
    </dgm:pt>
    <dgm:pt modelId="{13644D19-4CEF-4C12-B123-7BE69E3AD083}" type="pres">
      <dgm:prSet presAssocID="{0583B141-F727-4E66-BA20-8886862CD90B}" presName="sibTrans" presStyleCnt="0"/>
      <dgm:spPr/>
    </dgm:pt>
    <dgm:pt modelId="{CE9B6C75-9D86-489B-8014-C8C7C889A14F}" type="pres">
      <dgm:prSet presAssocID="{3D9C6898-A81D-41CC-B4E2-039805126B75}" presName="node" presStyleLbl="node1" presStyleIdx="3" presStyleCnt="7">
        <dgm:presLayoutVars>
          <dgm:bulletEnabled val="1"/>
        </dgm:presLayoutVars>
      </dgm:prSet>
      <dgm:spPr/>
    </dgm:pt>
    <dgm:pt modelId="{2F60BDF5-C402-4CA4-9F0F-1A391D4F9AE9}" type="pres">
      <dgm:prSet presAssocID="{E93BE5B1-42AD-4E26-963C-50FB2BDE9F74}" presName="sibTrans" presStyleCnt="0"/>
      <dgm:spPr/>
    </dgm:pt>
    <dgm:pt modelId="{72F4AA6F-CBBC-403B-AAAD-82988AA49D02}" type="pres">
      <dgm:prSet presAssocID="{D255D231-FD0B-4CE0-8DA2-0117A261226D}" presName="node" presStyleLbl="node1" presStyleIdx="4" presStyleCnt="7">
        <dgm:presLayoutVars>
          <dgm:bulletEnabled val="1"/>
        </dgm:presLayoutVars>
      </dgm:prSet>
      <dgm:spPr/>
    </dgm:pt>
    <dgm:pt modelId="{B9C00462-21E4-4252-81B1-CEFC4086C098}" type="pres">
      <dgm:prSet presAssocID="{6C90AF3D-A6D2-423A-BABA-63F6F72D8AD3}" presName="sibTrans" presStyleCnt="0"/>
      <dgm:spPr/>
    </dgm:pt>
    <dgm:pt modelId="{4BC5C2AB-F651-4281-9998-31B7D58A5199}" type="pres">
      <dgm:prSet presAssocID="{11A5221A-53F6-4299-A8D4-9E98DAFA05D4}" presName="node" presStyleLbl="node1" presStyleIdx="5" presStyleCnt="7">
        <dgm:presLayoutVars>
          <dgm:bulletEnabled val="1"/>
        </dgm:presLayoutVars>
      </dgm:prSet>
      <dgm:spPr/>
    </dgm:pt>
    <dgm:pt modelId="{E01CD3C7-4C21-44E1-A466-499A9DF1D221}" type="pres">
      <dgm:prSet presAssocID="{3E857004-757E-4C88-AB1D-D7A9EFD41E01}" presName="sibTrans" presStyleCnt="0"/>
      <dgm:spPr/>
    </dgm:pt>
    <dgm:pt modelId="{D924D344-2C79-4968-B302-44BE55ABDBD9}" type="pres">
      <dgm:prSet presAssocID="{B0B189B9-B62F-4FA5-A7DF-CD1F46D4B1F3}" presName="node" presStyleLbl="node1" presStyleIdx="6" presStyleCnt="7">
        <dgm:presLayoutVars>
          <dgm:bulletEnabled val="1"/>
        </dgm:presLayoutVars>
      </dgm:prSet>
      <dgm:spPr/>
    </dgm:pt>
  </dgm:ptLst>
  <dgm:cxnLst>
    <dgm:cxn modelId="{6D392508-10A2-481B-A218-57BF5ACD2DAC}" srcId="{AE33EAB6-6CA0-46D5-AF71-89F12B51A5FA}" destId="{D255D231-FD0B-4CE0-8DA2-0117A261226D}" srcOrd="4" destOrd="0" parTransId="{B8FAEFBF-0DE8-4524-96BD-C1F54769D90D}" sibTransId="{6C90AF3D-A6D2-423A-BABA-63F6F72D8AD3}"/>
    <dgm:cxn modelId="{174FAF14-55B8-413E-841C-F0C42B770C64}" srcId="{AE33EAB6-6CA0-46D5-AF71-89F12B51A5FA}" destId="{3D9C6898-A81D-41CC-B4E2-039805126B75}" srcOrd="3" destOrd="0" parTransId="{B3D35D71-8AB4-4107-AD37-6776B8004742}" sibTransId="{E93BE5B1-42AD-4E26-963C-50FB2BDE9F74}"/>
    <dgm:cxn modelId="{1EDE5B24-ADF4-4E2C-A2D7-610EC7330FE3}" srcId="{AE33EAB6-6CA0-46D5-AF71-89F12B51A5FA}" destId="{C754A33D-5600-41CC-BA38-BAC4774F0E17}" srcOrd="1" destOrd="0" parTransId="{730BAFA9-4F74-431C-ACFD-D052F0F9C93C}" sibTransId="{F4387251-6CBF-499F-8ED5-E166736EE55E}"/>
    <dgm:cxn modelId="{3BD2A725-9455-4EEA-9B93-59759C5240CC}" type="presOf" srcId="{AE33EAB6-6CA0-46D5-AF71-89F12B51A5FA}" destId="{831F75E8-8D9D-4B06-A6A0-F2BC7653D44E}" srcOrd="0" destOrd="0" presId="urn:microsoft.com/office/officeart/2005/8/layout/default"/>
    <dgm:cxn modelId="{EB19823B-F23A-4A99-832D-49CAFABD8453}" type="presOf" srcId="{3D9C6898-A81D-41CC-B4E2-039805126B75}" destId="{CE9B6C75-9D86-489B-8014-C8C7C889A14F}" srcOrd="0" destOrd="0" presId="urn:microsoft.com/office/officeart/2005/8/layout/default"/>
    <dgm:cxn modelId="{1CBB6C46-BDA8-4533-98F8-4A69197D1B53}" type="presOf" srcId="{C754A33D-5600-41CC-BA38-BAC4774F0E17}" destId="{16FFC034-D60D-4DEC-95BB-315E8C557279}" srcOrd="0" destOrd="0" presId="urn:microsoft.com/office/officeart/2005/8/layout/default"/>
    <dgm:cxn modelId="{B454D848-09C4-40B7-B88D-4168FB599103}" srcId="{AE33EAB6-6CA0-46D5-AF71-89F12B51A5FA}" destId="{11A5221A-53F6-4299-A8D4-9E98DAFA05D4}" srcOrd="5" destOrd="0" parTransId="{C965A6C0-9534-4108-A5CC-95350FBCCEE5}" sibTransId="{3E857004-757E-4C88-AB1D-D7A9EFD41E01}"/>
    <dgm:cxn modelId="{EC26B379-F4E1-4828-95B2-605780AFF77F}" srcId="{AE33EAB6-6CA0-46D5-AF71-89F12B51A5FA}" destId="{5FDA3B2C-CB61-424F-A9BC-7A66D90FF765}" srcOrd="2" destOrd="0" parTransId="{7694A7E4-6595-4480-8C87-AEEB768B1F79}" sibTransId="{0583B141-F727-4E66-BA20-8886862CD90B}"/>
    <dgm:cxn modelId="{B61122A5-C1EE-44C8-9268-3FBAF2BC9A67}" type="presOf" srcId="{D255D231-FD0B-4CE0-8DA2-0117A261226D}" destId="{72F4AA6F-CBBC-403B-AAAD-82988AA49D02}" srcOrd="0" destOrd="0" presId="urn:microsoft.com/office/officeart/2005/8/layout/default"/>
    <dgm:cxn modelId="{231598C5-4E9C-4619-8398-F91DF317AC27}" type="presOf" srcId="{E8DAB044-A325-401A-81BD-1952DBD82E37}" destId="{636D592D-8E65-4657-9531-71EC57DD89F9}" srcOrd="0" destOrd="0" presId="urn:microsoft.com/office/officeart/2005/8/layout/default"/>
    <dgm:cxn modelId="{F9BF42C8-B766-4E73-B772-D55781F477C6}" type="presOf" srcId="{11A5221A-53F6-4299-A8D4-9E98DAFA05D4}" destId="{4BC5C2AB-F651-4281-9998-31B7D58A5199}" srcOrd="0" destOrd="0" presId="urn:microsoft.com/office/officeart/2005/8/layout/default"/>
    <dgm:cxn modelId="{A70DD2CE-6D8C-426D-B701-76D29E9A86CD}" type="presOf" srcId="{5FDA3B2C-CB61-424F-A9BC-7A66D90FF765}" destId="{40ABCB24-2E90-44A1-BA82-B057A0802262}" srcOrd="0" destOrd="0" presId="urn:microsoft.com/office/officeart/2005/8/layout/default"/>
    <dgm:cxn modelId="{B6EC7ADF-52AB-47F9-95E2-1F729BDA5E56}" srcId="{AE33EAB6-6CA0-46D5-AF71-89F12B51A5FA}" destId="{E8DAB044-A325-401A-81BD-1952DBD82E37}" srcOrd="0" destOrd="0" parTransId="{F20F9C0E-FDAA-40B0-B04B-EA529D31C17D}" sibTransId="{338514E3-D259-4DB2-BA39-63AACC78FBE9}"/>
    <dgm:cxn modelId="{65CF77E1-4868-4975-9DF4-15F3A23FBAFF}" srcId="{AE33EAB6-6CA0-46D5-AF71-89F12B51A5FA}" destId="{B0B189B9-B62F-4FA5-A7DF-CD1F46D4B1F3}" srcOrd="6" destOrd="0" parTransId="{20B2E171-DF1A-4059-94D1-35BBBEE22031}" sibTransId="{E5D99963-B5F7-4B1B-B12B-4376E94D570E}"/>
    <dgm:cxn modelId="{2F87E6E8-363E-42E0-8190-EEC3D0825434}" type="presOf" srcId="{B0B189B9-B62F-4FA5-A7DF-CD1F46D4B1F3}" destId="{D924D344-2C79-4968-B302-44BE55ABDBD9}" srcOrd="0" destOrd="0" presId="urn:microsoft.com/office/officeart/2005/8/layout/default"/>
    <dgm:cxn modelId="{DCD031F0-33D1-4C0D-9F44-3213DC9DE5BF}" type="presParOf" srcId="{831F75E8-8D9D-4B06-A6A0-F2BC7653D44E}" destId="{636D592D-8E65-4657-9531-71EC57DD89F9}" srcOrd="0" destOrd="0" presId="urn:microsoft.com/office/officeart/2005/8/layout/default"/>
    <dgm:cxn modelId="{2A488CD0-673E-40ED-8746-076BEEEBF117}" type="presParOf" srcId="{831F75E8-8D9D-4B06-A6A0-F2BC7653D44E}" destId="{E7227B98-EAF2-4D49-98E5-7CC9FEB07934}" srcOrd="1" destOrd="0" presId="urn:microsoft.com/office/officeart/2005/8/layout/default"/>
    <dgm:cxn modelId="{89679D64-9A59-42C0-8100-73446C0103EE}" type="presParOf" srcId="{831F75E8-8D9D-4B06-A6A0-F2BC7653D44E}" destId="{16FFC034-D60D-4DEC-95BB-315E8C557279}" srcOrd="2" destOrd="0" presId="urn:microsoft.com/office/officeart/2005/8/layout/default"/>
    <dgm:cxn modelId="{8E5204AE-8422-42C1-8FB3-702D0BBAEA2F}" type="presParOf" srcId="{831F75E8-8D9D-4B06-A6A0-F2BC7653D44E}" destId="{5F1CA2B7-D302-43E9-A117-14223AF60448}" srcOrd="3" destOrd="0" presId="urn:microsoft.com/office/officeart/2005/8/layout/default"/>
    <dgm:cxn modelId="{94775BED-8EC0-43B4-AF26-407DC5FED3DA}" type="presParOf" srcId="{831F75E8-8D9D-4B06-A6A0-F2BC7653D44E}" destId="{40ABCB24-2E90-44A1-BA82-B057A0802262}" srcOrd="4" destOrd="0" presId="urn:microsoft.com/office/officeart/2005/8/layout/default"/>
    <dgm:cxn modelId="{84598BDF-143E-4203-9E84-CE17E1550D00}" type="presParOf" srcId="{831F75E8-8D9D-4B06-A6A0-F2BC7653D44E}" destId="{13644D19-4CEF-4C12-B123-7BE69E3AD083}" srcOrd="5" destOrd="0" presId="urn:microsoft.com/office/officeart/2005/8/layout/default"/>
    <dgm:cxn modelId="{777AA4D5-6671-462F-ABA2-F1F46F817B3F}" type="presParOf" srcId="{831F75E8-8D9D-4B06-A6A0-F2BC7653D44E}" destId="{CE9B6C75-9D86-489B-8014-C8C7C889A14F}" srcOrd="6" destOrd="0" presId="urn:microsoft.com/office/officeart/2005/8/layout/default"/>
    <dgm:cxn modelId="{C8E23D09-FCD0-474A-859F-D18BDFE75233}" type="presParOf" srcId="{831F75E8-8D9D-4B06-A6A0-F2BC7653D44E}" destId="{2F60BDF5-C402-4CA4-9F0F-1A391D4F9AE9}" srcOrd="7" destOrd="0" presId="urn:microsoft.com/office/officeart/2005/8/layout/default"/>
    <dgm:cxn modelId="{2A5C417D-1602-4F68-8742-30190F9A4F4B}" type="presParOf" srcId="{831F75E8-8D9D-4B06-A6A0-F2BC7653D44E}" destId="{72F4AA6F-CBBC-403B-AAAD-82988AA49D02}" srcOrd="8" destOrd="0" presId="urn:microsoft.com/office/officeart/2005/8/layout/default"/>
    <dgm:cxn modelId="{CE5713F0-D21E-4F0A-B793-D6FEEB0D7924}" type="presParOf" srcId="{831F75E8-8D9D-4B06-A6A0-F2BC7653D44E}" destId="{B9C00462-21E4-4252-81B1-CEFC4086C098}" srcOrd="9" destOrd="0" presId="urn:microsoft.com/office/officeart/2005/8/layout/default"/>
    <dgm:cxn modelId="{CBCD332F-2AF2-44C5-9007-182E6BE8F0DB}" type="presParOf" srcId="{831F75E8-8D9D-4B06-A6A0-F2BC7653D44E}" destId="{4BC5C2AB-F651-4281-9998-31B7D58A5199}" srcOrd="10" destOrd="0" presId="urn:microsoft.com/office/officeart/2005/8/layout/default"/>
    <dgm:cxn modelId="{B5694116-62E7-4A44-8F04-B4C722853155}" type="presParOf" srcId="{831F75E8-8D9D-4B06-A6A0-F2BC7653D44E}" destId="{E01CD3C7-4C21-44E1-A466-499A9DF1D221}" srcOrd="11" destOrd="0" presId="urn:microsoft.com/office/officeart/2005/8/layout/default"/>
    <dgm:cxn modelId="{00CE5BA5-2B94-45EC-BEA5-DD9A4E875E63}" type="presParOf" srcId="{831F75E8-8D9D-4B06-A6A0-F2BC7653D44E}" destId="{D924D344-2C79-4968-B302-44BE55ABDBD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7F3EAA-716A-4AE6-8E91-084752AB64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VE"/>
        </a:p>
      </dgm:t>
    </dgm:pt>
    <dgm:pt modelId="{8E20C0CF-D66F-4FF7-9FBF-D0072526FC10}">
      <dgm:prSet phldrT="[Texto]" custT="1"/>
      <dgm:spPr/>
      <dgm:t>
        <a:bodyPr/>
        <a:lstStyle/>
        <a:p>
          <a:r>
            <a:rPr lang="es-VE" sz="2400" b="1" dirty="0">
              <a:solidFill>
                <a:schemeClr val="accent1">
                  <a:lumMod val="60000"/>
                  <a:lumOff val="40000"/>
                </a:schemeClr>
              </a:solidFill>
            </a:rPr>
            <a:t>ACV</a:t>
          </a:r>
        </a:p>
      </dgm:t>
    </dgm:pt>
    <dgm:pt modelId="{2733043D-4BF0-4411-B534-8EF52755AFAF}" type="parTrans" cxnId="{6D69F7A6-FE2D-4BDF-898B-2E397F169A55}">
      <dgm:prSet/>
      <dgm:spPr/>
      <dgm:t>
        <a:bodyPr/>
        <a:lstStyle/>
        <a:p>
          <a:endParaRPr lang="es-VE" sz="1600" b="1"/>
        </a:p>
      </dgm:t>
    </dgm:pt>
    <dgm:pt modelId="{885066AE-BB08-4A4C-95F5-45D4B9EB2549}" type="sibTrans" cxnId="{6D69F7A6-FE2D-4BDF-898B-2E397F169A55}">
      <dgm:prSet/>
      <dgm:spPr/>
      <dgm:t>
        <a:bodyPr/>
        <a:lstStyle/>
        <a:p>
          <a:endParaRPr lang="es-VE" sz="1600" b="1"/>
        </a:p>
      </dgm:t>
    </dgm:pt>
    <dgm:pt modelId="{D866E401-A52D-4740-B669-FDCB91CF137B}">
      <dgm:prSet custT="1"/>
      <dgm:spPr/>
      <dgm:t>
        <a:bodyPr/>
        <a:lstStyle/>
        <a:p>
          <a:r>
            <a:rPr lang="es-VE" sz="2400" b="1" dirty="0">
              <a:solidFill>
                <a:schemeClr val="accent1">
                  <a:lumMod val="60000"/>
                  <a:lumOff val="40000"/>
                </a:schemeClr>
              </a:solidFill>
            </a:rPr>
            <a:t>IM</a:t>
          </a:r>
        </a:p>
      </dgm:t>
    </dgm:pt>
    <dgm:pt modelId="{97D6F894-662B-4DF6-9738-D772224626F4}" type="parTrans" cxnId="{62735267-2FA8-4B1A-A500-0C81A9F7007F}">
      <dgm:prSet/>
      <dgm:spPr/>
      <dgm:t>
        <a:bodyPr/>
        <a:lstStyle/>
        <a:p>
          <a:endParaRPr lang="es-VE" sz="1600" b="1"/>
        </a:p>
      </dgm:t>
    </dgm:pt>
    <dgm:pt modelId="{5F5B92E6-5922-4888-9A4B-4BA003CB7355}" type="sibTrans" cxnId="{62735267-2FA8-4B1A-A500-0C81A9F7007F}">
      <dgm:prSet/>
      <dgm:spPr/>
      <dgm:t>
        <a:bodyPr/>
        <a:lstStyle/>
        <a:p>
          <a:endParaRPr lang="es-VE" sz="1600" b="1"/>
        </a:p>
      </dgm:t>
    </dgm:pt>
    <dgm:pt modelId="{0AC9C863-4D40-4582-ACE7-FCADF40CE074}">
      <dgm:prSet custT="1"/>
      <dgm:spPr/>
      <dgm:t>
        <a:bodyPr/>
        <a:lstStyle/>
        <a:p>
          <a:r>
            <a:rPr lang="es-VE" sz="2400" b="1" dirty="0">
              <a:solidFill>
                <a:schemeClr val="accent1">
                  <a:lumMod val="60000"/>
                  <a:lumOff val="40000"/>
                </a:schemeClr>
              </a:solidFill>
            </a:rPr>
            <a:t>ICC</a:t>
          </a:r>
        </a:p>
      </dgm:t>
    </dgm:pt>
    <dgm:pt modelId="{C10F4101-2AF2-413B-A6F7-B1920DE0AAC9}" type="parTrans" cxnId="{16B7DAA1-C870-4EA4-A490-7F1EBB4B67E0}">
      <dgm:prSet/>
      <dgm:spPr/>
      <dgm:t>
        <a:bodyPr/>
        <a:lstStyle/>
        <a:p>
          <a:endParaRPr lang="es-VE" sz="1600" b="1"/>
        </a:p>
      </dgm:t>
    </dgm:pt>
    <dgm:pt modelId="{A161CE13-199D-4269-8150-AB62256BDABE}" type="sibTrans" cxnId="{16B7DAA1-C870-4EA4-A490-7F1EBB4B67E0}">
      <dgm:prSet/>
      <dgm:spPr/>
      <dgm:t>
        <a:bodyPr/>
        <a:lstStyle/>
        <a:p>
          <a:endParaRPr lang="es-VE" sz="1600" b="1"/>
        </a:p>
      </dgm:t>
    </dgm:pt>
    <dgm:pt modelId="{B486B4DD-098A-4160-BBE7-0FA451ADA79B}">
      <dgm:prSet custT="1"/>
      <dgm:spPr/>
      <dgm:t>
        <a:bodyPr/>
        <a:lstStyle/>
        <a:p>
          <a:r>
            <a:rPr lang="es-VE" sz="2400" b="1" dirty="0">
              <a:solidFill>
                <a:schemeClr val="accent1">
                  <a:lumMod val="60000"/>
                  <a:lumOff val="40000"/>
                </a:schemeClr>
              </a:solidFill>
            </a:rPr>
            <a:t>Muerte súbita</a:t>
          </a:r>
        </a:p>
      </dgm:t>
    </dgm:pt>
    <dgm:pt modelId="{A62D6CF2-945F-4E45-A9DC-DF9FB0D6E3C3}" type="parTrans" cxnId="{519B1353-A21E-429A-9A22-7ADA96B6A73D}">
      <dgm:prSet/>
      <dgm:spPr/>
      <dgm:t>
        <a:bodyPr/>
        <a:lstStyle/>
        <a:p>
          <a:endParaRPr lang="es-VE" sz="1600" b="1"/>
        </a:p>
      </dgm:t>
    </dgm:pt>
    <dgm:pt modelId="{80C8C5FE-93AB-4239-8D1E-2ECE618671FA}" type="sibTrans" cxnId="{519B1353-A21E-429A-9A22-7ADA96B6A73D}">
      <dgm:prSet/>
      <dgm:spPr/>
      <dgm:t>
        <a:bodyPr/>
        <a:lstStyle/>
        <a:p>
          <a:endParaRPr lang="es-VE" sz="1600" b="1"/>
        </a:p>
      </dgm:t>
    </dgm:pt>
    <dgm:pt modelId="{C72617BC-0962-476D-BA9A-57C72BB523D4}">
      <dgm:prSet custT="1"/>
      <dgm:spPr/>
      <dgm:t>
        <a:bodyPr/>
        <a:lstStyle/>
        <a:p>
          <a:r>
            <a:rPr lang="es-VE" sz="2400" b="1" dirty="0">
              <a:solidFill>
                <a:schemeClr val="accent1">
                  <a:lumMod val="60000"/>
                  <a:lumOff val="40000"/>
                </a:schemeClr>
              </a:solidFill>
            </a:rPr>
            <a:t>Eventos cardíacos</a:t>
          </a:r>
        </a:p>
      </dgm:t>
    </dgm:pt>
    <dgm:pt modelId="{B739D80A-E930-4FEE-AAA3-A8D8A2168580}" type="parTrans" cxnId="{785DFE4B-DC8F-4536-890A-3A8498577CE7}">
      <dgm:prSet/>
      <dgm:spPr/>
      <dgm:t>
        <a:bodyPr/>
        <a:lstStyle/>
        <a:p>
          <a:endParaRPr lang="es-VE" sz="1600" b="1"/>
        </a:p>
      </dgm:t>
    </dgm:pt>
    <dgm:pt modelId="{1AD0C05A-23BE-4AF0-9092-028B31D78047}" type="sibTrans" cxnId="{785DFE4B-DC8F-4536-890A-3A8498577CE7}">
      <dgm:prSet/>
      <dgm:spPr/>
      <dgm:t>
        <a:bodyPr/>
        <a:lstStyle/>
        <a:p>
          <a:endParaRPr lang="es-VE" sz="1600" b="1"/>
        </a:p>
      </dgm:t>
    </dgm:pt>
    <dgm:pt modelId="{9293968C-6F15-487A-B5D0-30FAF6294493}">
      <dgm:prSet custT="1"/>
      <dgm:spPr/>
      <dgm:t>
        <a:bodyPr/>
        <a:lstStyle/>
        <a:p>
          <a:r>
            <a:rPr lang="es-VE" sz="2400" b="1" dirty="0">
              <a:solidFill>
                <a:schemeClr val="accent1">
                  <a:lumMod val="60000"/>
                  <a:lumOff val="40000"/>
                </a:schemeClr>
              </a:solidFill>
            </a:rPr>
            <a:t>Insuficiencia renal</a:t>
          </a:r>
          <a:endParaRPr lang="es-ES" sz="2400" b="1" dirty="0">
            <a:solidFill>
              <a:schemeClr val="accent1">
                <a:lumMod val="60000"/>
                <a:lumOff val="40000"/>
              </a:schemeClr>
            </a:solidFill>
          </a:endParaRPr>
        </a:p>
      </dgm:t>
    </dgm:pt>
    <dgm:pt modelId="{2D9AA3C7-5F41-4DA4-B15A-82C605CBAE2B}" type="parTrans" cxnId="{A5179E2D-9D42-413F-A97A-F687E0A93DA4}">
      <dgm:prSet/>
      <dgm:spPr/>
      <dgm:t>
        <a:bodyPr/>
        <a:lstStyle/>
        <a:p>
          <a:endParaRPr lang="es-VE" sz="1600" b="1"/>
        </a:p>
      </dgm:t>
    </dgm:pt>
    <dgm:pt modelId="{D7652A62-A301-43B9-BDAA-0BFF69F1A065}" type="sibTrans" cxnId="{A5179E2D-9D42-413F-A97A-F687E0A93DA4}">
      <dgm:prSet/>
      <dgm:spPr/>
      <dgm:t>
        <a:bodyPr/>
        <a:lstStyle/>
        <a:p>
          <a:endParaRPr lang="es-VE" sz="1600" b="1"/>
        </a:p>
      </dgm:t>
    </dgm:pt>
    <dgm:pt modelId="{31E05E55-4C4A-4043-A8FD-53FB3E4189BB}">
      <dgm:prSet phldrT="[Texto]" custT="1"/>
      <dgm:spPr/>
      <dgm:t>
        <a:bodyPr/>
        <a:lstStyle/>
        <a:p>
          <a:r>
            <a:rPr lang="es-VE" sz="1600" b="1" dirty="0"/>
            <a:t>Déficit neurológico con síntomas que continuaron durante más de 24 horas o que causaron la muerte sin causa aparente más que vascular. </a:t>
          </a:r>
        </a:p>
      </dgm:t>
    </dgm:pt>
    <dgm:pt modelId="{EC78733D-23AC-42B3-AA7C-1E7261E77077}" type="parTrans" cxnId="{7C369326-E887-4B11-87A8-9CB62AB6969F}">
      <dgm:prSet/>
      <dgm:spPr/>
      <dgm:t>
        <a:bodyPr/>
        <a:lstStyle/>
        <a:p>
          <a:endParaRPr lang="es-VE" sz="1600" b="1"/>
        </a:p>
      </dgm:t>
    </dgm:pt>
    <dgm:pt modelId="{BBD62C62-0541-4EC2-A7EE-FA2481E49C5D}" type="sibTrans" cxnId="{7C369326-E887-4B11-87A8-9CB62AB6969F}">
      <dgm:prSet/>
      <dgm:spPr/>
      <dgm:t>
        <a:bodyPr/>
        <a:lstStyle/>
        <a:p>
          <a:endParaRPr lang="es-VE" sz="1600" b="1"/>
        </a:p>
      </dgm:t>
    </dgm:pt>
    <dgm:pt modelId="{9BEB675D-A389-45F8-8E7E-1609562F92B1}">
      <dgm:prSet custT="1"/>
      <dgm:spPr/>
      <dgm:t>
        <a:bodyPr/>
        <a:lstStyle/>
        <a:p>
          <a:r>
            <a:rPr lang="es-VE" sz="1600" b="1" dirty="0"/>
            <a:t>Dos de los tres trastornos siguientes: dolor torácico típico, cambios electrocardiográficos o aumento de enzimas cardíacas. No incluía IM silente. </a:t>
          </a:r>
        </a:p>
      </dgm:t>
    </dgm:pt>
    <dgm:pt modelId="{42274222-FEF0-4A90-A1A6-8F3579458D65}" type="parTrans" cxnId="{EDC7166C-874C-4934-AF92-A4AD0002AA37}">
      <dgm:prSet/>
      <dgm:spPr/>
      <dgm:t>
        <a:bodyPr/>
        <a:lstStyle/>
        <a:p>
          <a:endParaRPr lang="es-VE" sz="1600" b="1"/>
        </a:p>
      </dgm:t>
    </dgm:pt>
    <dgm:pt modelId="{43B03331-3185-405E-AE72-0B91C4785641}" type="sibTrans" cxnId="{EDC7166C-874C-4934-AF92-A4AD0002AA37}">
      <dgm:prSet/>
      <dgm:spPr/>
      <dgm:t>
        <a:bodyPr/>
        <a:lstStyle/>
        <a:p>
          <a:endParaRPr lang="es-VE" sz="1600" b="1"/>
        </a:p>
      </dgm:t>
    </dgm:pt>
    <dgm:pt modelId="{5F1A537D-1997-4B98-A7DE-B64300E4F648}">
      <dgm:prSet custT="1"/>
      <dgm:spPr/>
      <dgm:t>
        <a:bodyPr/>
        <a:lstStyle/>
        <a:p>
          <a:r>
            <a:rPr lang="es-VE" sz="1600" b="1" dirty="0"/>
            <a:t>Tres síntomas, como disnea, signos clínicos, como edema en el tobillo o crepitaciones, y la necesidad de tratamiento con diuréticos, vasodilatadores o medicamentos antihipertensivos. </a:t>
          </a:r>
        </a:p>
      </dgm:t>
    </dgm:pt>
    <dgm:pt modelId="{E072CC66-EC6C-4958-8DC6-AE64F57CC32F}" type="parTrans" cxnId="{4D271668-F189-4B55-A384-B92B6A060E60}">
      <dgm:prSet/>
      <dgm:spPr/>
      <dgm:t>
        <a:bodyPr/>
        <a:lstStyle/>
        <a:p>
          <a:endParaRPr lang="es-VE" sz="1600" b="1"/>
        </a:p>
      </dgm:t>
    </dgm:pt>
    <dgm:pt modelId="{666701E0-94E9-4CDD-AA9F-000AF0275594}" type="sibTrans" cxnId="{4D271668-F189-4B55-A384-B92B6A060E60}">
      <dgm:prSet/>
      <dgm:spPr/>
      <dgm:t>
        <a:bodyPr/>
        <a:lstStyle/>
        <a:p>
          <a:endParaRPr lang="es-VE" sz="1600" b="1"/>
        </a:p>
      </dgm:t>
    </dgm:pt>
    <dgm:pt modelId="{10A446CF-80D9-42C7-AB88-EAF1D661C0B8}">
      <dgm:prSet custT="1"/>
      <dgm:spPr/>
      <dgm:t>
        <a:bodyPr/>
        <a:lstStyle/>
        <a:p>
          <a:r>
            <a:rPr lang="es-VE" sz="1600" b="1" dirty="0"/>
            <a:t>Cualquier muerte de origen desconocido que ocurriera de inmediato o dentro de las 24 h desde el inicio de los síntomas, así como una muerte desatendida para la cual no se pudo establecer una causa probable por necropsia o historia clínica. </a:t>
          </a:r>
        </a:p>
      </dgm:t>
    </dgm:pt>
    <dgm:pt modelId="{A17CB57A-6A38-4983-84FF-3224044F57B6}" type="parTrans" cxnId="{F80D5D2B-2A5B-4EDE-9A84-B9C539A461B6}">
      <dgm:prSet/>
      <dgm:spPr/>
      <dgm:t>
        <a:bodyPr/>
        <a:lstStyle/>
        <a:p>
          <a:endParaRPr lang="es-VE" sz="1600" b="1"/>
        </a:p>
      </dgm:t>
    </dgm:pt>
    <dgm:pt modelId="{9EA6C259-B1FD-4CE6-9671-066DD6ACE2DA}" type="sibTrans" cxnId="{F80D5D2B-2A5B-4EDE-9A84-B9C539A461B6}">
      <dgm:prSet/>
      <dgm:spPr/>
      <dgm:t>
        <a:bodyPr/>
        <a:lstStyle/>
        <a:p>
          <a:endParaRPr lang="es-VE" sz="1600" b="1"/>
        </a:p>
      </dgm:t>
    </dgm:pt>
    <dgm:pt modelId="{FAE4F867-3511-4097-A7ED-EB7E89C1446E}">
      <dgm:prSet custT="1"/>
      <dgm:spPr/>
      <dgm:t>
        <a:bodyPr/>
        <a:lstStyle/>
        <a:p>
          <a:r>
            <a:rPr lang="es-VE" sz="1600" b="1" dirty="0"/>
            <a:t>IC fatal y no mortal, IM fatal y no mortal, y muerte súbita. </a:t>
          </a:r>
        </a:p>
      </dgm:t>
    </dgm:pt>
    <dgm:pt modelId="{B1A05775-E7CF-447E-B830-2C766DCED891}" type="parTrans" cxnId="{771C9076-9847-4D05-80B7-8D8263E1D350}">
      <dgm:prSet/>
      <dgm:spPr/>
      <dgm:t>
        <a:bodyPr/>
        <a:lstStyle/>
        <a:p>
          <a:endParaRPr lang="es-VE" sz="1600" b="1"/>
        </a:p>
      </dgm:t>
    </dgm:pt>
    <dgm:pt modelId="{15AB2D07-C2D9-42CD-A5E5-15C8069F65E1}" type="sibTrans" cxnId="{771C9076-9847-4D05-80B7-8D8263E1D350}">
      <dgm:prSet/>
      <dgm:spPr/>
      <dgm:t>
        <a:bodyPr/>
        <a:lstStyle/>
        <a:p>
          <a:endParaRPr lang="es-VE" sz="1600" b="1"/>
        </a:p>
      </dgm:t>
    </dgm:pt>
    <dgm:pt modelId="{B34BA1E1-5932-4847-9FA4-E9CC7189C87D}">
      <dgm:prSet custT="1"/>
      <dgm:spPr/>
      <dgm:t>
        <a:bodyPr/>
        <a:lstStyle/>
        <a:p>
          <a:r>
            <a:rPr lang="es-VE" sz="1600" b="1" dirty="0"/>
            <a:t>Concentración de creatinina sérica alcanzó o superó los 360 mol/L o se duplicó en comparación con la concentración en la asignación al azar.</a:t>
          </a:r>
          <a:endParaRPr lang="es-ES" sz="1600" b="1" dirty="0"/>
        </a:p>
      </dgm:t>
    </dgm:pt>
    <dgm:pt modelId="{5572481D-8824-41F0-A345-108C7D499E47}" type="parTrans" cxnId="{D714630D-A605-4BF3-A27F-D0A3729856E8}">
      <dgm:prSet/>
      <dgm:spPr/>
      <dgm:t>
        <a:bodyPr/>
        <a:lstStyle/>
        <a:p>
          <a:endParaRPr lang="es-VE" sz="1600" b="1"/>
        </a:p>
      </dgm:t>
    </dgm:pt>
    <dgm:pt modelId="{E3BCF1C9-1928-42A1-A73A-C01780B1C607}" type="sibTrans" cxnId="{D714630D-A605-4BF3-A27F-D0A3729856E8}">
      <dgm:prSet/>
      <dgm:spPr/>
      <dgm:t>
        <a:bodyPr/>
        <a:lstStyle/>
        <a:p>
          <a:endParaRPr lang="es-VE" sz="1600" b="1"/>
        </a:p>
      </dgm:t>
    </dgm:pt>
    <dgm:pt modelId="{6217CB62-A036-4674-B701-E64E61B4F5F3}" type="pres">
      <dgm:prSet presAssocID="{737F3EAA-716A-4AE6-8E91-084752AB6400}" presName="vert0" presStyleCnt="0">
        <dgm:presLayoutVars>
          <dgm:dir/>
          <dgm:animOne val="branch"/>
          <dgm:animLvl val="lvl"/>
        </dgm:presLayoutVars>
      </dgm:prSet>
      <dgm:spPr/>
    </dgm:pt>
    <dgm:pt modelId="{60CCA850-A311-47CB-A091-CBB4AF1DFE6C}" type="pres">
      <dgm:prSet presAssocID="{8E20C0CF-D66F-4FF7-9FBF-D0072526FC10}" presName="thickLine" presStyleLbl="alignNode1" presStyleIdx="0" presStyleCnt="6"/>
      <dgm:spPr/>
    </dgm:pt>
    <dgm:pt modelId="{4EB90F98-62A3-45DD-9918-54AF753E1AF1}" type="pres">
      <dgm:prSet presAssocID="{8E20C0CF-D66F-4FF7-9FBF-D0072526FC10}" presName="horz1" presStyleCnt="0"/>
      <dgm:spPr/>
    </dgm:pt>
    <dgm:pt modelId="{B3486DD6-3179-4C71-B387-790EDFFEE9FD}" type="pres">
      <dgm:prSet presAssocID="{8E20C0CF-D66F-4FF7-9FBF-D0072526FC10}" presName="tx1" presStyleLbl="revTx" presStyleIdx="0" presStyleCnt="12"/>
      <dgm:spPr/>
    </dgm:pt>
    <dgm:pt modelId="{5CB81CE6-89F9-4B65-B32A-A2DC4ECB7FF9}" type="pres">
      <dgm:prSet presAssocID="{8E20C0CF-D66F-4FF7-9FBF-D0072526FC10}" presName="vert1" presStyleCnt="0"/>
      <dgm:spPr/>
    </dgm:pt>
    <dgm:pt modelId="{642EF32D-F5E3-4021-BC02-6869039C6917}" type="pres">
      <dgm:prSet presAssocID="{31E05E55-4C4A-4043-A8FD-53FB3E4189BB}" presName="vertSpace2a" presStyleCnt="0"/>
      <dgm:spPr/>
    </dgm:pt>
    <dgm:pt modelId="{8E96FB7B-2A0C-41F3-B816-62402F328347}" type="pres">
      <dgm:prSet presAssocID="{31E05E55-4C4A-4043-A8FD-53FB3E4189BB}" presName="horz2" presStyleCnt="0"/>
      <dgm:spPr/>
    </dgm:pt>
    <dgm:pt modelId="{2752B322-EADB-4D12-8F02-186200CF8A2A}" type="pres">
      <dgm:prSet presAssocID="{31E05E55-4C4A-4043-A8FD-53FB3E4189BB}" presName="horzSpace2" presStyleCnt="0"/>
      <dgm:spPr/>
    </dgm:pt>
    <dgm:pt modelId="{407A4477-3565-47B4-82D8-12B70E5AFC86}" type="pres">
      <dgm:prSet presAssocID="{31E05E55-4C4A-4043-A8FD-53FB3E4189BB}" presName="tx2" presStyleLbl="revTx" presStyleIdx="1" presStyleCnt="12"/>
      <dgm:spPr/>
    </dgm:pt>
    <dgm:pt modelId="{0B2C63B0-EF7C-4B09-BA00-207F2890AE89}" type="pres">
      <dgm:prSet presAssocID="{31E05E55-4C4A-4043-A8FD-53FB3E4189BB}" presName="vert2" presStyleCnt="0"/>
      <dgm:spPr/>
    </dgm:pt>
    <dgm:pt modelId="{DD9F3180-235C-4ED0-A4DE-41BE9A4D7B51}" type="pres">
      <dgm:prSet presAssocID="{31E05E55-4C4A-4043-A8FD-53FB3E4189BB}" presName="thinLine2b" presStyleLbl="callout" presStyleIdx="0" presStyleCnt="6"/>
      <dgm:spPr/>
    </dgm:pt>
    <dgm:pt modelId="{2F53E043-DB1A-48FD-8A51-AE95707B2638}" type="pres">
      <dgm:prSet presAssocID="{31E05E55-4C4A-4043-A8FD-53FB3E4189BB}" presName="vertSpace2b" presStyleCnt="0"/>
      <dgm:spPr/>
    </dgm:pt>
    <dgm:pt modelId="{DF72CC7E-2B1F-4A45-B016-BE9766017D86}" type="pres">
      <dgm:prSet presAssocID="{D866E401-A52D-4740-B669-FDCB91CF137B}" presName="thickLine" presStyleLbl="alignNode1" presStyleIdx="1" presStyleCnt="6"/>
      <dgm:spPr/>
    </dgm:pt>
    <dgm:pt modelId="{7855DFEB-47F1-42CB-AF22-3D5D972E3356}" type="pres">
      <dgm:prSet presAssocID="{D866E401-A52D-4740-B669-FDCB91CF137B}" presName="horz1" presStyleCnt="0"/>
      <dgm:spPr/>
    </dgm:pt>
    <dgm:pt modelId="{B3F71EBA-430D-4F8C-B165-0BD43BF27374}" type="pres">
      <dgm:prSet presAssocID="{D866E401-A52D-4740-B669-FDCB91CF137B}" presName="tx1" presStyleLbl="revTx" presStyleIdx="2" presStyleCnt="12"/>
      <dgm:spPr/>
    </dgm:pt>
    <dgm:pt modelId="{723CC38D-1723-4B42-AC93-2626D9F6075F}" type="pres">
      <dgm:prSet presAssocID="{D866E401-A52D-4740-B669-FDCB91CF137B}" presName="vert1" presStyleCnt="0"/>
      <dgm:spPr/>
    </dgm:pt>
    <dgm:pt modelId="{3D98CA41-7F2A-4267-B687-7F0A5AB4791D}" type="pres">
      <dgm:prSet presAssocID="{9BEB675D-A389-45F8-8E7E-1609562F92B1}" presName="vertSpace2a" presStyleCnt="0"/>
      <dgm:spPr/>
    </dgm:pt>
    <dgm:pt modelId="{86486BC3-1BEB-4BBB-8D6E-F21A93ECECC1}" type="pres">
      <dgm:prSet presAssocID="{9BEB675D-A389-45F8-8E7E-1609562F92B1}" presName="horz2" presStyleCnt="0"/>
      <dgm:spPr/>
    </dgm:pt>
    <dgm:pt modelId="{22A71986-A761-46A1-8773-37D3AC1127E9}" type="pres">
      <dgm:prSet presAssocID="{9BEB675D-A389-45F8-8E7E-1609562F92B1}" presName="horzSpace2" presStyleCnt="0"/>
      <dgm:spPr/>
    </dgm:pt>
    <dgm:pt modelId="{D03FEA9E-BFF7-4B09-B6A1-1D3D1087204E}" type="pres">
      <dgm:prSet presAssocID="{9BEB675D-A389-45F8-8E7E-1609562F92B1}" presName="tx2" presStyleLbl="revTx" presStyleIdx="3" presStyleCnt="12"/>
      <dgm:spPr/>
    </dgm:pt>
    <dgm:pt modelId="{35DF6D92-F614-463E-8D0F-375BC9CBED8F}" type="pres">
      <dgm:prSet presAssocID="{9BEB675D-A389-45F8-8E7E-1609562F92B1}" presName="vert2" presStyleCnt="0"/>
      <dgm:spPr/>
    </dgm:pt>
    <dgm:pt modelId="{DC01B367-3A61-42C4-A0CB-1309EAD3B6B8}" type="pres">
      <dgm:prSet presAssocID="{9BEB675D-A389-45F8-8E7E-1609562F92B1}" presName="thinLine2b" presStyleLbl="callout" presStyleIdx="1" presStyleCnt="6"/>
      <dgm:spPr/>
    </dgm:pt>
    <dgm:pt modelId="{F944989F-AEEA-4C3B-99D9-F15770D5C2B9}" type="pres">
      <dgm:prSet presAssocID="{9BEB675D-A389-45F8-8E7E-1609562F92B1}" presName="vertSpace2b" presStyleCnt="0"/>
      <dgm:spPr/>
    </dgm:pt>
    <dgm:pt modelId="{D509A2E4-EE39-4A68-911E-2D07EF188F76}" type="pres">
      <dgm:prSet presAssocID="{0AC9C863-4D40-4582-ACE7-FCADF40CE074}" presName="thickLine" presStyleLbl="alignNode1" presStyleIdx="2" presStyleCnt="6"/>
      <dgm:spPr/>
    </dgm:pt>
    <dgm:pt modelId="{E1F45370-10D0-4FF8-ABF6-8DC6B2D7F5B8}" type="pres">
      <dgm:prSet presAssocID="{0AC9C863-4D40-4582-ACE7-FCADF40CE074}" presName="horz1" presStyleCnt="0"/>
      <dgm:spPr/>
    </dgm:pt>
    <dgm:pt modelId="{AADF03DD-858A-40F3-9426-1F13D7C0574E}" type="pres">
      <dgm:prSet presAssocID="{0AC9C863-4D40-4582-ACE7-FCADF40CE074}" presName="tx1" presStyleLbl="revTx" presStyleIdx="4" presStyleCnt="12"/>
      <dgm:spPr/>
    </dgm:pt>
    <dgm:pt modelId="{ED4C2C5A-CC6E-4CA0-842C-B281CD1C37AF}" type="pres">
      <dgm:prSet presAssocID="{0AC9C863-4D40-4582-ACE7-FCADF40CE074}" presName="vert1" presStyleCnt="0"/>
      <dgm:spPr/>
    </dgm:pt>
    <dgm:pt modelId="{594FF222-3A58-4B87-AD7C-0DCCD0C50E39}" type="pres">
      <dgm:prSet presAssocID="{5F1A537D-1997-4B98-A7DE-B64300E4F648}" presName="vertSpace2a" presStyleCnt="0"/>
      <dgm:spPr/>
    </dgm:pt>
    <dgm:pt modelId="{EEDD1E39-5F69-4A98-9710-9825D3E8E0E5}" type="pres">
      <dgm:prSet presAssocID="{5F1A537D-1997-4B98-A7DE-B64300E4F648}" presName="horz2" presStyleCnt="0"/>
      <dgm:spPr/>
    </dgm:pt>
    <dgm:pt modelId="{AFE22F84-1478-466E-BDE5-F97048CFDAB2}" type="pres">
      <dgm:prSet presAssocID="{5F1A537D-1997-4B98-A7DE-B64300E4F648}" presName="horzSpace2" presStyleCnt="0"/>
      <dgm:spPr/>
    </dgm:pt>
    <dgm:pt modelId="{CB9D11ED-9594-4FED-9205-A306DBD715BC}" type="pres">
      <dgm:prSet presAssocID="{5F1A537D-1997-4B98-A7DE-B64300E4F648}" presName="tx2" presStyleLbl="revTx" presStyleIdx="5" presStyleCnt="12"/>
      <dgm:spPr/>
    </dgm:pt>
    <dgm:pt modelId="{0F391C87-00FD-4019-91A5-74B6CFC2E020}" type="pres">
      <dgm:prSet presAssocID="{5F1A537D-1997-4B98-A7DE-B64300E4F648}" presName="vert2" presStyleCnt="0"/>
      <dgm:spPr/>
    </dgm:pt>
    <dgm:pt modelId="{10440727-9E1E-4438-B383-BC8ED5C6DD58}" type="pres">
      <dgm:prSet presAssocID="{5F1A537D-1997-4B98-A7DE-B64300E4F648}" presName="thinLine2b" presStyleLbl="callout" presStyleIdx="2" presStyleCnt="6"/>
      <dgm:spPr/>
    </dgm:pt>
    <dgm:pt modelId="{28A9DFBC-CA9C-4BA5-BD83-473AFED0A4C2}" type="pres">
      <dgm:prSet presAssocID="{5F1A537D-1997-4B98-A7DE-B64300E4F648}" presName="vertSpace2b" presStyleCnt="0"/>
      <dgm:spPr/>
    </dgm:pt>
    <dgm:pt modelId="{BB2FE41F-855F-426C-89E3-04FD253BF840}" type="pres">
      <dgm:prSet presAssocID="{B486B4DD-098A-4160-BBE7-0FA451ADA79B}" presName="thickLine" presStyleLbl="alignNode1" presStyleIdx="3" presStyleCnt="6"/>
      <dgm:spPr/>
    </dgm:pt>
    <dgm:pt modelId="{9B25E10A-960C-4D42-A717-272BAF2292DF}" type="pres">
      <dgm:prSet presAssocID="{B486B4DD-098A-4160-BBE7-0FA451ADA79B}" presName="horz1" presStyleCnt="0"/>
      <dgm:spPr/>
    </dgm:pt>
    <dgm:pt modelId="{56BD9FA2-5835-4D85-8F7C-F995DDBD5851}" type="pres">
      <dgm:prSet presAssocID="{B486B4DD-098A-4160-BBE7-0FA451ADA79B}" presName="tx1" presStyleLbl="revTx" presStyleIdx="6" presStyleCnt="12"/>
      <dgm:spPr/>
    </dgm:pt>
    <dgm:pt modelId="{9E454BD8-33C6-4125-8E53-C9D4F5BEB3C6}" type="pres">
      <dgm:prSet presAssocID="{B486B4DD-098A-4160-BBE7-0FA451ADA79B}" presName="vert1" presStyleCnt="0"/>
      <dgm:spPr/>
    </dgm:pt>
    <dgm:pt modelId="{C4D74E35-351B-4E15-9235-1709705DC1D4}" type="pres">
      <dgm:prSet presAssocID="{10A446CF-80D9-42C7-AB88-EAF1D661C0B8}" presName="vertSpace2a" presStyleCnt="0"/>
      <dgm:spPr/>
    </dgm:pt>
    <dgm:pt modelId="{52CCF853-E86B-42E1-BCC6-256290C99188}" type="pres">
      <dgm:prSet presAssocID="{10A446CF-80D9-42C7-AB88-EAF1D661C0B8}" presName="horz2" presStyleCnt="0"/>
      <dgm:spPr/>
    </dgm:pt>
    <dgm:pt modelId="{6ABC61E6-21EE-4128-B145-CC41F52B1B88}" type="pres">
      <dgm:prSet presAssocID="{10A446CF-80D9-42C7-AB88-EAF1D661C0B8}" presName="horzSpace2" presStyleCnt="0"/>
      <dgm:spPr/>
    </dgm:pt>
    <dgm:pt modelId="{91D4F9D4-8587-4FB2-9D63-AA004A3609E0}" type="pres">
      <dgm:prSet presAssocID="{10A446CF-80D9-42C7-AB88-EAF1D661C0B8}" presName="tx2" presStyleLbl="revTx" presStyleIdx="7" presStyleCnt="12"/>
      <dgm:spPr/>
    </dgm:pt>
    <dgm:pt modelId="{B37B37A3-10A5-466A-8F97-83B5BB3BC350}" type="pres">
      <dgm:prSet presAssocID="{10A446CF-80D9-42C7-AB88-EAF1D661C0B8}" presName="vert2" presStyleCnt="0"/>
      <dgm:spPr/>
    </dgm:pt>
    <dgm:pt modelId="{A2B6E04D-C8A4-4099-9E51-B4C2B5FB60B7}" type="pres">
      <dgm:prSet presAssocID="{10A446CF-80D9-42C7-AB88-EAF1D661C0B8}" presName="thinLine2b" presStyleLbl="callout" presStyleIdx="3" presStyleCnt="6"/>
      <dgm:spPr/>
    </dgm:pt>
    <dgm:pt modelId="{FB33E75D-FF16-444A-BC48-0A2795B0C73F}" type="pres">
      <dgm:prSet presAssocID="{10A446CF-80D9-42C7-AB88-EAF1D661C0B8}" presName="vertSpace2b" presStyleCnt="0"/>
      <dgm:spPr/>
    </dgm:pt>
    <dgm:pt modelId="{17CCD7A8-DA87-4B24-9853-E1FD88C0F97B}" type="pres">
      <dgm:prSet presAssocID="{C72617BC-0962-476D-BA9A-57C72BB523D4}" presName="thickLine" presStyleLbl="alignNode1" presStyleIdx="4" presStyleCnt="6"/>
      <dgm:spPr/>
    </dgm:pt>
    <dgm:pt modelId="{47DD504A-AF9D-42B1-A66C-D638C59759B1}" type="pres">
      <dgm:prSet presAssocID="{C72617BC-0962-476D-BA9A-57C72BB523D4}" presName="horz1" presStyleCnt="0"/>
      <dgm:spPr/>
    </dgm:pt>
    <dgm:pt modelId="{37399357-15DC-4A24-9557-97CDDB24B752}" type="pres">
      <dgm:prSet presAssocID="{C72617BC-0962-476D-BA9A-57C72BB523D4}" presName="tx1" presStyleLbl="revTx" presStyleIdx="8" presStyleCnt="12"/>
      <dgm:spPr/>
    </dgm:pt>
    <dgm:pt modelId="{7767B911-137F-4319-9CEE-197AB50CB87C}" type="pres">
      <dgm:prSet presAssocID="{C72617BC-0962-476D-BA9A-57C72BB523D4}" presName="vert1" presStyleCnt="0"/>
      <dgm:spPr/>
    </dgm:pt>
    <dgm:pt modelId="{28E41FEE-EDB2-4267-9395-D7C90D65FC05}" type="pres">
      <dgm:prSet presAssocID="{FAE4F867-3511-4097-A7ED-EB7E89C1446E}" presName="vertSpace2a" presStyleCnt="0"/>
      <dgm:spPr/>
    </dgm:pt>
    <dgm:pt modelId="{B08E2219-147E-48A6-87C3-80E582D51E45}" type="pres">
      <dgm:prSet presAssocID="{FAE4F867-3511-4097-A7ED-EB7E89C1446E}" presName="horz2" presStyleCnt="0"/>
      <dgm:spPr/>
    </dgm:pt>
    <dgm:pt modelId="{5A975DA0-E8B4-49FC-ABF4-7FC8BC56C338}" type="pres">
      <dgm:prSet presAssocID="{FAE4F867-3511-4097-A7ED-EB7E89C1446E}" presName="horzSpace2" presStyleCnt="0"/>
      <dgm:spPr/>
    </dgm:pt>
    <dgm:pt modelId="{E822B6F9-A1CD-4F64-A06A-FBC106990802}" type="pres">
      <dgm:prSet presAssocID="{FAE4F867-3511-4097-A7ED-EB7E89C1446E}" presName="tx2" presStyleLbl="revTx" presStyleIdx="9" presStyleCnt="12"/>
      <dgm:spPr/>
    </dgm:pt>
    <dgm:pt modelId="{820F5E75-282F-469E-97A0-58A4B3F4D0E4}" type="pres">
      <dgm:prSet presAssocID="{FAE4F867-3511-4097-A7ED-EB7E89C1446E}" presName="vert2" presStyleCnt="0"/>
      <dgm:spPr/>
    </dgm:pt>
    <dgm:pt modelId="{58E16DB4-397E-4166-BD01-4A24B6278B5B}" type="pres">
      <dgm:prSet presAssocID="{FAE4F867-3511-4097-A7ED-EB7E89C1446E}" presName="thinLine2b" presStyleLbl="callout" presStyleIdx="4" presStyleCnt="6"/>
      <dgm:spPr/>
    </dgm:pt>
    <dgm:pt modelId="{26EC9C32-615E-4180-8578-480E1376F98A}" type="pres">
      <dgm:prSet presAssocID="{FAE4F867-3511-4097-A7ED-EB7E89C1446E}" presName="vertSpace2b" presStyleCnt="0"/>
      <dgm:spPr/>
    </dgm:pt>
    <dgm:pt modelId="{76913701-23E5-42B6-88C1-C40ABF7C6F36}" type="pres">
      <dgm:prSet presAssocID="{9293968C-6F15-487A-B5D0-30FAF6294493}" presName="thickLine" presStyleLbl="alignNode1" presStyleIdx="5" presStyleCnt="6"/>
      <dgm:spPr/>
    </dgm:pt>
    <dgm:pt modelId="{91EF22B3-8F3C-4D1F-B0BA-6B47F887A11D}" type="pres">
      <dgm:prSet presAssocID="{9293968C-6F15-487A-B5D0-30FAF6294493}" presName="horz1" presStyleCnt="0"/>
      <dgm:spPr/>
    </dgm:pt>
    <dgm:pt modelId="{5BB7EE6A-6D16-4DB9-80A0-78EF83317DB5}" type="pres">
      <dgm:prSet presAssocID="{9293968C-6F15-487A-B5D0-30FAF6294493}" presName="tx1" presStyleLbl="revTx" presStyleIdx="10" presStyleCnt="12"/>
      <dgm:spPr/>
    </dgm:pt>
    <dgm:pt modelId="{087C0263-DFE5-4087-AF89-B5FB8E4D7B5B}" type="pres">
      <dgm:prSet presAssocID="{9293968C-6F15-487A-B5D0-30FAF6294493}" presName="vert1" presStyleCnt="0"/>
      <dgm:spPr/>
    </dgm:pt>
    <dgm:pt modelId="{524EC24A-0DB6-4DF7-B221-78DA11270088}" type="pres">
      <dgm:prSet presAssocID="{B34BA1E1-5932-4847-9FA4-E9CC7189C87D}" presName="vertSpace2a" presStyleCnt="0"/>
      <dgm:spPr/>
    </dgm:pt>
    <dgm:pt modelId="{900D57F4-8EFC-4EAC-BF8D-9014C1915B49}" type="pres">
      <dgm:prSet presAssocID="{B34BA1E1-5932-4847-9FA4-E9CC7189C87D}" presName="horz2" presStyleCnt="0"/>
      <dgm:spPr/>
    </dgm:pt>
    <dgm:pt modelId="{5D90172A-F0E3-4758-9FD3-CBF77CA628D6}" type="pres">
      <dgm:prSet presAssocID="{B34BA1E1-5932-4847-9FA4-E9CC7189C87D}" presName="horzSpace2" presStyleCnt="0"/>
      <dgm:spPr/>
    </dgm:pt>
    <dgm:pt modelId="{A27249FF-1ACA-4DF6-A45F-24A2B016B37A}" type="pres">
      <dgm:prSet presAssocID="{B34BA1E1-5932-4847-9FA4-E9CC7189C87D}" presName="tx2" presStyleLbl="revTx" presStyleIdx="11" presStyleCnt="12"/>
      <dgm:spPr/>
    </dgm:pt>
    <dgm:pt modelId="{524E14E6-9E17-4145-8D88-69A7D2E44595}" type="pres">
      <dgm:prSet presAssocID="{B34BA1E1-5932-4847-9FA4-E9CC7189C87D}" presName="vert2" presStyleCnt="0"/>
      <dgm:spPr/>
    </dgm:pt>
    <dgm:pt modelId="{94958DDF-32D8-440A-B9E6-2CA534C015AD}" type="pres">
      <dgm:prSet presAssocID="{B34BA1E1-5932-4847-9FA4-E9CC7189C87D}" presName="thinLine2b" presStyleLbl="callout" presStyleIdx="5" presStyleCnt="6"/>
      <dgm:spPr/>
    </dgm:pt>
    <dgm:pt modelId="{29C60FCC-BE0F-4C61-BDE7-AF1DC38665D4}" type="pres">
      <dgm:prSet presAssocID="{B34BA1E1-5932-4847-9FA4-E9CC7189C87D}" presName="vertSpace2b" presStyleCnt="0"/>
      <dgm:spPr/>
    </dgm:pt>
  </dgm:ptLst>
  <dgm:cxnLst>
    <dgm:cxn modelId="{7EB4EB04-72C1-42AD-AE82-E0CF7376DAFB}" type="presOf" srcId="{0AC9C863-4D40-4582-ACE7-FCADF40CE074}" destId="{AADF03DD-858A-40F3-9426-1F13D7C0574E}" srcOrd="0" destOrd="0" presId="urn:microsoft.com/office/officeart/2008/layout/LinedList"/>
    <dgm:cxn modelId="{D714630D-A605-4BF3-A27F-D0A3729856E8}" srcId="{9293968C-6F15-487A-B5D0-30FAF6294493}" destId="{B34BA1E1-5932-4847-9FA4-E9CC7189C87D}" srcOrd="0" destOrd="0" parTransId="{5572481D-8824-41F0-A345-108C7D499E47}" sibTransId="{E3BCF1C9-1928-42A1-A73A-C01780B1C607}"/>
    <dgm:cxn modelId="{92CFC51D-5C40-4D6B-824A-ABF6315E99E5}" type="presOf" srcId="{D866E401-A52D-4740-B669-FDCB91CF137B}" destId="{B3F71EBA-430D-4F8C-B165-0BD43BF27374}" srcOrd="0" destOrd="0" presId="urn:microsoft.com/office/officeart/2008/layout/LinedList"/>
    <dgm:cxn modelId="{7C369326-E887-4B11-87A8-9CB62AB6969F}" srcId="{8E20C0CF-D66F-4FF7-9FBF-D0072526FC10}" destId="{31E05E55-4C4A-4043-A8FD-53FB3E4189BB}" srcOrd="0" destOrd="0" parTransId="{EC78733D-23AC-42B3-AA7C-1E7261E77077}" sibTransId="{BBD62C62-0541-4EC2-A7EE-FA2481E49C5D}"/>
    <dgm:cxn modelId="{F80D5D2B-2A5B-4EDE-9A84-B9C539A461B6}" srcId="{B486B4DD-098A-4160-BBE7-0FA451ADA79B}" destId="{10A446CF-80D9-42C7-AB88-EAF1D661C0B8}" srcOrd="0" destOrd="0" parTransId="{A17CB57A-6A38-4983-84FF-3224044F57B6}" sibTransId="{9EA6C259-B1FD-4CE6-9671-066DD6ACE2DA}"/>
    <dgm:cxn modelId="{A5179E2D-9D42-413F-A97A-F687E0A93DA4}" srcId="{737F3EAA-716A-4AE6-8E91-084752AB6400}" destId="{9293968C-6F15-487A-B5D0-30FAF6294493}" srcOrd="5" destOrd="0" parTransId="{2D9AA3C7-5F41-4DA4-B15A-82C605CBAE2B}" sibTransId="{D7652A62-A301-43B9-BDAA-0BFF69F1A065}"/>
    <dgm:cxn modelId="{62735267-2FA8-4B1A-A500-0C81A9F7007F}" srcId="{737F3EAA-716A-4AE6-8E91-084752AB6400}" destId="{D866E401-A52D-4740-B669-FDCB91CF137B}" srcOrd="1" destOrd="0" parTransId="{97D6F894-662B-4DF6-9738-D772224626F4}" sibTransId="{5F5B92E6-5922-4888-9A4B-4BA003CB7355}"/>
    <dgm:cxn modelId="{4D271668-F189-4B55-A384-B92B6A060E60}" srcId="{0AC9C863-4D40-4582-ACE7-FCADF40CE074}" destId="{5F1A537D-1997-4B98-A7DE-B64300E4F648}" srcOrd="0" destOrd="0" parTransId="{E072CC66-EC6C-4958-8DC6-AE64F57CC32F}" sibTransId="{666701E0-94E9-4CDD-AA9F-000AF0275594}"/>
    <dgm:cxn modelId="{785DFE4B-DC8F-4536-890A-3A8498577CE7}" srcId="{737F3EAA-716A-4AE6-8E91-084752AB6400}" destId="{C72617BC-0962-476D-BA9A-57C72BB523D4}" srcOrd="4" destOrd="0" parTransId="{B739D80A-E930-4FEE-AAA3-A8D8A2168580}" sibTransId="{1AD0C05A-23BE-4AF0-9092-028B31D78047}"/>
    <dgm:cxn modelId="{EDC7166C-874C-4934-AF92-A4AD0002AA37}" srcId="{D866E401-A52D-4740-B669-FDCB91CF137B}" destId="{9BEB675D-A389-45F8-8E7E-1609562F92B1}" srcOrd="0" destOrd="0" parTransId="{42274222-FEF0-4A90-A1A6-8F3579458D65}" sibTransId="{43B03331-3185-405E-AE72-0B91C4785641}"/>
    <dgm:cxn modelId="{2AA9ED6C-D5F0-46B3-894B-3FD512B36769}" type="presOf" srcId="{31E05E55-4C4A-4043-A8FD-53FB3E4189BB}" destId="{407A4477-3565-47B4-82D8-12B70E5AFC86}" srcOrd="0" destOrd="0" presId="urn:microsoft.com/office/officeart/2008/layout/LinedList"/>
    <dgm:cxn modelId="{6DEC3070-CA66-4390-8666-27A1E610AE8F}" type="presOf" srcId="{FAE4F867-3511-4097-A7ED-EB7E89C1446E}" destId="{E822B6F9-A1CD-4F64-A06A-FBC106990802}" srcOrd="0" destOrd="0" presId="urn:microsoft.com/office/officeart/2008/layout/LinedList"/>
    <dgm:cxn modelId="{519B1353-A21E-429A-9A22-7ADA96B6A73D}" srcId="{737F3EAA-716A-4AE6-8E91-084752AB6400}" destId="{B486B4DD-098A-4160-BBE7-0FA451ADA79B}" srcOrd="3" destOrd="0" parTransId="{A62D6CF2-945F-4E45-A9DC-DF9FB0D6E3C3}" sibTransId="{80C8C5FE-93AB-4239-8D1E-2ECE618671FA}"/>
    <dgm:cxn modelId="{F8E26176-E29A-49CF-9D66-8899C4BEE7B6}" type="presOf" srcId="{9293968C-6F15-487A-B5D0-30FAF6294493}" destId="{5BB7EE6A-6D16-4DB9-80A0-78EF83317DB5}" srcOrd="0" destOrd="0" presId="urn:microsoft.com/office/officeart/2008/layout/LinedList"/>
    <dgm:cxn modelId="{771C9076-9847-4D05-80B7-8D8263E1D350}" srcId="{C72617BC-0962-476D-BA9A-57C72BB523D4}" destId="{FAE4F867-3511-4097-A7ED-EB7E89C1446E}" srcOrd="0" destOrd="0" parTransId="{B1A05775-E7CF-447E-B830-2C766DCED891}" sibTransId="{15AB2D07-C2D9-42CD-A5E5-15C8069F65E1}"/>
    <dgm:cxn modelId="{0CB93090-B9B8-4A25-9A32-F6D41567C77F}" type="presOf" srcId="{5F1A537D-1997-4B98-A7DE-B64300E4F648}" destId="{CB9D11ED-9594-4FED-9205-A306DBD715BC}" srcOrd="0" destOrd="0" presId="urn:microsoft.com/office/officeart/2008/layout/LinedList"/>
    <dgm:cxn modelId="{39C50191-6F77-4479-9BCF-FFEC15759435}" type="presOf" srcId="{C72617BC-0962-476D-BA9A-57C72BB523D4}" destId="{37399357-15DC-4A24-9557-97CDDB24B752}" srcOrd="0" destOrd="0" presId="urn:microsoft.com/office/officeart/2008/layout/LinedList"/>
    <dgm:cxn modelId="{A4288799-5631-494F-A1D0-472735BB63D0}" type="presOf" srcId="{9BEB675D-A389-45F8-8E7E-1609562F92B1}" destId="{D03FEA9E-BFF7-4B09-B6A1-1D3D1087204E}" srcOrd="0" destOrd="0" presId="urn:microsoft.com/office/officeart/2008/layout/LinedList"/>
    <dgm:cxn modelId="{16B7DAA1-C870-4EA4-A490-7F1EBB4B67E0}" srcId="{737F3EAA-716A-4AE6-8E91-084752AB6400}" destId="{0AC9C863-4D40-4582-ACE7-FCADF40CE074}" srcOrd="2" destOrd="0" parTransId="{C10F4101-2AF2-413B-A6F7-B1920DE0AAC9}" sibTransId="{A161CE13-199D-4269-8150-AB62256BDABE}"/>
    <dgm:cxn modelId="{2CC384A5-5308-4042-88AA-8C75C04507CE}" type="presOf" srcId="{B486B4DD-098A-4160-BBE7-0FA451ADA79B}" destId="{56BD9FA2-5835-4D85-8F7C-F995DDBD5851}" srcOrd="0" destOrd="0" presId="urn:microsoft.com/office/officeart/2008/layout/LinedList"/>
    <dgm:cxn modelId="{6D69F7A6-FE2D-4BDF-898B-2E397F169A55}" srcId="{737F3EAA-716A-4AE6-8E91-084752AB6400}" destId="{8E20C0CF-D66F-4FF7-9FBF-D0072526FC10}" srcOrd="0" destOrd="0" parTransId="{2733043D-4BF0-4411-B534-8EF52755AFAF}" sibTransId="{885066AE-BB08-4A4C-95F5-45D4B9EB2549}"/>
    <dgm:cxn modelId="{9DAA4CB4-3E5B-4608-9D12-51934105461A}" type="presOf" srcId="{10A446CF-80D9-42C7-AB88-EAF1D661C0B8}" destId="{91D4F9D4-8587-4FB2-9D63-AA004A3609E0}" srcOrd="0" destOrd="0" presId="urn:microsoft.com/office/officeart/2008/layout/LinedList"/>
    <dgm:cxn modelId="{5066DDD3-177E-4096-8C50-CC5BA2E9C6C8}" type="presOf" srcId="{B34BA1E1-5932-4847-9FA4-E9CC7189C87D}" destId="{A27249FF-1ACA-4DF6-A45F-24A2B016B37A}" srcOrd="0" destOrd="0" presId="urn:microsoft.com/office/officeart/2008/layout/LinedList"/>
    <dgm:cxn modelId="{C1695EDC-55D2-49D4-838C-3D2C2349B27F}" type="presOf" srcId="{8E20C0CF-D66F-4FF7-9FBF-D0072526FC10}" destId="{B3486DD6-3179-4C71-B387-790EDFFEE9FD}" srcOrd="0" destOrd="0" presId="urn:microsoft.com/office/officeart/2008/layout/LinedList"/>
    <dgm:cxn modelId="{5CFC3ADE-4BB4-4EDB-9452-1CE34936553A}" type="presOf" srcId="{737F3EAA-716A-4AE6-8E91-084752AB6400}" destId="{6217CB62-A036-4674-B701-E64E61B4F5F3}" srcOrd="0" destOrd="0" presId="urn:microsoft.com/office/officeart/2008/layout/LinedList"/>
    <dgm:cxn modelId="{7E3E3F4A-9E3C-40A3-A2CE-39894E1A8ABB}" type="presParOf" srcId="{6217CB62-A036-4674-B701-E64E61B4F5F3}" destId="{60CCA850-A311-47CB-A091-CBB4AF1DFE6C}" srcOrd="0" destOrd="0" presId="urn:microsoft.com/office/officeart/2008/layout/LinedList"/>
    <dgm:cxn modelId="{22E8D3DB-EBAF-4F6F-A203-A6ADE1B311AC}" type="presParOf" srcId="{6217CB62-A036-4674-B701-E64E61B4F5F3}" destId="{4EB90F98-62A3-45DD-9918-54AF753E1AF1}" srcOrd="1" destOrd="0" presId="urn:microsoft.com/office/officeart/2008/layout/LinedList"/>
    <dgm:cxn modelId="{82CAE5E3-C069-453C-AB6E-8811898DE7D5}" type="presParOf" srcId="{4EB90F98-62A3-45DD-9918-54AF753E1AF1}" destId="{B3486DD6-3179-4C71-B387-790EDFFEE9FD}" srcOrd="0" destOrd="0" presId="urn:microsoft.com/office/officeart/2008/layout/LinedList"/>
    <dgm:cxn modelId="{FEAA97CA-A442-4352-BF94-A6054B0C328D}" type="presParOf" srcId="{4EB90F98-62A3-45DD-9918-54AF753E1AF1}" destId="{5CB81CE6-89F9-4B65-B32A-A2DC4ECB7FF9}" srcOrd="1" destOrd="0" presId="urn:microsoft.com/office/officeart/2008/layout/LinedList"/>
    <dgm:cxn modelId="{E82EAFF4-0DFE-450D-B7AD-3C5EB779A48B}" type="presParOf" srcId="{5CB81CE6-89F9-4B65-B32A-A2DC4ECB7FF9}" destId="{642EF32D-F5E3-4021-BC02-6869039C6917}" srcOrd="0" destOrd="0" presId="urn:microsoft.com/office/officeart/2008/layout/LinedList"/>
    <dgm:cxn modelId="{6064721A-1E18-475E-8868-AF5CA4207C01}" type="presParOf" srcId="{5CB81CE6-89F9-4B65-B32A-A2DC4ECB7FF9}" destId="{8E96FB7B-2A0C-41F3-B816-62402F328347}" srcOrd="1" destOrd="0" presId="urn:microsoft.com/office/officeart/2008/layout/LinedList"/>
    <dgm:cxn modelId="{5BABFFE6-1B06-41A1-9937-A023C2F8047F}" type="presParOf" srcId="{8E96FB7B-2A0C-41F3-B816-62402F328347}" destId="{2752B322-EADB-4D12-8F02-186200CF8A2A}" srcOrd="0" destOrd="0" presId="urn:microsoft.com/office/officeart/2008/layout/LinedList"/>
    <dgm:cxn modelId="{AA881D48-77E8-4FAD-ACA3-3601E33C1296}" type="presParOf" srcId="{8E96FB7B-2A0C-41F3-B816-62402F328347}" destId="{407A4477-3565-47B4-82D8-12B70E5AFC86}" srcOrd="1" destOrd="0" presId="urn:microsoft.com/office/officeart/2008/layout/LinedList"/>
    <dgm:cxn modelId="{C9BFA77B-3225-4CC8-A977-6A5B180A876C}" type="presParOf" srcId="{8E96FB7B-2A0C-41F3-B816-62402F328347}" destId="{0B2C63B0-EF7C-4B09-BA00-207F2890AE89}" srcOrd="2" destOrd="0" presId="urn:microsoft.com/office/officeart/2008/layout/LinedList"/>
    <dgm:cxn modelId="{185F8A5E-F78F-4A4F-988C-B09B631E6CCC}" type="presParOf" srcId="{5CB81CE6-89F9-4B65-B32A-A2DC4ECB7FF9}" destId="{DD9F3180-235C-4ED0-A4DE-41BE9A4D7B51}" srcOrd="2" destOrd="0" presId="urn:microsoft.com/office/officeart/2008/layout/LinedList"/>
    <dgm:cxn modelId="{D439FD21-8B9C-4C8B-ACF1-A4476EFB2D05}" type="presParOf" srcId="{5CB81CE6-89F9-4B65-B32A-A2DC4ECB7FF9}" destId="{2F53E043-DB1A-48FD-8A51-AE95707B2638}" srcOrd="3" destOrd="0" presId="urn:microsoft.com/office/officeart/2008/layout/LinedList"/>
    <dgm:cxn modelId="{24EE1EB9-EC9D-43F3-B1D2-8BFE9152D919}" type="presParOf" srcId="{6217CB62-A036-4674-B701-E64E61B4F5F3}" destId="{DF72CC7E-2B1F-4A45-B016-BE9766017D86}" srcOrd="2" destOrd="0" presId="urn:microsoft.com/office/officeart/2008/layout/LinedList"/>
    <dgm:cxn modelId="{B3174091-3DD4-4091-A3AD-5AEB5C812869}" type="presParOf" srcId="{6217CB62-A036-4674-B701-E64E61B4F5F3}" destId="{7855DFEB-47F1-42CB-AF22-3D5D972E3356}" srcOrd="3" destOrd="0" presId="urn:microsoft.com/office/officeart/2008/layout/LinedList"/>
    <dgm:cxn modelId="{128CB1D7-C7D3-4C05-96A0-62D81DB67D71}" type="presParOf" srcId="{7855DFEB-47F1-42CB-AF22-3D5D972E3356}" destId="{B3F71EBA-430D-4F8C-B165-0BD43BF27374}" srcOrd="0" destOrd="0" presId="urn:microsoft.com/office/officeart/2008/layout/LinedList"/>
    <dgm:cxn modelId="{C83F2967-CA59-4790-AF40-3BAE300B9056}" type="presParOf" srcId="{7855DFEB-47F1-42CB-AF22-3D5D972E3356}" destId="{723CC38D-1723-4B42-AC93-2626D9F6075F}" srcOrd="1" destOrd="0" presId="urn:microsoft.com/office/officeart/2008/layout/LinedList"/>
    <dgm:cxn modelId="{030979FF-5F6B-4613-8E6B-A578E12643A7}" type="presParOf" srcId="{723CC38D-1723-4B42-AC93-2626D9F6075F}" destId="{3D98CA41-7F2A-4267-B687-7F0A5AB4791D}" srcOrd="0" destOrd="0" presId="urn:microsoft.com/office/officeart/2008/layout/LinedList"/>
    <dgm:cxn modelId="{AEFF1347-E20C-47D9-BA7C-26B72AED1C72}" type="presParOf" srcId="{723CC38D-1723-4B42-AC93-2626D9F6075F}" destId="{86486BC3-1BEB-4BBB-8D6E-F21A93ECECC1}" srcOrd="1" destOrd="0" presId="urn:microsoft.com/office/officeart/2008/layout/LinedList"/>
    <dgm:cxn modelId="{72A603DA-8DEC-41D5-86F3-21C41E6273CA}" type="presParOf" srcId="{86486BC3-1BEB-4BBB-8D6E-F21A93ECECC1}" destId="{22A71986-A761-46A1-8773-37D3AC1127E9}" srcOrd="0" destOrd="0" presId="urn:microsoft.com/office/officeart/2008/layout/LinedList"/>
    <dgm:cxn modelId="{871464EE-888B-41B3-A01E-7078B4F2B407}" type="presParOf" srcId="{86486BC3-1BEB-4BBB-8D6E-F21A93ECECC1}" destId="{D03FEA9E-BFF7-4B09-B6A1-1D3D1087204E}" srcOrd="1" destOrd="0" presId="urn:microsoft.com/office/officeart/2008/layout/LinedList"/>
    <dgm:cxn modelId="{B477431D-1AA9-4B35-858F-1B43FE168092}" type="presParOf" srcId="{86486BC3-1BEB-4BBB-8D6E-F21A93ECECC1}" destId="{35DF6D92-F614-463E-8D0F-375BC9CBED8F}" srcOrd="2" destOrd="0" presId="urn:microsoft.com/office/officeart/2008/layout/LinedList"/>
    <dgm:cxn modelId="{F1592014-DA7B-4FE9-9D7E-B1863A5F7FD5}" type="presParOf" srcId="{723CC38D-1723-4B42-AC93-2626D9F6075F}" destId="{DC01B367-3A61-42C4-A0CB-1309EAD3B6B8}" srcOrd="2" destOrd="0" presId="urn:microsoft.com/office/officeart/2008/layout/LinedList"/>
    <dgm:cxn modelId="{42A23596-5E42-4A5B-848A-E157F6099D58}" type="presParOf" srcId="{723CC38D-1723-4B42-AC93-2626D9F6075F}" destId="{F944989F-AEEA-4C3B-99D9-F15770D5C2B9}" srcOrd="3" destOrd="0" presId="urn:microsoft.com/office/officeart/2008/layout/LinedList"/>
    <dgm:cxn modelId="{D70B2B63-2119-42BF-992F-C00B533F2E88}" type="presParOf" srcId="{6217CB62-A036-4674-B701-E64E61B4F5F3}" destId="{D509A2E4-EE39-4A68-911E-2D07EF188F76}" srcOrd="4" destOrd="0" presId="urn:microsoft.com/office/officeart/2008/layout/LinedList"/>
    <dgm:cxn modelId="{4B0D0AF9-A953-4064-95A4-183CF058DDC4}" type="presParOf" srcId="{6217CB62-A036-4674-B701-E64E61B4F5F3}" destId="{E1F45370-10D0-4FF8-ABF6-8DC6B2D7F5B8}" srcOrd="5" destOrd="0" presId="urn:microsoft.com/office/officeart/2008/layout/LinedList"/>
    <dgm:cxn modelId="{3A59A27B-0E39-4468-8B73-2AAAE6A7287B}" type="presParOf" srcId="{E1F45370-10D0-4FF8-ABF6-8DC6B2D7F5B8}" destId="{AADF03DD-858A-40F3-9426-1F13D7C0574E}" srcOrd="0" destOrd="0" presId="urn:microsoft.com/office/officeart/2008/layout/LinedList"/>
    <dgm:cxn modelId="{8426645C-44C7-429E-B9CA-6B6E24B33170}" type="presParOf" srcId="{E1F45370-10D0-4FF8-ABF6-8DC6B2D7F5B8}" destId="{ED4C2C5A-CC6E-4CA0-842C-B281CD1C37AF}" srcOrd="1" destOrd="0" presId="urn:microsoft.com/office/officeart/2008/layout/LinedList"/>
    <dgm:cxn modelId="{8B2D62F5-38C3-4FED-AD24-980D9F15CF66}" type="presParOf" srcId="{ED4C2C5A-CC6E-4CA0-842C-B281CD1C37AF}" destId="{594FF222-3A58-4B87-AD7C-0DCCD0C50E39}" srcOrd="0" destOrd="0" presId="urn:microsoft.com/office/officeart/2008/layout/LinedList"/>
    <dgm:cxn modelId="{41E39076-3AA5-4BCE-AD5C-3AD3AEE4B15F}" type="presParOf" srcId="{ED4C2C5A-CC6E-4CA0-842C-B281CD1C37AF}" destId="{EEDD1E39-5F69-4A98-9710-9825D3E8E0E5}" srcOrd="1" destOrd="0" presId="urn:microsoft.com/office/officeart/2008/layout/LinedList"/>
    <dgm:cxn modelId="{CCD7C15D-8B03-4B90-9E21-589DCE0E95EC}" type="presParOf" srcId="{EEDD1E39-5F69-4A98-9710-9825D3E8E0E5}" destId="{AFE22F84-1478-466E-BDE5-F97048CFDAB2}" srcOrd="0" destOrd="0" presId="urn:microsoft.com/office/officeart/2008/layout/LinedList"/>
    <dgm:cxn modelId="{02BB0ACC-B884-4096-804F-FD1F3AE4FAC7}" type="presParOf" srcId="{EEDD1E39-5F69-4A98-9710-9825D3E8E0E5}" destId="{CB9D11ED-9594-4FED-9205-A306DBD715BC}" srcOrd="1" destOrd="0" presId="urn:microsoft.com/office/officeart/2008/layout/LinedList"/>
    <dgm:cxn modelId="{754B7008-50AB-449D-A95E-351691EC6946}" type="presParOf" srcId="{EEDD1E39-5F69-4A98-9710-9825D3E8E0E5}" destId="{0F391C87-00FD-4019-91A5-74B6CFC2E020}" srcOrd="2" destOrd="0" presId="urn:microsoft.com/office/officeart/2008/layout/LinedList"/>
    <dgm:cxn modelId="{591E524D-3986-46C3-B2F8-1715DD3536C4}" type="presParOf" srcId="{ED4C2C5A-CC6E-4CA0-842C-B281CD1C37AF}" destId="{10440727-9E1E-4438-B383-BC8ED5C6DD58}" srcOrd="2" destOrd="0" presId="urn:microsoft.com/office/officeart/2008/layout/LinedList"/>
    <dgm:cxn modelId="{CE294610-6247-46F4-AAEA-FCD548375C21}" type="presParOf" srcId="{ED4C2C5A-CC6E-4CA0-842C-B281CD1C37AF}" destId="{28A9DFBC-CA9C-4BA5-BD83-473AFED0A4C2}" srcOrd="3" destOrd="0" presId="urn:microsoft.com/office/officeart/2008/layout/LinedList"/>
    <dgm:cxn modelId="{C35A1525-9617-4867-BEE8-7246A11A9FE6}" type="presParOf" srcId="{6217CB62-A036-4674-B701-E64E61B4F5F3}" destId="{BB2FE41F-855F-426C-89E3-04FD253BF840}" srcOrd="6" destOrd="0" presId="urn:microsoft.com/office/officeart/2008/layout/LinedList"/>
    <dgm:cxn modelId="{C9C56FAD-F85A-482A-9E64-18326EF52458}" type="presParOf" srcId="{6217CB62-A036-4674-B701-E64E61B4F5F3}" destId="{9B25E10A-960C-4D42-A717-272BAF2292DF}" srcOrd="7" destOrd="0" presId="urn:microsoft.com/office/officeart/2008/layout/LinedList"/>
    <dgm:cxn modelId="{0A179857-994D-45E8-85C7-AC8A729B45A4}" type="presParOf" srcId="{9B25E10A-960C-4D42-A717-272BAF2292DF}" destId="{56BD9FA2-5835-4D85-8F7C-F995DDBD5851}" srcOrd="0" destOrd="0" presId="urn:microsoft.com/office/officeart/2008/layout/LinedList"/>
    <dgm:cxn modelId="{E1780DC6-0054-426E-923B-7052BB202F5A}" type="presParOf" srcId="{9B25E10A-960C-4D42-A717-272BAF2292DF}" destId="{9E454BD8-33C6-4125-8E53-C9D4F5BEB3C6}" srcOrd="1" destOrd="0" presId="urn:microsoft.com/office/officeart/2008/layout/LinedList"/>
    <dgm:cxn modelId="{B02DE633-B274-4266-924D-3B8430C802CA}" type="presParOf" srcId="{9E454BD8-33C6-4125-8E53-C9D4F5BEB3C6}" destId="{C4D74E35-351B-4E15-9235-1709705DC1D4}" srcOrd="0" destOrd="0" presId="urn:microsoft.com/office/officeart/2008/layout/LinedList"/>
    <dgm:cxn modelId="{C6D710E8-8B99-41F2-9386-EC44B08BCEB6}" type="presParOf" srcId="{9E454BD8-33C6-4125-8E53-C9D4F5BEB3C6}" destId="{52CCF853-E86B-42E1-BCC6-256290C99188}" srcOrd="1" destOrd="0" presId="urn:microsoft.com/office/officeart/2008/layout/LinedList"/>
    <dgm:cxn modelId="{A902DD3E-9A27-4505-A459-047D33FE0141}" type="presParOf" srcId="{52CCF853-E86B-42E1-BCC6-256290C99188}" destId="{6ABC61E6-21EE-4128-B145-CC41F52B1B88}" srcOrd="0" destOrd="0" presId="urn:microsoft.com/office/officeart/2008/layout/LinedList"/>
    <dgm:cxn modelId="{3740B158-84A1-4783-952F-C59185D84407}" type="presParOf" srcId="{52CCF853-E86B-42E1-BCC6-256290C99188}" destId="{91D4F9D4-8587-4FB2-9D63-AA004A3609E0}" srcOrd="1" destOrd="0" presId="urn:microsoft.com/office/officeart/2008/layout/LinedList"/>
    <dgm:cxn modelId="{9A03908B-86FF-4676-839C-7D26ACD19719}" type="presParOf" srcId="{52CCF853-E86B-42E1-BCC6-256290C99188}" destId="{B37B37A3-10A5-466A-8F97-83B5BB3BC350}" srcOrd="2" destOrd="0" presId="urn:microsoft.com/office/officeart/2008/layout/LinedList"/>
    <dgm:cxn modelId="{D40AC7FA-D467-44DF-8693-693303C037A2}" type="presParOf" srcId="{9E454BD8-33C6-4125-8E53-C9D4F5BEB3C6}" destId="{A2B6E04D-C8A4-4099-9E51-B4C2B5FB60B7}" srcOrd="2" destOrd="0" presId="urn:microsoft.com/office/officeart/2008/layout/LinedList"/>
    <dgm:cxn modelId="{5EF8373A-7320-4047-A74F-5C9AB0177F4D}" type="presParOf" srcId="{9E454BD8-33C6-4125-8E53-C9D4F5BEB3C6}" destId="{FB33E75D-FF16-444A-BC48-0A2795B0C73F}" srcOrd="3" destOrd="0" presId="urn:microsoft.com/office/officeart/2008/layout/LinedList"/>
    <dgm:cxn modelId="{5102C858-1BC9-4CC2-B8A9-4B957B2FCDE3}" type="presParOf" srcId="{6217CB62-A036-4674-B701-E64E61B4F5F3}" destId="{17CCD7A8-DA87-4B24-9853-E1FD88C0F97B}" srcOrd="8" destOrd="0" presId="urn:microsoft.com/office/officeart/2008/layout/LinedList"/>
    <dgm:cxn modelId="{1D3EC525-A4E1-4FBF-BE81-771311851933}" type="presParOf" srcId="{6217CB62-A036-4674-B701-E64E61B4F5F3}" destId="{47DD504A-AF9D-42B1-A66C-D638C59759B1}" srcOrd="9" destOrd="0" presId="urn:microsoft.com/office/officeart/2008/layout/LinedList"/>
    <dgm:cxn modelId="{C6204CC2-851E-4AD2-87B1-6440567B373F}" type="presParOf" srcId="{47DD504A-AF9D-42B1-A66C-D638C59759B1}" destId="{37399357-15DC-4A24-9557-97CDDB24B752}" srcOrd="0" destOrd="0" presId="urn:microsoft.com/office/officeart/2008/layout/LinedList"/>
    <dgm:cxn modelId="{7FF42823-35D6-4618-AEEC-01616E283D82}" type="presParOf" srcId="{47DD504A-AF9D-42B1-A66C-D638C59759B1}" destId="{7767B911-137F-4319-9CEE-197AB50CB87C}" srcOrd="1" destOrd="0" presId="urn:microsoft.com/office/officeart/2008/layout/LinedList"/>
    <dgm:cxn modelId="{B871A013-DA8C-435B-82AA-31189955481A}" type="presParOf" srcId="{7767B911-137F-4319-9CEE-197AB50CB87C}" destId="{28E41FEE-EDB2-4267-9395-D7C90D65FC05}" srcOrd="0" destOrd="0" presId="urn:microsoft.com/office/officeart/2008/layout/LinedList"/>
    <dgm:cxn modelId="{1AEAEE0D-3D1F-404E-9314-95CD2D61487E}" type="presParOf" srcId="{7767B911-137F-4319-9CEE-197AB50CB87C}" destId="{B08E2219-147E-48A6-87C3-80E582D51E45}" srcOrd="1" destOrd="0" presId="urn:microsoft.com/office/officeart/2008/layout/LinedList"/>
    <dgm:cxn modelId="{B09B772C-42D3-460F-92A5-67BD76F0FA28}" type="presParOf" srcId="{B08E2219-147E-48A6-87C3-80E582D51E45}" destId="{5A975DA0-E8B4-49FC-ABF4-7FC8BC56C338}" srcOrd="0" destOrd="0" presId="urn:microsoft.com/office/officeart/2008/layout/LinedList"/>
    <dgm:cxn modelId="{ADC99437-BA36-42AE-A43A-367D27A20E79}" type="presParOf" srcId="{B08E2219-147E-48A6-87C3-80E582D51E45}" destId="{E822B6F9-A1CD-4F64-A06A-FBC106990802}" srcOrd="1" destOrd="0" presId="urn:microsoft.com/office/officeart/2008/layout/LinedList"/>
    <dgm:cxn modelId="{F9778B6A-FA94-418E-BB27-4EE53981C716}" type="presParOf" srcId="{B08E2219-147E-48A6-87C3-80E582D51E45}" destId="{820F5E75-282F-469E-97A0-58A4B3F4D0E4}" srcOrd="2" destOrd="0" presId="urn:microsoft.com/office/officeart/2008/layout/LinedList"/>
    <dgm:cxn modelId="{A75484B5-8F9B-4F3C-96C0-3DD10C88A3A5}" type="presParOf" srcId="{7767B911-137F-4319-9CEE-197AB50CB87C}" destId="{58E16DB4-397E-4166-BD01-4A24B6278B5B}" srcOrd="2" destOrd="0" presId="urn:microsoft.com/office/officeart/2008/layout/LinedList"/>
    <dgm:cxn modelId="{4F7502A0-F087-4A46-AF70-967DC9E07194}" type="presParOf" srcId="{7767B911-137F-4319-9CEE-197AB50CB87C}" destId="{26EC9C32-615E-4180-8578-480E1376F98A}" srcOrd="3" destOrd="0" presId="urn:microsoft.com/office/officeart/2008/layout/LinedList"/>
    <dgm:cxn modelId="{535A43F4-A7C9-4885-80BA-9F107A0678B6}" type="presParOf" srcId="{6217CB62-A036-4674-B701-E64E61B4F5F3}" destId="{76913701-23E5-42B6-88C1-C40ABF7C6F36}" srcOrd="10" destOrd="0" presId="urn:microsoft.com/office/officeart/2008/layout/LinedList"/>
    <dgm:cxn modelId="{7646A895-DE8B-42DE-81E2-67453285E30E}" type="presParOf" srcId="{6217CB62-A036-4674-B701-E64E61B4F5F3}" destId="{91EF22B3-8F3C-4D1F-B0BA-6B47F887A11D}" srcOrd="11" destOrd="0" presId="urn:microsoft.com/office/officeart/2008/layout/LinedList"/>
    <dgm:cxn modelId="{A12EAAEE-E356-4D14-88A3-0B482BA1092E}" type="presParOf" srcId="{91EF22B3-8F3C-4D1F-B0BA-6B47F887A11D}" destId="{5BB7EE6A-6D16-4DB9-80A0-78EF83317DB5}" srcOrd="0" destOrd="0" presId="urn:microsoft.com/office/officeart/2008/layout/LinedList"/>
    <dgm:cxn modelId="{38780044-5C47-412C-A1C4-769C57B20F98}" type="presParOf" srcId="{91EF22B3-8F3C-4D1F-B0BA-6B47F887A11D}" destId="{087C0263-DFE5-4087-AF89-B5FB8E4D7B5B}" srcOrd="1" destOrd="0" presId="urn:microsoft.com/office/officeart/2008/layout/LinedList"/>
    <dgm:cxn modelId="{4FBBFBF4-1BAE-4FA5-BB99-18F2950DD832}" type="presParOf" srcId="{087C0263-DFE5-4087-AF89-B5FB8E4D7B5B}" destId="{524EC24A-0DB6-4DF7-B221-78DA11270088}" srcOrd="0" destOrd="0" presId="urn:microsoft.com/office/officeart/2008/layout/LinedList"/>
    <dgm:cxn modelId="{F515E6CB-AC3A-4861-A34E-D11CBEB9E4D6}" type="presParOf" srcId="{087C0263-DFE5-4087-AF89-B5FB8E4D7B5B}" destId="{900D57F4-8EFC-4EAC-BF8D-9014C1915B49}" srcOrd="1" destOrd="0" presId="urn:microsoft.com/office/officeart/2008/layout/LinedList"/>
    <dgm:cxn modelId="{7E74AC76-170B-4B83-A493-AC545412D05E}" type="presParOf" srcId="{900D57F4-8EFC-4EAC-BF8D-9014C1915B49}" destId="{5D90172A-F0E3-4758-9FD3-CBF77CA628D6}" srcOrd="0" destOrd="0" presId="urn:microsoft.com/office/officeart/2008/layout/LinedList"/>
    <dgm:cxn modelId="{7FB73EA7-0DC7-4695-BF09-F2A8994EF129}" type="presParOf" srcId="{900D57F4-8EFC-4EAC-BF8D-9014C1915B49}" destId="{A27249FF-1ACA-4DF6-A45F-24A2B016B37A}" srcOrd="1" destOrd="0" presId="urn:microsoft.com/office/officeart/2008/layout/LinedList"/>
    <dgm:cxn modelId="{5E1ABD65-47E2-400A-A1D0-D450EFC8EA7C}" type="presParOf" srcId="{900D57F4-8EFC-4EAC-BF8D-9014C1915B49}" destId="{524E14E6-9E17-4145-8D88-69A7D2E44595}" srcOrd="2" destOrd="0" presId="urn:microsoft.com/office/officeart/2008/layout/LinedList"/>
    <dgm:cxn modelId="{9965FFE5-759D-4A55-9224-3BC883E7F355}" type="presParOf" srcId="{087C0263-DFE5-4087-AF89-B5FB8E4D7B5B}" destId="{94958DDF-32D8-440A-B9E6-2CA534C015AD}" srcOrd="2" destOrd="0" presId="urn:microsoft.com/office/officeart/2008/layout/LinedList"/>
    <dgm:cxn modelId="{CDEA5722-1990-471E-9744-3C1DF304D9A5}" type="presParOf" srcId="{087C0263-DFE5-4087-AF89-B5FB8E4D7B5B}" destId="{29C60FCC-BE0F-4C61-BDE7-AF1DC38665D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7F3EAA-716A-4AE6-8E91-084752AB640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s-VE"/>
        </a:p>
      </dgm:t>
    </dgm:pt>
    <dgm:pt modelId="{897BE58B-D32F-4C48-8557-F98D81FFB679}">
      <dgm:prSet custT="1"/>
      <dgm:spPr/>
      <dgm:t>
        <a:bodyPr/>
        <a:lstStyle/>
        <a:p>
          <a:pPr algn="just"/>
          <a:r>
            <a:rPr lang="es-VE" sz="2000" b="1" dirty="0">
              <a:solidFill>
                <a:schemeClr val="accent1">
                  <a:lumMod val="60000"/>
                  <a:lumOff val="40000"/>
                </a:schemeClr>
              </a:solidFill>
            </a:rPr>
            <a:t>AIT</a:t>
          </a:r>
        </a:p>
      </dgm:t>
    </dgm:pt>
    <dgm:pt modelId="{8CB90DF3-B694-488B-846B-736E0CE6BA09}" type="parTrans" cxnId="{BE8B230D-41CF-4AB5-94A4-FB8D7B81C205}">
      <dgm:prSet/>
      <dgm:spPr/>
      <dgm:t>
        <a:bodyPr/>
        <a:lstStyle/>
        <a:p>
          <a:pPr algn="just"/>
          <a:endParaRPr lang="es-VE" sz="1800" b="1"/>
        </a:p>
      </dgm:t>
    </dgm:pt>
    <dgm:pt modelId="{E5A6E0AD-B499-4E88-9D74-618C62058231}" type="sibTrans" cxnId="{BE8B230D-41CF-4AB5-94A4-FB8D7B81C205}">
      <dgm:prSet/>
      <dgm:spPr/>
      <dgm:t>
        <a:bodyPr/>
        <a:lstStyle/>
        <a:p>
          <a:pPr algn="just"/>
          <a:endParaRPr lang="es-VE" sz="1800" b="1"/>
        </a:p>
      </dgm:t>
    </dgm:pt>
    <dgm:pt modelId="{60FCC717-4AE1-4FB7-BBDA-F387BA708317}">
      <dgm:prSet custT="1"/>
      <dgm:spPr/>
      <dgm:t>
        <a:bodyPr/>
        <a:lstStyle/>
        <a:p>
          <a:pPr algn="just"/>
          <a:r>
            <a:rPr lang="es-VE" sz="2000" b="1" dirty="0">
              <a:solidFill>
                <a:schemeClr val="accent1">
                  <a:lumMod val="60000"/>
                  <a:lumOff val="40000"/>
                </a:schemeClr>
              </a:solidFill>
            </a:rPr>
            <a:t>Angina de pecho</a:t>
          </a:r>
        </a:p>
      </dgm:t>
    </dgm:pt>
    <dgm:pt modelId="{9D674E9F-AB66-43FE-BE91-0E16CFB75730}" type="parTrans" cxnId="{BB8A7BB7-3507-4E18-B236-A94563B904A9}">
      <dgm:prSet/>
      <dgm:spPr/>
      <dgm:t>
        <a:bodyPr/>
        <a:lstStyle/>
        <a:p>
          <a:pPr algn="just"/>
          <a:endParaRPr lang="es-VE" sz="1800" b="1"/>
        </a:p>
      </dgm:t>
    </dgm:pt>
    <dgm:pt modelId="{73FA585E-AD65-4F20-A7A7-37E0D786EECD}" type="sibTrans" cxnId="{BB8A7BB7-3507-4E18-B236-A94563B904A9}">
      <dgm:prSet/>
      <dgm:spPr/>
      <dgm:t>
        <a:bodyPr/>
        <a:lstStyle/>
        <a:p>
          <a:pPr algn="just"/>
          <a:endParaRPr lang="es-VE" sz="1800" b="1"/>
        </a:p>
      </dgm:t>
    </dgm:pt>
    <dgm:pt modelId="{45DA3239-343C-4078-93B9-969E9BC58CA6}">
      <dgm:prSet custT="1"/>
      <dgm:spPr/>
      <dgm:t>
        <a:bodyPr/>
        <a:lstStyle/>
        <a:p>
          <a:pPr algn="just"/>
          <a:r>
            <a:rPr lang="es-VE" sz="1800" b="1" dirty="0">
              <a:solidFill>
                <a:schemeClr val="accent1">
                  <a:lumMod val="60000"/>
                  <a:lumOff val="40000"/>
                </a:schemeClr>
              </a:solidFill>
            </a:rPr>
            <a:t>Enfermedades de las arterias grandes (no coronarias)</a:t>
          </a:r>
        </a:p>
      </dgm:t>
    </dgm:pt>
    <dgm:pt modelId="{3673A2D6-C64C-4243-870F-DCE9A0C9C4E0}" type="parTrans" cxnId="{5E2B2A8D-EBDB-4F4E-A883-A4712552DFE8}">
      <dgm:prSet/>
      <dgm:spPr/>
      <dgm:t>
        <a:bodyPr/>
        <a:lstStyle/>
        <a:p>
          <a:pPr algn="just"/>
          <a:endParaRPr lang="es-VE" sz="1800" b="1"/>
        </a:p>
      </dgm:t>
    </dgm:pt>
    <dgm:pt modelId="{05EA0BD7-52CD-4D0A-9F9F-F89CB1E1A334}" type="sibTrans" cxnId="{5E2B2A8D-EBDB-4F4E-A883-A4712552DFE8}">
      <dgm:prSet/>
      <dgm:spPr/>
      <dgm:t>
        <a:bodyPr/>
        <a:lstStyle/>
        <a:p>
          <a:pPr algn="just"/>
          <a:endParaRPr lang="es-VE" sz="1800" b="1"/>
        </a:p>
      </dgm:t>
    </dgm:pt>
    <dgm:pt modelId="{C4C099F6-42E3-4F1D-A50D-9A9681F0ED9A}">
      <dgm:prSet custT="1"/>
      <dgm:spPr/>
      <dgm:t>
        <a:bodyPr/>
        <a:lstStyle/>
        <a:p>
          <a:pPr algn="just"/>
          <a:r>
            <a:rPr lang="es-VE" sz="2000" b="1" dirty="0">
              <a:solidFill>
                <a:schemeClr val="accent1">
                  <a:lumMod val="60000"/>
                  <a:lumOff val="40000"/>
                </a:schemeClr>
              </a:solidFill>
            </a:rPr>
            <a:t>Enfermedades intercurrentes</a:t>
          </a:r>
        </a:p>
      </dgm:t>
    </dgm:pt>
    <dgm:pt modelId="{6E67B219-27EE-4CCF-9EB8-EACB3A14E558}" type="parTrans" cxnId="{38781699-B955-4F8D-A3D4-53330AEBA806}">
      <dgm:prSet/>
      <dgm:spPr/>
      <dgm:t>
        <a:bodyPr/>
        <a:lstStyle/>
        <a:p>
          <a:pPr algn="just"/>
          <a:endParaRPr lang="es-VE" sz="1800" b="1"/>
        </a:p>
      </dgm:t>
    </dgm:pt>
    <dgm:pt modelId="{9968606E-9D3F-4213-8F12-B5FF0ED250FD}" type="sibTrans" cxnId="{38781699-B955-4F8D-A3D4-53330AEBA806}">
      <dgm:prSet/>
      <dgm:spPr/>
      <dgm:t>
        <a:bodyPr/>
        <a:lstStyle/>
        <a:p>
          <a:pPr algn="just"/>
          <a:endParaRPr lang="es-VE" sz="1800" b="1"/>
        </a:p>
      </dgm:t>
    </dgm:pt>
    <dgm:pt modelId="{90363007-48A0-47A7-9E0C-E2F371321C1D}">
      <dgm:prSet custT="1"/>
      <dgm:spPr/>
      <dgm:t>
        <a:bodyPr/>
        <a:lstStyle/>
        <a:p>
          <a:pPr algn="just"/>
          <a:r>
            <a:rPr lang="es-VE" sz="2000" b="1" dirty="0">
              <a:solidFill>
                <a:schemeClr val="accent1">
                  <a:lumMod val="60000"/>
                  <a:lumOff val="40000"/>
                </a:schemeClr>
              </a:solidFill>
            </a:rPr>
            <a:t>Trastornos hemorrágicos</a:t>
          </a:r>
        </a:p>
      </dgm:t>
    </dgm:pt>
    <dgm:pt modelId="{F86DDCB4-19E6-4C0B-8D47-36547509E3A7}" type="parTrans" cxnId="{07F36048-5A1D-4F55-9F50-B4D35B08AC5F}">
      <dgm:prSet/>
      <dgm:spPr/>
      <dgm:t>
        <a:bodyPr/>
        <a:lstStyle/>
        <a:p>
          <a:pPr algn="just"/>
          <a:endParaRPr lang="es-VE" sz="1800" b="1"/>
        </a:p>
      </dgm:t>
    </dgm:pt>
    <dgm:pt modelId="{CCE3E566-9800-4729-90AB-16A3AEFAA5F2}" type="sibTrans" cxnId="{07F36048-5A1D-4F55-9F50-B4D35B08AC5F}">
      <dgm:prSet/>
      <dgm:spPr/>
      <dgm:t>
        <a:bodyPr/>
        <a:lstStyle/>
        <a:p>
          <a:pPr algn="just"/>
          <a:endParaRPr lang="es-VE" sz="1800" b="1"/>
        </a:p>
      </dgm:t>
    </dgm:pt>
    <dgm:pt modelId="{F215C351-D486-4146-AA49-92B50F683A2A}">
      <dgm:prSet custT="1"/>
      <dgm:spPr/>
      <dgm:t>
        <a:bodyPr/>
        <a:lstStyle/>
        <a:p>
          <a:pPr algn="just"/>
          <a:r>
            <a:rPr lang="es-VE" sz="1800" b="1" dirty="0"/>
            <a:t>Disfunción cerebral focal que duró menos de 24 h, no provocó el retiro del tratamiento doble ciego y, por lo tanto, no fue un punto final.</a:t>
          </a:r>
        </a:p>
      </dgm:t>
    </dgm:pt>
    <dgm:pt modelId="{141CC135-E4E5-4D84-91B6-87E330EAF12A}" type="parTrans" cxnId="{0052C43B-5ED4-4F84-91CE-E2FC3EA04831}">
      <dgm:prSet/>
      <dgm:spPr/>
      <dgm:t>
        <a:bodyPr/>
        <a:lstStyle/>
        <a:p>
          <a:pPr algn="just"/>
          <a:endParaRPr lang="es-VE" sz="1800" b="1"/>
        </a:p>
      </dgm:t>
    </dgm:pt>
    <dgm:pt modelId="{B3E562F8-CE70-4345-A5C1-9726DC710980}" type="sibTrans" cxnId="{0052C43B-5ED4-4F84-91CE-E2FC3EA04831}">
      <dgm:prSet/>
      <dgm:spPr/>
      <dgm:t>
        <a:bodyPr/>
        <a:lstStyle/>
        <a:p>
          <a:pPr algn="just"/>
          <a:endParaRPr lang="es-VE" sz="1800" b="1"/>
        </a:p>
      </dgm:t>
    </dgm:pt>
    <dgm:pt modelId="{0E73619C-3218-47DA-891E-786DC2BC6BAA}">
      <dgm:prSet custT="1"/>
      <dgm:spPr/>
      <dgm:t>
        <a:bodyPr/>
        <a:lstStyle/>
        <a:p>
          <a:pPr algn="just"/>
          <a:r>
            <a:rPr lang="es-VE" sz="1800" b="1" dirty="0"/>
            <a:t> Dolor torácico, con o sin signos electrocardiográficos de la isquemia coronaria, la necesidad de revascularización coronaria en ausencia de infarto agudo de miocardio, o la indicación para iniciar nitratos. </a:t>
          </a:r>
        </a:p>
      </dgm:t>
    </dgm:pt>
    <dgm:pt modelId="{FA00B020-30F3-4A0F-8EB0-84A80B02B039}" type="parTrans" cxnId="{3B42426E-962F-42A0-A969-CB2599440ED6}">
      <dgm:prSet/>
      <dgm:spPr/>
      <dgm:t>
        <a:bodyPr/>
        <a:lstStyle/>
        <a:p>
          <a:pPr algn="just"/>
          <a:endParaRPr lang="es-VE" sz="1800" b="1"/>
        </a:p>
      </dgm:t>
    </dgm:pt>
    <dgm:pt modelId="{3DDBF59D-1810-41F8-A598-D67E6A670C4E}" type="sibTrans" cxnId="{3B42426E-962F-42A0-A969-CB2599440ED6}">
      <dgm:prSet/>
      <dgm:spPr/>
      <dgm:t>
        <a:bodyPr/>
        <a:lstStyle/>
        <a:p>
          <a:pPr algn="just"/>
          <a:endParaRPr lang="es-VE" sz="1800" b="1"/>
        </a:p>
      </dgm:t>
    </dgm:pt>
    <dgm:pt modelId="{D23454A4-1B0C-4320-8C6F-03DDE22A6DA5}">
      <dgm:prSet custT="1"/>
      <dgm:spPr/>
      <dgm:t>
        <a:bodyPr/>
        <a:lstStyle/>
        <a:p>
          <a:pPr algn="just"/>
          <a:r>
            <a:rPr lang="es-VE" sz="1800" b="1" dirty="0"/>
            <a:t>Procedimientos quirúrgicos o </a:t>
          </a:r>
          <a:r>
            <a:rPr lang="es-VE" sz="1800" b="1" dirty="0" err="1"/>
            <a:t>angioplásticos</a:t>
          </a:r>
          <a:r>
            <a:rPr lang="es-VE" sz="1800" b="1" dirty="0"/>
            <a:t> en estas arterias, pero no disección de aneurisma aórtico. </a:t>
          </a:r>
        </a:p>
      </dgm:t>
    </dgm:pt>
    <dgm:pt modelId="{E012D945-E165-4027-A299-1CF854138783}" type="parTrans" cxnId="{37D45512-63DA-40A0-A402-7912983577C9}">
      <dgm:prSet/>
      <dgm:spPr/>
      <dgm:t>
        <a:bodyPr/>
        <a:lstStyle/>
        <a:p>
          <a:pPr algn="just"/>
          <a:endParaRPr lang="es-VE" sz="1800" b="1"/>
        </a:p>
      </dgm:t>
    </dgm:pt>
    <dgm:pt modelId="{392078F5-15E0-49AA-B6FA-CC9CC77633F5}" type="sibTrans" cxnId="{37D45512-63DA-40A0-A402-7912983577C9}">
      <dgm:prSet/>
      <dgm:spPr/>
      <dgm:t>
        <a:bodyPr/>
        <a:lstStyle/>
        <a:p>
          <a:pPr algn="just"/>
          <a:endParaRPr lang="es-VE" sz="1800" b="1"/>
        </a:p>
      </dgm:t>
    </dgm:pt>
    <dgm:pt modelId="{143AC7CC-9117-45C3-8787-BC8C273E794F}">
      <dgm:prSet custT="1"/>
      <dgm:spPr/>
      <dgm:t>
        <a:bodyPr/>
        <a:lstStyle/>
        <a:p>
          <a:pPr algn="just"/>
          <a:r>
            <a:rPr lang="es-VE" sz="1800" b="1" dirty="0"/>
            <a:t>Trastornos no cardiovasculares no fatales que llevaron al ingreso hospitalario o al retiro del tratamiento doble ciego o el seguimiento abierto supervisado. </a:t>
          </a:r>
        </a:p>
      </dgm:t>
    </dgm:pt>
    <dgm:pt modelId="{D8B25190-8F75-44C1-B50F-430A98CD3469}" type="parTrans" cxnId="{2FBBA378-C4E2-4E79-9C7F-25A8875E5A34}">
      <dgm:prSet/>
      <dgm:spPr/>
      <dgm:t>
        <a:bodyPr/>
        <a:lstStyle/>
        <a:p>
          <a:pPr algn="just"/>
          <a:endParaRPr lang="es-VE" sz="1800" b="1"/>
        </a:p>
      </dgm:t>
    </dgm:pt>
    <dgm:pt modelId="{993C1BA8-7451-44A6-87A1-3DE6D4CCAB5F}" type="sibTrans" cxnId="{2FBBA378-C4E2-4E79-9C7F-25A8875E5A34}">
      <dgm:prSet/>
      <dgm:spPr/>
      <dgm:t>
        <a:bodyPr/>
        <a:lstStyle/>
        <a:p>
          <a:pPr algn="just"/>
          <a:endParaRPr lang="es-VE" sz="1800" b="1"/>
        </a:p>
      </dgm:t>
    </dgm:pt>
    <dgm:pt modelId="{C7C62885-8936-4BB6-829A-71A9080800D0}">
      <dgm:prSet custT="1"/>
      <dgm:spPr/>
      <dgm:t>
        <a:bodyPr/>
        <a:lstStyle/>
        <a:p>
          <a:pPr algn="just"/>
          <a:r>
            <a:rPr lang="es-VE" sz="1800" b="1" dirty="0"/>
            <a:t>Se excluyen la hemorragia cerebral y retiniana.</a:t>
          </a:r>
        </a:p>
      </dgm:t>
    </dgm:pt>
    <dgm:pt modelId="{89DE4840-88A8-4CF3-9EAA-BF6279EF5681}" type="parTrans" cxnId="{40D8FE2D-D25F-4235-812B-A2DB94D10C07}">
      <dgm:prSet/>
      <dgm:spPr/>
      <dgm:t>
        <a:bodyPr/>
        <a:lstStyle/>
        <a:p>
          <a:pPr algn="just"/>
          <a:endParaRPr lang="es-VE" sz="1800" b="1"/>
        </a:p>
      </dgm:t>
    </dgm:pt>
    <dgm:pt modelId="{18A8C981-86AF-40FE-AE8A-26D201D1977B}" type="sibTrans" cxnId="{40D8FE2D-D25F-4235-812B-A2DB94D10C07}">
      <dgm:prSet/>
      <dgm:spPr/>
      <dgm:t>
        <a:bodyPr/>
        <a:lstStyle/>
        <a:p>
          <a:pPr algn="just"/>
          <a:endParaRPr lang="es-VE" sz="1800" b="1"/>
        </a:p>
      </dgm:t>
    </dgm:pt>
    <dgm:pt modelId="{6217CB62-A036-4674-B701-E64E61B4F5F3}" type="pres">
      <dgm:prSet presAssocID="{737F3EAA-716A-4AE6-8E91-084752AB6400}" presName="vert0" presStyleCnt="0">
        <dgm:presLayoutVars>
          <dgm:dir/>
          <dgm:animOne val="branch"/>
          <dgm:animLvl val="lvl"/>
        </dgm:presLayoutVars>
      </dgm:prSet>
      <dgm:spPr/>
    </dgm:pt>
    <dgm:pt modelId="{A3BD684B-6163-4BA8-A4F9-37060CE85FB4}" type="pres">
      <dgm:prSet presAssocID="{897BE58B-D32F-4C48-8557-F98D81FFB679}" presName="thickLine" presStyleLbl="alignNode1" presStyleIdx="0" presStyleCnt="5"/>
      <dgm:spPr/>
    </dgm:pt>
    <dgm:pt modelId="{23869BA4-4B3E-4CB8-AEFD-F6F5E58C6151}" type="pres">
      <dgm:prSet presAssocID="{897BE58B-D32F-4C48-8557-F98D81FFB679}" presName="horz1" presStyleCnt="0"/>
      <dgm:spPr/>
    </dgm:pt>
    <dgm:pt modelId="{7AF4D5A1-B840-47BB-9059-322A629C4294}" type="pres">
      <dgm:prSet presAssocID="{897BE58B-D32F-4C48-8557-F98D81FFB679}" presName="tx1" presStyleLbl="revTx" presStyleIdx="0" presStyleCnt="10"/>
      <dgm:spPr/>
    </dgm:pt>
    <dgm:pt modelId="{911288D1-5973-4EA3-96D3-5FDB3A025CEE}" type="pres">
      <dgm:prSet presAssocID="{897BE58B-D32F-4C48-8557-F98D81FFB679}" presName="vert1" presStyleCnt="0"/>
      <dgm:spPr/>
    </dgm:pt>
    <dgm:pt modelId="{21CFE950-A8C6-46BB-942D-55E6AA4F8362}" type="pres">
      <dgm:prSet presAssocID="{F215C351-D486-4146-AA49-92B50F683A2A}" presName="vertSpace2a" presStyleCnt="0"/>
      <dgm:spPr/>
    </dgm:pt>
    <dgm:pt modelId="{A9945050-BCB9-4D6C-8639-BD9F9BF2E78B}" type="pres">
      <dgm:prSet presAssocID="{F215C351-D486-4146-AA49-92B50F683A2A}" presName="horz2" presStyleCnt="0"/>
      <dgm:spPr/>
    </dgm:pt>
    <dgm:pt modelId="{9BE84B61-C054-41C5-8160-DF3A5141F81C}" type="pres">
      <dgm:prSet presAssocID="{F215C351-D486-4146-AA49-92B50F683A2A}" presName="horzSpace2" presStyleCnt="0"/>
      <dgm:spPr/>
    </dgm:pt>
    <dgm:pt modelId="{41382D1E-E169-44E2-9F90-2A6F68D325BD}" type="pres">
      <dgm:prSet presAssocID="{F215C351-D486-4146-AA49-92B50F683A2A}" presName="tx2" presStyleLbl="revTx" presStyleIdx="1" presStyleCnt="10"/>
      <dgm:spPr/>
    </dgm:pt>
    <dgm:pt modelId="{BE8F2F45-3C5A-4BDA-BC7E-62C735434141}" type="pres">
      <dgm:prSet presAssocID="{F215C351-D486-4146-AA49-92B50F683A2A}" presName="vert2" presStyleCnt="0"/>
      <dgm:spPr/>
    </dgm:pt>
    <dgm:pt modelId="{0CC63306-7578-4662-8DC6-2993D103D266}" type="pres">
      <dgm:prSet presAssocID="{F215C351-D486-4146-AA49-92B50F683A2A}" presName="thinLine2b" presStyleLbl="callout" presStyleIdx="0" presStyleCnt="5"/>
      <dgm:spPr/>
    </dgm:pt>
    <dgm:pt modelId="{163B4D9A-0D76-4288-84F6-0B0344C72E4F}" type="pres">
      <dgm:prSet presAssocID="{F215C351-D486-4146-AA49-92B50F683A2A}" presName="vertSpace2b" presStyleCnt="0"/>
      <dgm:spPr/>
    </dgm:pt>
    <dgm:pt modelId="{318732E1-57AF-43B1-8645-D78C636936E6}" type="pres">
      <dgm:prSet presAssocID="{60FCC717-4AE1-4FB7-BBDA-F387BA708317}" presName="thickLine" presStyleLbl="alignNode1" presStyleIdx="1" presStyleCnt="5"/>
      <dgm:spPr/>
    </dgm:pt>
    <dgm:pt modelId="{4CCA53B1-D899-4F3C-9D16-D6FDD0AF27FD}" type="pres">
      <dgm:prSet presAssocID="{60FCC717-4AE1-4FB7-BBDA-F387BA708317}" presName="horz1" presStyleCnt="0"/>
      <dgm:spPr/>
    </dgm:pt>
    <dgm:pt modelId="{1A53F70A-C91B-42B0-9AF6-DD682B1C245B}" type="pres">
      <dgm:prSet presAssocID="{60FCC717-4AE1-4FB7-BBDA-F387BA708317}" presName="tx1" presStyleLbl="revTx" presStyleIdx="2" presStyleCnt="10"/>
      <dgm:spPr/>
    </dgm:pt>
    <dgm:pt modelId="{5D78BEE4-87D6-4A46-8E48-9134FA697304}" type="pres">
      <dgm:prSet presAssocID="{60FCC717-4AE1-4FB7-BBDA-F387BA708317}" presName="vert1" presStyleCnt="0"/>
      <dgm:spPr/>
    </dgm:pt>
    <dgm:pt modelId="{CF548781-BAE9-4850-84C3-521269CBD621}" type="pres">
      <dgm:prSet presAssocID="{0E73619C-3218-47DA-891E-786DC2BC6BAA}" presName="vertSpace2a" presStyleCnt="0"/>
      <dgm:spPr/>
    </dgm:pt>
    <dgm:pt modelId="{A88DC2DF-3DF2-41E2-95E7-2DED00635C08}" type="pres">
      <dgm:prSet presAssocID="{0E73619C-3218-47DA-891E-786DC2BC6BAA}" presName="horz2" presStyleCnt="0"/>
      <dgm:spPr/>
    </dgm:pt>
    <dgm:pt modelId="{FEDDE84C-3E5E-45F5-A546-F4D01B989FCC}" type="pres">
      <dgm:prSet presAssocID="{0E73619C-3218-47DA-891E-786DC2BC6BAA}" presName="horzSpace2" presStyleCnt="0"/>
      <dgm:spPr/>
    </dgm:pt>
    <dgm:pt modelId="{51E49934-B205-4F11-AB5C-6ECE915D7BDB}" type="pres">
      <dgm:prSet presAssocID="{0E73619C-3218-47DA-891E-786DC2BC6BAA}" presName="tx2" presStyleLbl="revTx" presStyleIdx="3" presStyleCnt="10"/>
      <dgm:spPr/>
    </dgm:pt>
    <dgm:pt modelId="{56ED8221-C71B-4FE6-86DC-AF4B082F19DA}" type="pres">
      <dgm:prSet presAssocID="{0E73619C-3218-47DA-891E-786DC2BC6BAA}" presName="vert2" presStyleCnt="0"/>
      <dgm:spPr/>
    </dgm:pt>
    <dgm:pt modelId="{3DB39C18-2698-4B77-A4E1-2250D51A24FA}" type="pres">
      <dgm:prSet presAssocID="{0E73619C-3218-47DA-891E-786DC2BC6BAA}" presName="thinLine2b" presStyleLbl="callout" presStyleIdx="1" presStyleCnt="5"/>
      <dgm:spPr/>
    </dgm:pt>
    <dgm:pt modelId="{EE77AEAE-B430-45CD-A655-5C8F8D744752}" type="pres">
      <dgm:prSet presAssocID="{0E73619C-3218-47DA-891E-786DC2BC6BAA}" presName="vertSpace2b" presStyleCnt="0"/>
      <dgm:spPr/>
    </dgm:pt>
    <dgm:pt modelId="{BB08C121-92A4-4A49-9EE2-93B84C1EA23D}" type="pres">
      <dgm:prSet presAssocID="{45DA3239-343C-4078-93B9-969E9BC58CA6}" presName="thickLine" presStyleLbl="alignNode1" presStyleIdx="2" presStyleCnt="5"/>
      <dgm:spPr/>
    </dgm:pt>
    <dgm:pt modelId="{575A8B0B-CFB7-45E3-BB66-53B1CF4C9C2C}" type="pres">
      <dgm:prSet presAssocID="{45DA3239-343C-4078-93B9-969E9BC58CA6}" presName="horz1" presStyleCnt="0"/>
      <dgm:spPr/>
    </dgm:pt>
    <dgm:pt modelId="{7250D239-28E9-49EB-935F-99A12EC297DE}" type="pres">
      <dgm:prSet presAssocID="{45DA3239-343C-4078-93B9-969E9BC58CA6}" presName="tx1" presStyleLbl="revTx" presStyleIdx="4" presStyleCnt="10"/>
      <dgm:spPr/>
    </dgm:pt>
    <dgm:pt modelId="{41507C12-E531-4F9F-8890-0195B85B80F1}" type="pres">
      <dgm:prSet presAssocID="{45DA3239-343C-4078-93B9-969E9BC58CA6}" presName="vert1" presStyleCnt="0"/>
      <dgm:spPr/>
    </dgm:pt>
    <dgm:pt modelId="{F9627C05-9CF3-4A41-8D97-BFBF4021F56C}" type="pres">
      <dgm:prSet presAssocID="{D23454A4-1B0C-4320-8C6F-03DDE22A6DA5}" presName="vertSpace2a" presStyleCnt="0"/>
      <dgm:spPr/>
    </dgm:pt>
    <dgm:pt modelId="{242F05AF-E55E-4317-B97C-931037826982}" type="pres">
      <dgm:prSet presAssocID="{D23454A4-1B0C-4320-8C6F-03DDE22A6DA5}" presName="horz2" presStyleCnt="0"/>
      <dgm:spPr/>
    </dgm:pt>
    <dgm:pt modelId="{E2D788A4-667F-416B-989F-C7AD52BF0D99}" type="pres">
      <dgm:prSet presAssocID="{D23454A4-1B0C-4320-8C6F-03DDE22A6DA5}" presName="horzSpace2" presStyleCnt="0"/>
      <dgm:spPr/>
    </dgm:pt>
    <dgm:pt modelId="{9872928C-2FB4-4F6F-919B-139EC9D6475C}" type="pres">
      <dgm:prSet presAssocID="{D23454A4-1B0C-4320-8C6F-03DDE22A6DA5}" presName="tx2" presStyleLbl="revTx" presStyleIdx="5" presStyleCnt="10"/>
      <dgm:spPr/>
    </dgm:pt>
    <dgm:pt modelId="{8D564C75-A004-4CBA-A031-AF149291DB0F}" type="pres">
      <dgm:prSet presAssocID="{D23454A4-1B0C-4320-8C6F-03DDE22A6DA5}" presName="vert2" presStyleCnt="0"/>
      <dgm:spPr/>
    </dgm:pt>
    <dgm:pt modelId="{E979DE3A-6E85-43FF-B1F8-A3D7872AA952}" type="pres">
      <dgm:prSet presAssocID="{D23454A4-1B0C-4320-8C6F-03DDE22A6DA5}" presName="thinLine2b" presStyleLbl="callout" presStyleIdx="2" presStyleCnt="5"/>
      <dgm:spPr/>
    </dgm:pt>
    <dgm:pt modelId="{F48544A2-271C-4E0D-B7C0-0674FCF97CBE}" type="pres">
      <dgm:prSet presAssocID="{D23454A4-1B0C-4320-8C6F-03DDE22A6DA5}" presName="vertSpace2b" presStyleCnt="0"/>
      <dgm:spPr/>
    </dgm:pt>
    <dgm:pt modelId="{2A6D9176-88FB-4EC3-B6B2-9C5311612388}" type="pres">
      <dgm:prSet presAssocID="{C4C099F6-42E3-4F1D-A50D-9A9681F0ED9A}" presName="thickLine" presStyleLbl="alignNode1" presStyleIdx="3" presStyleCnt="5"/>
      <dgm:spPr/>
    </dgm:pt>
    <dgm:pt modelId="{1C5D6F62-F704-454B-912A-026C1D7CFA3E}" type="pres">
      <dgm:prSet presAssocID="{C4C099F6-42E3-4F1D-A50D-9A9681F0ED9A}" presName="horz1" presStyleCnt="0"/>
      <dgm:spPr/>
    </dgm:pt>
    <dgm:pt modelId="{7F31ADE6-5BAA-498A-AD70-592D84E504F4}" type="pres">
      <dgm:prSet presAssocID="{C4C099F6-42E3-4F1D-A50D-9A9681F0ED9A}" presName="tx1" presStyleLbl="revTx" presStyleIdx="6" presStyleCnt="10"/>
      <dgm:spPr/>
    </dgm:pt>
    <dgm:pt modelId="{2CAF27B8-ECD6-4505-9E0C-4DDCD75D0486}" type="pres">
      <dgm:prSet presAssocID="{C4C099F6-42E3-4F1D-A50D-9A9681F0ED9A}" presName="vert1" presStyleCnt="0"/>
      <dgm:spPr/>
    </dgm:pt>
    <dgm:pt modelId="{D4E4E015-41CE-4594-9BA4-C57E40BF41DE}" type="pres">
      <dgm:prSet presAssocID="{143AC7CC-9117-45C3-8787-BC8C273E794F}" presName="vertSpace2a" presStyleCnt="0"/>
      <dgm:spPr/>
    </dgm:pt>
    <dgm:pt modelId="{F33CDAAB-41D7-4026-943D-8E6689189687}" type="pres">
      <dgm:prSet presAssocID="{143AC7CC-9117-45C3-8787-BC8C273E794F}" presName="horz2" presStyleCnt="0"/>
      <dgm:spPr/>
    </dgm:pt>
    <dgm:pt modelId="{D6A62331-68BB-47E6-9275-37488C2FA8BD}" type="pres">
      <dgm:prSet presAssocID="{143AC7CC-9117-45C3-8787-BC8C273E794F}" presName="horzSpace2" presStyleCnt="0"/>
      <dgm:spPr/>
    </dgm:pt>
    <dgm:pt modelId="{216FAD89-27EC-440A-812A-C73041E0CEF4}" type="pres">
      <dgm:prSet presAssocID="{143AC7CC-9117-45C3-8787-BC8C273E794F}" presName="tx2" presStyleLbl="revTx" presStyleIdx="7" presStyleCnt="10"/>
      <dgm:spPr/>
    </dgm:pt>
    <dgm:pt modelId="{D7A8FC9F-A206-4C52-8D50-9CE28CD4E08B}" type="pres">
      <dgm:prSet presAssocID="{143AC7CC-9117-45C3-8787-BC8C273E794F}" presName="vert2" presStyleCnt="0"/>
      <dgm:spPr/>
    </dgm:pt>
    <dgm:pt modelId="{0E77EB13-B88E-452E-A459-3E3A90C18576}" type="pres">
      <dgm:prSet presAssocID="{143AC7CC-9117-45C3-8787-BC8C273E794F}" presName="thinLine2b" presStyleLbl="callout" presStyleIdx="3" presStyleCnt="5"/>
      <dgm:spPr/>
    </dgm:pt>
    <dgm:pt modelId="{754471B9-1174-4D52-9964-89AB796C06F7}" type="pres">
      <dgm:prSet presAssocID="{143AC7CC-9117-45C3-8787-BC8C273E794F}" presName="vertSpace2b" presStyleCnt="0"/>
      <dgm:spPr/>
    </dgm:pt>
    <dgm:pt modelId="{3A278EAD-D8A2-40E2-8236-2E03D1394FBB}" type="pres">
      <dgm:prSet presAssocID="{90363007-48A0-47A7-9E0C-E2F371321C1D}" presName="thickLine" presStyleLbl="alignNode1" presStyleIdx="4" presStyleCnt="5"/>
      <dgm:spPr/>
    </dgm:pt>
    <dgm:pt modelId="{E84EEEF8-8743-48F8-A969-1190466527B3}" type="pres">
      <dgm:prSet presAssocID="{90363007-48A0-47A7-9E0C-E2F371321C1D}" presName="horz1" presStyleCnt="0"/>
      <dgm:spPr/>
    </dgm:pt>
    <dgm:pt modelId="{E80DB594-54B4-4428-AB5D-2B6ACD899502}" type="pres">
      <dgm:prSet presAssocID="{90363007-48A0-47A7-9E0C-E2F371321C1D}" presName="tx1" presStyleLbl="revTx" presStyleIdx="8" presStyleCnt="10"/>
      <dgm:spPr/>
    </dgm:pt>
    <dgm:pt modelId="{89BB7D05-5E20-4F90-B0BD-466FCA26179B}" type="pres">
      <dgm:prSet presAssocID="{90363007-48A0-47A7-9E0C-E2F371321C1D}" presName="vert1" presStyleCnt="0"/>
      <dgm:spPr/>
    </dgm:pt>
    <dgm:pt modelId="{6782D0D3-7B76-434B-81CB-DDD19E11B3D0}" type="pres">
      <dgm:prSet presAssocID="{C7C62885-8936-4BB6-829A-71A9080800D0}" presName="vertSpace2a" presStyleCnt="0"/>
      <dgm:spPr/>
    </dgm:pt>
    <dgm:pt modelId="{25788FF0-0730-4512-8BAD-CF5B21802B87}" type="pres">
      <dgm:prSet presAssocID="{C7C62885-8936-4BB6-829A-71A9080800D0}" presName="horz2" presStyleCnt="0"/>
      <dgm:spPr/>
    </dgm:pt>
    <dgm:pt modelId="{4D7E9030-1C86-41D7-93C9-EF002EDC8C74}" type="pres">
      <dgm:prSet presAssocID="{C7C62885-8936-4BB6-829A-71A9080800D0}" presName="horzSpace2" presStyleCnt="0"/>
      <dgm:spPr/>
    </dgm:pt>
    <dgm:pt modelId="{9F849720-8593-4A86-93DB-C96A20809F18}" type="pres">
      <dgm:prSet presAssocID="{C7C62885-8936-4BB6-829A-71A9080800D0}" presName="tx2" presStyleLbl="revTx" presStyleIdx="9" presStyleCnt="10"/>
      <dgm:spPr/>
    </dgm:pt>
    <dgm:pt modelId="{D38BA260-F1ED-4119-842A-44A63C51070C}" type="pres">
      <dgm:prSet presAssocID="{C7C62885-8936-4BB6-829A-71A9080800D0}" presName="vert2" presStyleCnt="0"/>
      <dgm:spPr/>
    </dgm:pt>
    <dgm:pt modelId="{FBE7319A-E44A-4DBD-9CE1-E775E6473A18}" type="pres">
      <dgm:prSet presAssocID="{C7C62885-8936-4BB6-829A-71A9080800D0}" presName="thinLine2b" presStyleLbl="callout" presStyleIdx="4" presStyleCnt="5"/>
      <dgm:spPr/>
    </dgm:pt>
    <dgm:pt modelId="{673EEC17-5A2B-494A-935D-751BB20D318E}" type="pres">
      <dgm:prSet presAssocID="{C7C62885-8936-4BB6-829A-71A9080800D0}" presName="vertSpace2b" presStyleCnt="0"/>
      <dgm:spPr/>
    </dgm:pt>
  </dgm:ptLst>
  <dgm:cxnLst>
    <dgm:cxn modelId="{BE8B230D-41CF-4AB5-94A4-FB8D7B81C205}" srcId="{737F3EAA-716A-4AE6-8E91-084752AB6400}" destId="{897BE58B-D32F-4C48-8557-F98D81FFB679}" srcOrd="0" destOrd="0" parTransId="{8CB90DF3-B694-488B-846B-736E0CE6BA09}" sibTransId="{E5A6E0AD-B499-4E88-9D74-618C62058231}"/>
    <dgm:cxn modelId="{37D45512-63DA-40A0-A402-7912983577C9}" srcId="{45DA3239-343C-4078-93B9-969E9BC58CA6}" destId="{D23454A4-1B0C-4320-8C6F-03DDE22A6DA5}" srcOrd="0" destOrd="0" parTransId="{E012D945-E165-4027-A299-1CF854138783}" sibTransId="{392078F5-15E0-49AA-B6FA-CC9CC77633F5}"/>
    <dgm:cxn modelId="{278FCE28-9D91-4899-9100-1D10F96625B2}" type="presOf" srcId="{45DA3239-343C-4078-93B9-969E9BC58CA6}" destId="{7250D239-28E9-49EB-935F-99A12EC297DE}" srcOrd="0" destOrd="0" presId="urn:microsoft.com/office/officeart/2008/layout/LinedList"/>
    <dgm:cxn modelId="{40D8FE2D-D25F-4235-812B-A2DB94D10C07}" srcId="{90363007-48A0-47A7-9E0C-E2F371321C1D}" destId="{C7C62885-8936-4BB6-829A-71A9080800D0}" srcOrd="0" destOrd="0" parTransId="{89DE4840-88A8-4CF3-9EAA-BF6279EF5681}" sibTransId="{18A8C981-86AF-40FE-AE8A-26D201D1977B}"/>
    <dgm:cxn modelId="{7436E335-8794-4923-B909-4A8943E17099}" type="presOf" srcId="{90363007-48A0-47A7-9E0C-E2F371321C1D}" destId="{E80DB594-54B4-4428-AB5D-2B6ACD899502}" srcOrd="0" destOrd="0" presId="urn:microsoft.com/office/officeart/2008/layout/LinedList"/>
    <dgm:cxn modelId="{0052C43B-5ED4-4F84-91CE-E2FC3EA04831}" srcId="{897BE58B-D32F-4C48-8557-F98D81FFB679}" destId="{F215C351-D486-4146-AA49-92B50F683A2A}" srcOrd="0" destOrd="0" parTransId="{141CC135-E4E5-4D84-91B6-87E330EAF12A}" sibTransId="{B3E562F8-CE70-4345-A5C1-9726DC710980}"/>
    <dgm:cxn modelId="{9783F644-7D98-4E8B-B145-E2D1DE1BC678}" type="presOf" srcId="{C7C62885-8936-4BB6-829A-71A9080800D0}" destId="{9F849720-8593-4A86-93DB-C96A20809F18}" srcOrd="0" destOrd="0" presId="urn:microsoft.com/office/officeart/2008/layout/LinedList"/>
    <dgm:cxn modelId="{07F36048-5A1D-4F55-9F50-B4D35B08AC5F}" srcId="{737F3EAA-716A-4AE6-8E91-084752AB6400}" destId="{90363007-48A0-47A7-9E0C-E2F371321C1D}" srcOrd="4" destOrd="0" parTransId="{F86DDCB4-19E6-4C0B-8D47-36547509E3A7}" sibTransId="{CCE3E566-9800-4729-90AB-16A3AEFAA5F2}"/>
    <dgm:cxn modelId="{E8D76C49-A5CB-434A-83FB-C034348BCABA}" type="presOf" srcId="{60FCC717-4AE1-4FB7-BBDA-F387BA708317}" destId="{1A53F70A-C91B-42B0-9AF6-DD682B1C245B}" srcOrd="0" destOrd="0" presId="urn:microsoft.com/office/officeart/2008/layout/LinedList"/>
    <dgm:cxn modelId="{57DE006D-4A87-458F-8848-EB38D5EF81CC}" type="presOf" srcId="{0E73619C-3218-47DA-891E-786DC2BC6BAA}" destId="{51E49934-B205-4F11-AB5C-6ECE915D7BDB}" srcOrd="0" destOrd="0" presId="urn:microsoft.com/office/officeart/2008/layout/LinedList"/>
    <dgm:cxn modelId="{3B42426E-962F-42A0-A969-CB2599440ED6}" srcId="{60FCC717-4AE1-4FB7-BBDA-F387BA708317}" destId="{0E73619C-3218-47DA-891E-786DC2BC6BAA}" srcOrd="0" destOrd="0" parTransId="{FA00B020-30F3-4A0F-8EB0-84A80B02B039}" sibTransId="{3DDBF59D-1810-41F8-A598-D67E6A670C4E}"/>
    <dgm:cxn modelId="{2FBBA378-C4E2-4E79-9C7F-25A8875E5A34}" srcId="{C4C099F6-42E3-4F1D-A50D-9A9681F0ED9A}" destId="{143AC7CC-9117-45C3-8787-BC8C273E794F}" srcOrd="0" destOrd="0" parTransId="{D8B25190-8F75-44C1-B50F-430A98CD3469}" sibTransId="{993C1BA8-7451-44A6-87A1-3DE6D4CCAB5F}"/>
    <dgm:cxn modelId="{5E2B2A8D-EBDB-4F4E-A883-A4712552DFE8}" srcId="{737F3EAA-716A-4AE6-8E91-084752AB6400}" destId="{45DA3239-343C-4078-93B9-969E9BC58CA6}" srcOrd="2" destOrd="0" parTransId="{3673A2D6-C64C-4243-870F-DCE9A0C9C4E0}" sibTransId="{05EA0BD7-52CD-4D0A-9F9F-F89CB1E1A334}"/>
    <dgm:cxn modelId="{38781699-B955-4F8D-A3D4-53330AEBA806}" srcId="{737F3EAA-716A-4AE6-8E91-084752AB6400}" destId="{C4C099F6-42E3-4F1D-A50D-9A9681F0ED9A}" srcOrd="3" destOrd="0" parTransId="{6E67B219-27EE-4CCF-9EB8-EACB3A14E558}" sibTransId="{9968606E-9D3F-4213-8F12-B5FF0ED250FD}"/>
    <dgm:cxn modelId="{BB8A7BB7-3507-4E18-B236-A94563B904A9}" srcId="{737F3EAA-716A-4AE6-8E91-084752AB6400}" destId="{60FCC717-4AE1-4FB7-BBDA-F387BA708317}" srcOrd="1" destOrd="0" parTransId="{9D674E9F-AB66-43FE-BE91-0E16CFB75730}" sibTransId="{73FA585E-AD65-4F20-A7A7-37E0D786EECD}"/>
    <dgm:cxn modelId="{1C2FB3BD-AA83-4F4A-B872-3AE0E73072A9}" type="presOf" srcId="{C4C099F6-42E3-4F1D-A50D-9A9681F0ED9A}" destId="{7F31ADE6-5BAA-498A-AD70-592D84E504F4}" srcOrd="0" destOrd="0" presId="urn:microsoft.com/office/officeart/2008/layout/LinedList"/>
    <dgm:cxn modelId="{AE7C00C6-1C9B-489E-B333-47EF43C27B01}" type="presOf" srcId="{F215C351-D486-4146-AA49-92B50F683A2A}" destId="{41382D1E-E169-44E2-9F90-2A6F68D325BD}" srcOrd="0" destOrd="0" presId="urn:microsoft.com/office/officeart/2008/layout/LinedList"/>
    <dgm:cxn modelId="{5CFC3ADE-4BB4-4EDB-9452-1CE34936553A}" type="presOf" srcId="{737F3EAA-716A-4AE6-8E91-084752AB6400}" destId="{6217CB62-A036-4674-B701-E64E61B4F5F3}" srcOrd="0" destOrd="0" presId="urn:microsoft.com/office/officeart/2008/layout/LinedList"/>
    <dgm:cxn modelId="{C1984CF4-2C53-4907-829D-3ACB1C002F2C}" type="presOf" srcId="{D23454A4-1B0C-4320-8C6F-03DDE22A6DA5}" destId="{9872928C-2FB4-4F6F-919B-139EC9D6475C}" srcOrd="0" destOrd="0" presId="urn:microsoft.com/office/officeart/2008/layout/LinedList"/>
    <dgm:cxn modelId="{8319ADFA-992F-4EC6-9CEC-F6D9F487D272}" type="presOf" srcId="{143AC7CC-9117-45C3-8787-BC8C273E794F}" destId="{216FAD89-27EC-440A-812A-C73041E0CEF4}" srcOrd="0" destOrd="0" presId="urn:microsoft.com/office/officeart/2008/layout/LinedList"/>
    <dgm:cxn modelId="{9A4980FD-6C56-4B83-BDA9-4F2AB7D85753}" type="presOf" srcId="{897BE58B-D32F-4C48-8557-F98D81FFB679}" destId="{7AF4D5A1-B840-47BB-9059-322A629C4294}" srcOrd="0" destOrd="0" presId="urn:microsoft.com/office/officeart/2008/layout/LinedList"/>
    <dgm:cxn modelId="{44201912-F859-47B9-8844-6FF572891E70}" type="presParOf" srcId="{6217CB62-A036-4674-B701-E64E61B4F5F3}" destId="{A3BD684B-6163-4BA8-A4F9-37060CE85FB4}" srcOrd="0" destOrd="0" presId="urn:microsoft.com/office/officeart/2008/layout/LinedList"/>
    <dgm:cxn modelId="{4410D1F3-D2DA-434B-AD19-09877773AC30}" type="presParOf" srcId="{6217CB62-A036-4674-B701-E64E61B4F5F3}" destId="{23869BA4-4B3E-4CB8-AEFD-F6F5E58C6151}" srcOrd="1" destOrd="0" presId="urn:microsoft.com/office/officeart/2008/layout/LinedList"/>
    <dgm:cxn modelId="{4C8D767D-30EF-4E95-A369-583917548792}" type="presParOf" srcId="{23869BA4-4B3E-4CB8-AEFD-F6F5E58C6151}" destId="{7AF4D5A1-B840-47BB-9059-322A629C4294}" srcOrd="0" destOrd="0" presId="urn:microsoft.com/office/officeart/2008/layout/LinedList"/>
    <dgm:cxn modelId="{77234CAD-4AFE-48AC-9C1D-3FBC3D266C5C}" type="presParOf" srcId="{23869BA4-4B3E-4CB8-AEFD-F6F5E58C6151}" destId="{911288D1-5973-4EA3-96D3-5FDB3A025CEE}" srcOrd="1" destOrd="0" presId="urn:microsoft.com/office/officeart/2008/layout/LinedList"/>
    <dgm:cxn modelId="{7A6781BE-6857-4C62-A8F8-51E1414B3120}" type="presParOf" srcId="{911288D1-5973-4EA3-96D3-5FDB3A025CEE}" destId="{21CFE950-A8C6-46BB-942D-55E6AA4F8362}" srcOrd="0" destOrd="0" presId="urn:microsoft.com/office/officeart/2008/layout/LinedList"/>
    <dgm:cxn modelId="{089E5FCB-4BB2-45B8-8601-3C1087994BF5}" type="presParOf" srcId="{911288D1-5973-4EA3-96D3-5FDB3A025CEE}" destId="{A9945050-BCB9-4D6C-8639-BD9F9BF2E78B}" srcOrd="1" destOrd="0" presId="urn:microsoft.com/office/officeart/2008/layout/LinedList"/>
    <dgm:cxn modelId="{22825E56-746B-4106-8153-B570BD93E8DF}" type="presParOf" srcId="{A9945050-BCB9-4D6C-8639-BD9F9BF2E78B}" destId="{9BE84B61-C054-41C5-8160-DF3A5141F81C}" srcOrd="0" destOrd="0" presId="urn:microsoft.com/office/officeart/2008/layout/LinedList"/>
    <dgm:cxn modelId="{0711F680-AE0A-4684-A4D1-0E6390DC15E0}" type="presParOf" srcId="{A9945050-BCB9-4D6C-8639-BD9F9BF2E78B}" destId="{41382D1E-E169-44E2-9F90-2A6F68D325BD}" srcOrd="1" destOrd="0" presId="urn:microsoft.com/office/officeart/2008/layout/LinedList"/>
    <dgm:cxn modelId="{C41FCA9C-3FEF-4770-BD20-0A5C631A15E5}" type="presParOf" srcId="{A9945050-BCB9-4D6C-8639-BD9F9BF2E78B}" destId="{BE8F2F45-3C5A-4BDA-BC7E-62C735434141}" srcOrd="2" destOrd="0" presId="urn:microsoft.com/office/officeart/2008/layout/LinedList"/>
    <dgm:cxn modelId="{79E7C112-2E07-4DE7-A756-F26E405C244B}" type="presParOf" srcId="{911288D1-5973-4EA3-96D3-5FDB3A025CEE}" destId="{0CC63306-7578-4662-8DC6-2993D103D266}" srcOrd="2" destOrd="0" presId="urn:microsoft.com/office/officeart/2008/layout/LinedList"/>
    <dgm:cxn modelId="{8AFAC72F-9454-44D0-B3EE-94E3BA7681F2}" type="presParOf" srcId="{911288D1-5973-4EA3-96D3-5FDB3A025CEE}" destId="{163B4D9A-0D76-4288-84F6-0B0344C72E4F}" srcOrd="3" destOrd="0" presId="urn:microsoft.com/office/officeart/2008/layout/LinedList"/>
    <dgm:cxn modelId="{001AC906-511E-46E6-8A2D-AF902FAEE816}" type="presParOf" srcId="{6217CB62-A036-4674-B701-E64E61B4F5F3}" destId="{318732E1-57AF-43B1-8645-D78C636936E6}" srcOrd="2" destOrd="0" presId="urn:microsoft.com/office/officeart/2008/layout/LinedList"/>
    <dgm:cxn modelId="{AFA09DB6-4AF9-4F3F-9BF7-540EFBAD5511}" type="presParOf" srcId="{6217CB62-A036-4674-B701-E64E61B4F5F3}" destId="{4CCA53B1-D899-4F3C-9D16-D6FDD0AF27FD}" srcOrd="3" destOrd="0" presId="urn:microsoft.com/office/officeart/2008/layout/LinedList"/>
    <dgm:cxn modelId="{66DD8F96-58D8-431D-A80D-7DF13913AF29}" type="presParOf" srcId="{4CCA53B1-D899-4F3C-9D16-D6FDD0AF27FD}" destId="{1A53F70A-C91B-42B0-9AF6-DD682B1C245B}" srcOrd="0" destOrd="0" presId="urn:microsoft.com/office/officeart/2008/layout/LinedList"/>
    <dgm:cxn modelId="{9B0A3414-9F40-4BC5-90B8-FEA07EAC6D66}" type="presParOf" srcId="{4CCA53B1-D899-4F3C-9D16-D6FDD0AF27FD}" destId="{5D78BEE4-87D6-4A46-8E48-9134FA697304}" srcOrd="1" destOrd="0" presId="urn:microsoft.com/office/officeart/2008/layout/LinedList"/>
    <dgm:cxn modelId="{9915A373-9225-42FF-B548-10B68A4D6421}" type="presParOf" srcId="{5D78BEE4-87D6-4A46-8E48-9134FA697304}" destId="{CF548781-BAE9-4850-84C3-521269CBD621}" srcOrd="0" destOrd="0" presId="urn:microsoft.com/office/officeart/2008/layout/LinedList"/>
    <dgm:cxn modelId="{49EE605C-F28E-41C7-83F2-C2D35184017E}" type="presParOf" srcId="{5D78BEE4-87D6-4A46-8E48-9134FA697304}" destId="{A88DC2DF-3DF2-41E2-95E7-2DED00635C08}" srcOrd="1" destOrd="0" presId="urn:microsoft.com/office/officeart/2008/layout/LinedList"/>
    <dgm:cxn modelId="{293B6734-568C-4848-8870-60415E832E6B}" type="presParOf" srcId="{A88DC2DF-3DF2-41E2-95E7-2DED00635C08}" destId="{FEDDE84C-3E5E-45F5-A546-F4D01B989FCC}" srcOrd="0" destOrd="0" presId="urn:microsoft.com/office/officeart/2008/layout/LinedList"/>
    <dgm:cxn modelId="{8ABF23AF-D8FA-4791-916B-B2B3B5825BDF}" type="presParOf" srcId="{A88DC2DF-3DF2-41E2-95E7-2DED00635C08}" destId="{51E49934-B205-4F11-AB5C-6ECE915D7BDB}" srcOrd="1" destOrd="0" presId="urn:microsoft.com/office/officeart/2008/layout/LinedList"/>
    <dgm:cxn modelId="{983A58BA-CD02-4FC3-A124-F679AC8E8D22}" type="presParOf" srcId="{A88DC2DF-3DF2-41E2-95E7-2DED00635C08}" destId="{56ED8221-C71B-4FE6-86DC-AF4B082F19DA}" srcOrd="2" destOrd="0" presId="urn:microsoft.com/office/officeart/2008/layout/LinedList"/>
    <dgm:cxn modelId="{EB3F955A-DADF-4453-BA42-AE9C3D50E025}" type="presParOf" srcId="{5D78BEE4-87D6-4A46-8E48-9134FA697304}" destId="{3DB39C18-2698-4B77-A4E1-2250D51A24FA}" srcOrd="2" destOrd="0" presId="urn:microsoft.com/office/officeart/2008/layout/LinedList"/>
    <dgm:cxn modelId="{C1F8826D-01B5-4F6B-A740-57475E779571}" type="presParOf" srcId="{5D78BEE4-87D6-4A46-8E48-9134FA697304}" destId="{EE77AEAE-B430-45CD-A655-5C8F8D744752}" srcOrd="3" destOrd="0" presId="urn:microsoft.com/office/officeart/2008/layout/LinedList"/>
    <dgm:cxn modelId="{17A3A0AE-7141-41F8-BA0E-DEB15E29A704}" type="presParOf" srcId="{6217CB62-A036-4674-B701-E64E61B4F5F3}" destId="{BB08C121-92A4-4A49-9EE2-93B84C1EA23D}" srcOrd="4" destOrd="0" presId="urn:microsoft.com/office/officeart/2008/layout/LinedList"/>
    <dgm:cxn modelId="{F1655D59-46B7-4CF6-B6D9-DC7521914153}" type="presParOf" srcId="{6217CB62-A036-4674-B701-E64E61B4F5F3}" destId="{575A8B0B-CFB7-45E3-BB66-53B1CF4C9C2C}" srcOrd="5" destOrd="0" presId="urn:microsoft.com/office/officeart/2008/layout/LinedList"/>
    <dgm:cxn modelId="{6A71E862-3180-4C85-B652-3215A09C4069}" type="presParOf" srcId="{575A8B0B-CFB7-45E3-BB66-53B1CF4C9C2C}" destId="{7250D239-28E9-49EB-935F-99A12EC297DE}" srcOrd="0" destOrd="0" presId="urn:microsoft.com/office/officeart/2008/layout/LinedList"/>
    <dgm:cxn modelId="{8F13270C-EB15-4CC3-ACD4-B3C4CC4639DD}" type="presParOf" srcId="{575A8B0B-CFB7-45E3-BB66-53B1CF4C9C2C}" destId="{41507C12-E531-4F9F-8890-0195B85B80F1}" srcOrd="1" destOrd="0" presId="urn:microsoft.com/office/officeart/2008/layout/LinedList"/>
    <dgm:cxn modelId="{9F497B6E-7BC2-438C-8C94-0751DFAD64D0}" type="presParOf" srcId="{41507C12-E531-4F9F-8890-0195B85B80F1}" destId="{F9627C05-9CF3-4A41-8D97-BFBF4021F56C}" srcOrd="0" destOrd="0" presId="urn:microsoft.com/office/officeart/2008/layout/LinedList"/>
    <dgm:cxn modelId="{63928C29-8C3E-4CB8-BD1F-E6C8D4C27AE2}" type="presParOf" srcId="{41507C12-E531-4F9F-8890-0195B85B80F1}" destId="{242F05AF-E55E-4317-B97C-931037826982}" srcOrd="1" destOrd="0" presId="urn:microsoft.com/office/officeart/2008/layout/LinedList"/>
    <dgm:cxn modelId="{F0BC26BC-1A91-4FD2-9687-C9CD49CFB3D9}" type="presParOf" srcId="{242F05AF-E55E-4317-B97C-931037826982}" destId="{E2D788A4-667F-416B-989F-C7AD52BF0D99}" srcOrd="0" destOrd="0" presId="urn:microsoft.com/office/officeart/2008/layout/LinedList"/>
    <dgm:cxn modelId="{052D1220-4EC7-4657-8CA6-3933D98BD1FB}" type="presParOf" srcId="{242F05AF-E55E-4317-B97C-931037826982}" destId="{9872928C-2FB4-4F6F-919B-139EC9D6475C}" srcOrd="1" destOrd="0" presId="urn:microsoft.com/office/officeart/2008/layout/LinedList"/>
    <dgm:cxn modelId="{57564356-C87C-4971-A5C4-3B12C15850ED}" type="presParOf" srcId="{242F05AF-E55E-4317-B97C-931037826982}" destId="{8D564C75-A004-4CBA-A031-AF149291DB0F}" srcOrd="2" destOrd="0" presId="urn:microsoft.com/office/officeart/2008/layout/LinedList"/>
    <dgm:cxn modelId="{D854D4B4-11A1-4698-847A-8A733350EAB7}" type="presParOf" srcId="{41507C12-E531-4F9F-8890-0195B85B80F1}" destId="{E979DE3A-6E85-43FF-B1F8-A3D7872AA952}" srcOrd="2" destOrd="0" presId="urn:microsoft.com/office/officeart/2008/layout/LinedList"/>
    <dgm:cxn modelId="{EC093215-E4C1-4DD7-9AE2-5DC30AAED278}" type="presParOf" srcId="{41507C12-E531-4F9F-8890-0195B85B80F1}" destId="{F48544A2-271C-4E0D-B7C0-0674FCF97CBE}" srcOrd="3" destOrd="0" presId="urn:microsoft.com/office/officeart/2008/layout/LinedList"/>
    <dgm:cxn modelId="{E6AE2FF0-F364-4F0B-B10A-50E08B53CC0A}" type="presParOf" srcId="{6217CB62-A036-4674-B701-E64E61B4F5F3}" destId="{2A6D9176-88FB-4EC3-B6B2-9C5311612388}" srcOrd="6" destOrd="0" presId="urn:microsoft.com/office/officeart/2008/layout/LinedList"/>
    <dgm:cxn modelId="{D64A9A71-E0FB-4379-9D35-4E9ADA472C5E}" type="presParOf" srcId="{6217CB62-A036-4674-B701-E64E61B4F5F3}" destId="{1C5D6F62-F704-454B-912A-026C1D7CFA3E}" srcOrd="7" destOrd="0" presId="urn:microsoft.com/office/officeart/2008/layout/LinedList"/>
    <dgm:cxn modelId="{4BD4D0F9-5295-4505-A5F0-A4943FB63E44}" type="presParOf" srcId="{1C5D6F62-F704-454B-912A-026C1D7CFA3E}" destId="{7F31ADE6-5BAA-498A-AD70-592D84E504F4}" srcOrd="0" destOrd="0" presId="urn:microsoft.com/office/officeart/2008/layout/LinedList"/>
    <dgm:cxn modelId="{303A6217-91EE-47A6-A182-65D2F523623F}" type="presParOf" srcId="{1C5D6F62-F704-454B-912A-026C1D7CFA3E}" destId="{2CAF27B8-ECD6-4505-9E0C-4DDCD75D0486}" srcOrd="1" destOrd="0" presId="urn:microsoft.com/office/officeart/2008/layout/LinedList"/>
    <dgm:cxn modelId="{AF57AA0C-B01E-4E96-B7CC-ED8B82857D49}" type="presParOf" srcId="{2CAF27B8-ECD6-4505-9E0C-4DDCD75D0486}" destId="{D4E4E015-41CE-4594-9BA4-C57E40BF41DE}" srcOrd="0" destOrd="0" presId="urn:microsoft.com/office/officeart/2008/layout/LinedList"/>
    <dgm:cxn modelId="{768E248A-E758-456C-8654-BFF6CA8AC5BA}" type="presParOf" srcId="{2CAF27B8-ECD6-4505-9E0C-4DDCD75D0486}" destId="{F33CDAAB-41D7-4026-943D-8E6689189687}" srcOrd="1" destOrd="0" presId="urn:microsoft.com/office/officeart/2008/layout/LinedList"/>
    <dgm:cxn modelId="{C60D5226-4CBB-4C87-B561-90080DC680D9}" type="presParOf" srcId="{F33CDAAB-41D7-4026-943D-8E6689189687}" destId="{D6A62331-68BB-47E6-9275-37488C2FA8BD}" srcOrd="0" destOrd="0" presId="urn:microsoft.com/office/officeart/2008/layout/LinedList"/>
    <dgm:cxn modelId="{9E1C7143-2229-4370-883E-5D5418C6D0F5}" type="presParOf" srcId="{F33CDAAB-41D7-4026-943D-8E6689189687}" destId="{216FAD89-27EC-440A-812A-C73041E0CEF4}" srcOrd="1" destOrd="0" presId="urn:microsoft.com/office/officeart/2008/layout/LinedList"/>
    <dgm:cxn modelId="{69FAFE9C-FC2C-4C14-891B-AACC953B92DF}" type="presParOf" srcId="{F33CDAAB-41D7-4026-943D-8E6689189687}" destId="{D7A8FC9F-A206-4C52-8D50-9CE28CD4E08B}" srcOrd="2" destOrd="0" presId="urn:microsoft.com/office/officeart/2008/layout/LinedList"/>
    <dgm:cxn modelId="{1639B3DE-A62F-4455-9024-9FD66D3D05B8}" type="presParOf" srcId="{2CAF27B8-ECD6-4505-9E0C-4DDCD75D0486}" destId="{0E77EB13-B88E-452E-A459-3E3A90C18576}" srcOrd="2" destOrd="0" presId="urn:microsoft.com/office/officeart/2008/layout/LinedList"/>
    <dgm:cxn modelId="{42F61D42-F935-4EB8-B122-B121B96838E1}" type="presParOf" srcId="{2CAF27B8-ECD6-4505-9E0C-4DDCD75D0486}" destId="{754471B9-1174-4D52-9964-89AB796C06F7}" srcOrd="3" destOrd="0" presId="urn:microsoft.com/office/officeart/2008/layout/LinedList"/>
    <dgm:cxn modelId="{DF588D91-1E54-4A3A-B36E-6A95959A31C9}" type="presParOf" srcId="{6217CB62-A036-4674-B701-E64E61B4F5F3}" destId="{3A278EAD-D8A2-40E2-8236-2E03D1394FBB}" srcOrd="8" destOrd="0" presId="urn:microsoft.com/office/officeart/2008/layout/LinedList"/>
    <dgm:cxn modelId="{7364B9C8-B7F2-47D9-927E-4D3EFE348ED8}" type="presParOf" srcId="{6217CB62-A036-4674-B701-E64E61B4F5F3}" destId="{E84EEEF8-8743-48F8-A969-1190466527B3}" srcOrd="9" destOrd="0" presId="urn:microsoft.com/office/officeart/2008/layout/LinedList"/>
    <dgm:cxn modelId="{024A9383-0822-4DCF-8241-90C034B8172F}" type="presParOf" srcId="{E84EEEF8-8743-48F8-A969-1190466527B3}" destId="{E80DB594-54B4-4428-AB5D-2B6ACD899502}" srcOrd="0" destOrd="0" presId="urn:microsoft.com/office/officeart/2008/layout/LinedList"/>
    <dgm:cxn modelId="{5C098A7A-C39E-4E33-B780-8847D058A527}" type="presParOf" srcId="{E84EEEF8-8743-48F8-A969-1190466527B3}" destId="{89BB7D05-5E20-4F90-B0BD-466FCA26179B}" srcOrd="1" destOrd="0" presId="urn:microsoft.com/office/officeart/2008/layout/LinedList"/>
    <dgm:cxn modelId="{1722EB1F-84E7-4323-AEA5-7872ABED432E}" type="presParOf" srcId="{89BB7D05-5E20-4F90-B0BD-466FCA26179B}" destId="{6782D0D3-7B76-434B-81CB-DDD19E11B3D0}" srcOrd="0" destOrd="0" presId="urn:microsoft.com/office/officeart/2008/layout/LinedList"/>
    <dgm:cxn modelId="{13C435B4-044D-4464-9DF0-62834BDB918A}" type="presParOf" srcId="{89BB7D05-5E20-4F90-B0BD-466FCA26179B}" destId="{25788FF0-0730-4512-8BAD-CF5B21802B87}" srcOrd="1" destOrd="0" presId="urn:microsoft.com/office/officeart/2008/layout/LinedList"/>
    <dgm:cxn modelId="{C4E11349-3556-4494-8CC4-D736100B655E}" type="presParOf" srcId="{25788FF0-0730-4512-8BAD-CF5B21802B87}" destId="{4D7E9030-1C86-41D7-93C9-EF002EDC8C74}" srcOrd="0" destOrd="0" presId="urn:microsoft.com/office/officeart/2008/layout/LinedList"/>
    <dgm:cxn modelId="{C0D6FD70-934F-4E26-93C7-0B48729EDBEA}" type="presParOf" srcId="{25788FF0-0730-4512-8BAD-CF5B21802B87}" destId="{9F849720-8593-4A86-93DB-C96A20809F18}" srcOrd="1" destOrd="0" presId="urn:microsoft.com/office/officeart/2008/layout/LinedList"/>
    <dgm:cxn modelId="{72484E29-8ECF-4E83-9363-660EFEE613AE}" type="presParOf" srcId="{25788FF0-0730-4512-8BAD-CF5B21802B87}" destId="{D38BA260-F1ED-4119-842A-44A63C51070C}" srcOrd="2" destOrd="0" presId="urn:microsoft.com/office/officeart/2008/layout/LinedList"/>
    <dgm:cxn modelId="{0F3FBECF-28FB-4441-9335-AD044064A886}" type="presParOf" srcId="{89BB7D05-5E20-4F90-B0BD-466FCA26179B}" destId="{FBE7319A-E44A-4DBD-9CE1-E775E6473A18}" srcOrd="2" destOrd="0" presId="urn:microsoft.com/office/officeart/2008/layout/LinedList"/>
    <dgm:cxn modelId="{B32AD94F-90B6-4941-B32E-8953E4435A0C}" type="presParOf" srcId="{89BB7D05-5E20-4F90-B0BD-466FCA26179B}" destId="{673EEC17-5A2B-494A-935D-751BB20D318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4C2251-A4B0-4502-B888-51D2E98DED16}"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VE"/>
        </a:p>
      </dgm:t>
    </dgm:pt>
    <dgm:pt modelId="{B49824D4-D7FB-4821-846D-67E5D40C9867}">
      <dgm:prSet phldrT="[Texto]" custT="1"/>
      <dgm:spPr/>
      <dgm:t>
        <a:bodyPr/>
        <a:lstStyle/>
        <a:p>
          <a:pPr algn="just">
            <a:buNone/>
          </a:pPr>
          <a:r>
            <a:rPr lang="es-VE" sz="2000" b="1" dirty="0"/>
            <a:t>Los cálculos originales del tamaño de la muestra asumieron una tasa de accidente cerebrovascular en el grupo de placebo de 17,0 eventos por 1000 pacientes-año. Se requirieron 15 000 pacientes-año (es decir, 3000 pacientes con un seguimiento promedio de 5 años) para detectar un cambio del 40% en la tasa general de accidente cerebrovascular con un nivel de significancia de dos colas de 1% y 90% de poder </a:t>
          </a:r>
          <a:r>
            <a:rPr lang="es-VE" sz="2000" b="1" dirty="0" err="1"/>
            <a:t>estadistico</a:t>
          </a:r>
          <a:r>
            <a:rPr lang="es-VE" sz="2000" b="1" dirty="0"/>
            <a:t>. </a:t>
          </a:r>
          <a:endParaRPr lang="es-VE" sz="2000" dirty="0"/>
        </a:p>
      </dgm:t>
    </dgm:pt>
    <dgm:pt modelId="{C1274198-4944-45F4-804E-43ED3564B077}" type="parTrans" cxnId="{57CC8096-6C11-4A01-B78E-DFB6A9B5AC2C}">
      <dgm:prSet/>
      <dgm:spPr/>
      <dgm:t>
        <a:bodyPr/>
        <a:lstStyle/>
        <a:p>
          <a:endParaRPr lang="es-VE" sz="1800"/>
        </a:p>
      </dgm:t>
    </dgm:pt>
    <dgm:pt modelId="{ECF9B012-6458-4A28-9287-E980D9DA0B8E}" type="sibTrans" cxnId="{57CC8096-6C11-4A01-B78E-DFB6A9B5AC2C}">
      <dgm:prSet/>
      <dgm:spPr/>
      <dgm:t>
        <a:bodyPr/>
        <a:lstStyle/>
        <a:p>
          <a:endParaRPr lang="es-VE" sz="1800"/>
        </a:p>
      </dgm:t>
    </dgm:pt>
    <dgm:pt modelId="{B50CAC63-F52C-43CA-B730-1B38AE490C97}">
      <dgm:prSet custT="1"/>
      <dgm:spPr/>
      <dgm:t>
        <a:bodyPr/>
        <a:lstStyle/>
        <a:p>
          <a:pPr algn="just"/>
          <a:r>
            <a:rPr lang="es-VE" sz="2000" b="1" dirty="0"/>
            <a:t>El 18 de agosto de 1995, el número proyectado de pacientes había sido reclutado (figura 1). Sin embargo, debido a que en la fase inicial del estudio, la tasa de ictus en el grupo de placebo fue de solo 13,6 eventos por 1000 pacientes-año, el comité directivo decidió en enero de 1996 continuar con el reclutamiento hasta 1996 o hasta que al menos 4000 pacientes hayan sido asignado al azar al tratamiento.</a:t>
          </a:r>
        </a:p>
      </dgm:t>
    </dgm:pt>
    <dgm:pt modelId="{A7D14EFE-02D8-46BF-861E-AA2B7EEC20A4}" type="parTrans" cxnId="{67F6FCAE-1257-4590-98AE-A7F2EB0D644E}">
      <dgm:prSet/>
      <dgm:spPr/>
      <dgm:t>
        <a:bodyPr/>
        <a:lstStyle/>
        <a:p>
          <a:endParaRPr lang="es-VE" sz="1800"/>
        </a:p>
      </dgm:t>
    </dgm:pt>
    <dgm:pt modelId="{03E50DEA-B547-4FE3-8FCF-B35D7261E083}" type="sibTrans" cxnId="{67F6FCAE-1257-4590-98AE-A7F2EB0D644E}">
      <dgm:prSet/>
      <dgm:spPr/>
      <dgm:t>
        <a:bodyPr/>
        <a:lstStyle/>
        <a:p>
          <a:endParaRPr lang="es-VE" sz="1800"/>
        </a:p>
      </dgm:t>
    </dgm:pt>
    <dgm:pt modelId="{3FD4B847-3C4B-4FE1-940F-A5862627ADDE}" type="pres">
      <dgm:prSet presAssocID="{594C2251-A4B0-4502-B888-51D2E98DED16}" presName="linear" presStyleCnt="0">
        <dgm:presLayoutVars>
          <dgm:dir/>
          <dgm:animLvl val="lvl"/>
          <dgm:resizeHandles val="exact"/>
        </dgm:presLayoutVars>
      </dgm:prSet>
      <dgm:spPr/>
    </dgm:pt>
    <dgm:pt modelId="{9A3B9542-DA0B-4F94-98B2-60EB7994D6B8}" type="pres">
      <dgm:prSet presAssocID="{B49824D4-D7FB-4821-846D-67E5D40C9867}" presName="parentLin" presStyleCnt="0"/>
      <dgm:spPr/>
    </dgm:pt>
    <dgm:pt modelId="{E395BE28-AAFC-49FF-95BE-D9B644111A0F}" type="pres">
      <dgm:prSet presAssocID="{B49824D4-D7FB-4821-846D-67E5D40C9867}" presName="parentLeftMargin" presStyleLbl="node1" presStyleIdx="0" presStyleCnt="2"/>
      <dgm:spPr/>
    </dgm:pt>
    <dgm:pt modelId="{6A7F346E-C3EA-4ECB-9A04-53DA3F42751D}" type="pres">
      <dgm:prSet presAssocID="{B49824D4-D7FB-4821-846D-67E5D40C9867}" presName="parentText" presStyleLbl="node1" presStyleIdx="0" presStyleCnt="2" custScaleX="118410" custScaleY="135488">
        <dgm:presLayoutVars>
          <dgm:chMax val="0"/>
          <dgm:bulletEnabled val="1"/>
        </dgm:presLayoutVars>
      </dgm:prSet>
      <dgm:spPr/>
    </dgm:pt>
    <dgm:pt modelId="{4B0D77A8-70A0-48D4-ABF6-52321CD72C1E}" type="pres">
      <dgm:prSet presAssocID="{B49824D4-D7FB-4821-846D-67E5D40C9867}" presName="negativeSpace" presStyleCnt="0"/>
      <dgm:spPr/>
    </dgm:pt>
    <dgm:pt modelId="{60B9A1EE-86F5-4A8A-80E6-E13DB8D5CE5D}" type="pres">
      <dgm:prSet presAssocID="{B49824D4-D7FB-4821-846D-67E5D40C9867}" presName="childText" presStyleLbl="conFgAcc1" presStyleIdx="0" presStyleCnt="2">
        <dgm:presLayoutVars>
          <dgm:bulletEnabled val="1"/>
        </dgm:presLayoutVars>
      </dgm:prSet>
      <dgm:spPr/>
    </dgm:pt>
    <dgm:pt modelId="{EC7C83CE-8A16-4BB0-AB36-F87B63380B3E}" type="pres">
      <dgm:prSet presAssocID="{ECF9B012-6458-4A28-9287-E980D9DA0B8E}" presName="spaceBetweenRectangles" presStyleCnt="0"/>
      <dgm:spPr/>
    </dgm:pt>
    <dgm:pt modelId="{2BFD0E94-6062-43E9-A805-81696FD18218}" type="pres">
      <dgm:prSet presAssocID="{B50CAC63-F52C-43CA-B730-1B38AE490C97}" presName="parentLin" presStyleCnt="0"/>
      <dgm:spPr/>
    </dgm:pt>
    <dgm:pt modelId="{AA20BEAB-B4BF-4617-8A87-76D4161ED92C}" type="pres">
      <dgm:prSet presAssocID="{B50CAC63-F52C-43CA-B730-1B38AE490C97}" presName="parentLeftMargin" presStyleLbl="node1" presStyleIdx="0" presStyleCnt="2"/>
      <dgm:spPr/>
    </dgm:pt>
    <dgm:pt modelId="{C5FCA272-B9F0-4CD2-A06F-1465BC305879}" type="pres">
      <dgm:prSet presAssocID="{B50CAC63-F52C-43CA-B730-1B38AE490C97}" presName="parentText" presStyleLbl="node1" presStyleIdx="1" presStyleCnt="2" custScaleX="118410" custScaleY="132606">
        <dgm:presLayoutVars>
          <dgm:chMax val="0"/>
          <dgm:bulletEnabled val="1"/>
        </dgm:presLayoutVars>
      </dgm:prSet>
      <dgm:spPr/>
    </dgm:pt>
    <dgm:pt modelId="{E35D5186-8F4D-422E-B2A9-2E2BD1880379}" type="pres">
      <dgm:prSet presAssocID="{B50CAC63-F52C-43CA-B730-1B38AE490C97}" presName="negativeSpace" presStyleCnt="0"/>
      <dgm:spPr/>
    </dgm:pt>
    <dgm:pt modelId="{2D3FFA11-2970-4A7B-8991-17985EFF2130}" type="pres">
      <dgm:prSet presAssocID="{B50CAC63-F52C-43CA-B730-1B38AE490C97}" presName="childText" presStyleLbl="conFgAcc1" presStyleIdx="1" presStyleCnt="2">
        <dgm:presLayoutVars>
          <dgm:bulletEnabled val="1"/>
        </dgm:presLayoutVars>
      </dgm:prSet>
      <dgm:spPr/>
    </dgm:pt>
  </dgm:ptLst>
  <dgm:cxnLst>
    <dgm:cxn modelId="{3521B835-B44A-4339-AE04-FEAC1DF8D97E}" type="presOf" srcId="{B50CAC63-F52C-43CA-B730-1B38AE490C97}" destId="{AA20BEAB-B4BF-4617-8A87-76D4161ED92C}" srcOrd="0" destOrd="0" presId="urn:microsoft.com/office/officeart/2005/8/layout/list1"/>
    <dgm:cxn modelId="{D9E2517E-494D-4B8C-AC21-B534F8C36E2C}" type="presOf" srcId="{B50CAC63-F52C-43CA-B730-1B38AE490C97}" destId="{C5FCA272-B9F0-4CD2-A06F-1465BC305879}" srcOrd="1" destOrd="0" presId="urn:microsoft.com/office/officeart/2005/8/layout/list1"/>
    <dgm:cxn modelId="{7F688395-BA88-49A4-A144-8C2ADC86F149}" type="presOf" srcId="{B49824D4-D7FB-4821-846D-67E5D40C9867}" destId="{E395BE28-AAFC-49FF-95BE-D9B644111A0F}" srcOrd="0" destOrd="0" presId="urn:microsoft.com/office/officeart/2005/8/layout/list1"/>
    <dgm:cxn modelId="{57CC8096-6C11-4A01-B78E-DFB6A9B5AC2C}" srcId="{594C2251-A4B0-4502-B888-51D2E98DED16}" destId="{B49824D4-D7FB-4821-846D-67E5D40C9867}" srcOrd="0" destOrd="0" parTransId="{C1274198-4944-45F4-804E-43ED3564B077}" sibTransId="{ECF9B012-6458-4A28-9287-E980D9DA0B8E}"/>
    <dgm:cxn modelId="{0D2DEE99-D517-4720-ABA2-3B26ED6E9BEE}" type="presOf" srcId="{594C2251-A4B0-4502-B888-51D2E98DED16}" destId="{3FD4B847-3C4B-4FE1-940F-A5862627ADDE}" srcOrd="0" destOrd="0" presId="urn:microsoft.com/office/officeart/2005/8/layout/list1"/>
    <dgm:cxn modelId="{67F6FCAE-1257-4590-98AE-A7F2EB0D644E}" srcId="{594C2251-A4B0-4502-B888-51D2E98DED16}" destId="{B50CAC63-F52C-43CA-B730-1B38AE490C97}" srcOrd="1" destOrd="0" parTransId="{A7D14EFE-02D8-46BF-861E-AA2B7EEC20A4}" sibTransId="{03E50DEA-B547-4FE3-8FCF-B35D7261E083}"/>
    <dgm:cxn modelId="{44C9BCDE-A367-4DA6-9AAA-33EF421D57B3}" type="presOf" srcId="{B49824D4-D7FB-4821-846D-67E5D40C9867}" destId="{6A7F346E-C3EA-4ECB-9A04-53DA3F42751D}" srcOrd="1" destOrd="0" presId="urn:microsoft.com/office/officeart/2005/8/layout/list1"/>
    <dgm:cxn modelId="{2342D426-BA96-4B7A-A7A1-08942AEEE56E}" type="presParOf" srcId="{3FD4B847-3C4B-4FE1-940F-A5862627ADDE}" destId="{9A3B9542-DA0B-4F94-98B2-60EB7994D6B8}" srcOrd="0" destOrd="0" presId="urn:microsoft.com/office/officeart/2005/8/layout/list1"/>
    <dgm:cxn modelId="{185B7A70-BEF8-45EB-864B-5727C9869F93}" type="presParOf" srcId="{9A3B9542-DA0B-4F94-98B2-60EB7994D6B8}" destId="{E395BE28-AAFC-49FF-95BE-D9B644111A0F}" srcOrd="0" destOrd="0" presId="urn:microsoft.com/office/officeart/2005/8/layout/list1"/>
    <dgm:cxn modelId="{57833584-289B-4025-ABBB-6417721623AE}" type="presParOf" srcId="{9A3B9542-DA0B-4F94-98B2-60EB7994D6B8}" destId="{6A7F346E-C3EA-4ECB-9A04-53DA3F42751D}" srcOrd="1" destOrd="0" presId="urn:microsoft.com/office/officeart/2005/8/layout/list1"/>
    <dgm:cxn modelId="{DD25E74F-45B0-422C-846B-1C2712191058}" type="presParOf" srcId="{3FD4B847-3C4B-4FE1-940F-A5862627ADDE}" destId="{4B0D77A8-70A0-48D4-ABF6-52321CD72C1E}" srcOrd="1" destOrd="0" presId="urn:microsoft.com/office/officeart/2005/8/layout/list1"/>
    <dgm:cxn modelId="{6E3CDC57-5C42-4829-9F02-814B9023D417}" type="presParOf" srcId="{3FD4B847-3C4B-4FE1-940F-A5862627ADDE}" destId="{60B9A1EE-86F5-4A8A-80E6-E13DB8D5CE5D}" srcOrd="2" destOrd="0" presId="urn:microsoft.com/office/officeart/2005/8/layout/list1"/>
    <dgm:cxn modelId="{EBC151C2-AE64-4DE1-8B96-7602C7082B12}" type="presParOf" srcId="{3FD4B847-3C4B-4FE1-940F-A5862627ADDE}" destId="{EC7C83CE-8A16-4BB0-AB36-F87B63380B3E}" srcOrd="3" destOrd="0" presId="urn:microsoft.com/office/officeart/2005/8/layout/list1"/>
    <dgm:cxn modelId="{184B34C0-BB17-4CEF-9115-F7E2071A801D}" type="presParOf" srcId="{3FD4B847-3C4B-4FE1-940F-A5862627ADDE}" destId="{2BFD0E94-6062-43E9-A805-81696FD18218}" srcOrd="4" destOrd="0" presId="urn:microsoft.com/office/officeart/2005/8/layout/list1"/>
    <dgm:cxn modelId="{638A5896-259B-403C-B5F2-255959B12525}" type="presParOf" srcId="{2BFD0E94-6062-43E9-A805-81696FD18218}" destId="{AA20BEAB-B4BF-4617-8A87-76D4161ED92C}" srcOrd="0" destOrd="0" presId="urn:microsoft.com/office/officeart/2005/8/layout/list1"/>
    <dgm:cxn modelId="{8E59C7F7-B969-4557-827F-EE112165E4E4}" type="presParOf" srcId="{2BFD0E94-6062-43E9-A805-81696FD18218}" destId="{C5FCA272-B9F0-4CD2-A06F-1465BC305879}" srcOrd="1" destOrd="0" presId="urn:microsoft.com/office/officeart/2005/8/layout/list1"/>
    <dgm:cxn modelId="{3E4CF498-F483-44DB-8746-72A7A369B7C1}" type="presParOf" srcId="{3FD4B847-3C4B-4FE1-940F-A5862627ADDE}" destId="{E35D5186-8F4D-422E-B2A9-2E2BD1880379}" srcOrd="5" destOrd="0" presId="urn:microsoft.com/office/officeart/2005/8/layout/list1"/>
    <dgm:cxn modelId="{77A50A08-A6F0-4F2A-A7EE-B2EB87B4C9CC}" type="presParOf" srcId="{3FD4B847-3C4B-4FE1-940F-A5862627ADDE}" destId="{2D3FFA11-2970-4A7B-8991-17985EFF213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E33EAB6-6CA0-46D5-AF71-89F12B51A5FA}" type="doc">
      <dgm:prSet loTypeId="urn:microsoft.com/office/officeart/2005/8/layout/venn1" loCatId="relationship" qsTypeId="urn:microsoft.com/office/officeart/2005/8/quickstyle/3d3" qsCatId="3D" csTypeId="urn:microsoft.com/office/officeart/2005/8/colors/colorful1" csCatId="colorful" phldr="1"/>
      <dgm:spPr/>
      <dgm:t>
        <a:bodyPr/>
        <a:lstStyle/>
        <a:p>
          <a:endParaRPr lang="es-VE"/>
        </a:p>
      </dgm:t>
    </dgm:pt>
    <dgm:pt modelId="{00243485-C383-489B-8832-CBE256BFE999}">
      <dgm:prSet custT="1"/>
      <dgm:spPr/>
      <dgm:t>
        <a:bodyPr/>
        <a:lstStyle/>
        <a:p>
          <a:r>
            <a:rPr lang="es-ES" sz="2000" b="1" dirty="0"/>
            <a:t>Software SAS versión 6.10</a:t>
          </a:r>
          <a:endParaRPr lang="es-VE" sz="2000" b="1" dirty="0"/>
        </a:p>
      </dgm:t>
    </dgm:pt>
    <dgm:pt modelId="{B2F67020-2F64-4A96-9D92-79C2A7C59D1F}" type="parTrans" cxnId="{04395EB3-F3A6-467E-8BC7-0572694B56D6}">
      <dgm:prSet/>
      <dgm:spPr/>
      <dgm:t>
        <a:bodyPr/>
        <a:lstStyle/>
        <a:p>
          <a:endParaRPr lang="es-VE" sz="2000" b="1"/>
        </a:p>
      </dgm:t>
    </dgm:pt>
    <dgm:pt modelId="{BCA48600-3C9B-4651-8068-05971E7C8168}" type="sibTrans" cxnId="{04395EB3-F3A6-467E-8BC7-0572694B56D6}">
      <dgm:prSet/>
      <dgm:spPr/>
      <dgm:t>
        <a:bodyPr/>
        <a:lstStyle/>
        <a:p>
          <a:endParaRPr lang="es-VE" sz="2000" b="1"/>
        </a:p>
      </dgm:t>
    </dgm:pt>
    <dgm:pt modelId="{A790CD00-2016-4439-A38E-88A0E274EB52}">
      <dgm:prSet custT="1"/>
      <dgm:spPr/>
      <dgm:t>
        <a:bodyPr/>
        <a:lstStyle/>
        <a:p>
          <a:r>
            <a:rPr lang="es-ES" sz="2000" b="1" dirty="0"/>
            <a:t>Control de calidad sistemático cada 3 meses.</a:t>
          </a:r>
          <a:endParaRPr lang="es-VE" sz="2000" b="1" dirty="0"/>
        </a:p>
      </dgm:t>
    </dgm:pt>
    <dgm:pt modelId="{515B07EE-29A9-4039-A293-E1F17A4421F7}" type="parTrans" cxnId="{164682CA-2193-47B0-B07F-A4010D7CE0E0}">
      <dgm:prSet/>
      <dgm:spPr/>
      <dgm:t>
        <a:bodyPr/>
        <a:lstStyle/>
        <a:p>
          <a:endParaRPr lang="es-VE" sz="2000" b="1"/>
        </a:p>
      </dgm:t>
    </dgm:pt>
    <dgm:pt modelId="{F7B3E120-300E-46DD-8E66-5B381124DD51}" type="sibTrans" cxnId="{164682CA-2193-47B0-B07F-A4010D7CE0E0}">
      <dgm:prSet/>
      <dgm:spPr/>
      <dgm:t>
        <a:bodyPr/>
        <a:lstStyle/>
        <a:p>
          <a:endParaRPr lang="es-VE" sz="2000" b="1"/>
        </a:p>
      </dgm:t>
    </dgm:pt>
    <dgm:pt modelId="{DCCF89CA-3716-4B2B-B283-6D9CE1B95384}">
      <dgm:prSet custT="1"/>
      <dgm:spPr/>
      <dgm:t>
        <a:bodyPr/>
        <a:lstStyle/>
        <a:p>
          <a:r>
            <a:rPr lang="es-ES" sz="2000" b="1" dirty="0"/>
            <a:t>Datos por duplicado.</a:t>
          </a:r>
          <a:endParaRPr lang="es-VE" sz="2000" b="1" dirty="0"/>
        </a:p>
      </dgm:t>
    </dgm:pt>
    <dgm:pt modelId="{38752E63-765F-43E1-88F0-C7D63043F2A7}" type="parTrans" cxnId="{81931CF9-DFCC-4F4F-ABC0-669B84C370B5}">
      <dgm:prSet/>
      <dgm:spPr/>
      <dgm:t>
        <a:bodyPr/>
        <a:lstStyle/>
        <a:p>
          <a:endParaRPr lang="es-VE" sz="2000" b="1"/>
        </a:p>
      </dgm:t>
    </dgm:pt>
    <dgm:pt modelId="{018E6714-71F2-4DF5-93EA-E7982F8FC6F8}" type="sibTrans" cxnId="{81931CF9-DFCC-4F4F-ABC0-669B84C370B5}">
      <dgm:prSet/>
      <dgm:spPr/>
      <dgm:t>
        <a:bodyPr/>
        <a:lstStyle/>
        <a:p>
          <a:endParaRPr lang="es-VE" sz="2000" b="1"/>
        </a:p>
      </dgm:t>
    </dgm:pt>
    <dgm:pt modelId="{781CA998-328A-4002-AFCD-F85EBF6C44C8}">
      <dgm:prSet custT="1"/>
      <dgm:spPr/>
      <dgm:t>
        <a:bodyPr/>
        <a:lstStyle/>
        <a:p>
          <a:r>
            <a:rPr lang="es-ES" sz="2000" b="1" dirty="0"/>
            <a:t>Intención a tratar.</a:t>
          </a:r>
          <a:endParaRPr lang="es-VE" sz="2000" b="1" dirty="0"/>
        </a:p>
      </dgm:t>
    </dgm:pt>
    <dgm:pt modelId="{12C11B54-DE67-4DB6-A3F5-51F79BEDAB58}" type="parTrans" cxnId="{81627C6B-5BF2-4889-8B06-6A0EC346D1B0}">
      <dgm:prSet/>
      <dgm:spPr/>
      <dgm:t>
        <a:bodyPr/>
        <a:lstStyle/>
        <a:p>
          <a:endParaRPr lang="es-VE" sz="2000" b="1"/>
        </a:p>
      </dgm:t>
    </dgm:pt>
    <dgm:pt modelId="{9B1E7B9F-C2FD-4FD9-9023-693889C47A0D}" type="sibTrans" cxnId="{81627C6B-5BF2-4889-8B06-6A0EC346D1B0}">
      <dgm:prSet/>
      <dgm:spPr/>
      <dgm:t>
        <a:bodyPr/>
        <a:lstStyle/>
        <a:p>
          <a:endParaRPr lang="es-VE" sz="2000" b="1"/>
        </a:p>
      </dgm:t>
    </dgm:pt>
    <dgm:pt modelId="{118DE864-B704-4E62-8D79-6BD94FAA27C2}">
      <dgm:prSet custT="1"/>
      <dgm:spPr/>
      <dgm:t>
        <a:bodyPr/>
        <a:lstStyle/>
        <a:p>
          <a:r>
            <a:rPr lang="es-ES" sz="2000" b="1" dirty="0"/>
            <a:t>Prueba estándar de z normal.</a:t>
          </a:r>
          <a:endParaRPr lang="es-VE" sz="2000" b="1" dirty="0"/>
        </a:p>
      </dgm:t>
    </dgm:pt>
    <dgm:pt modelId="{D9168890-CDBD-4B81-ADB9-CB5A0084B9A6}" type="parTrans" cxnId="{ED5FE9C3-7BF8-4E9A-AC3F-F86CA6F03C83}">
      <dgm:prSet/>
      <dgm:spPr/>
      <dgm:t>
        <a:bodyPr/>
        <a:lstStyle/>
        <a:p>
          <a:endParaRPr lang="es-VE" sz="2000" b="1"/>
        </a:p>
      </dgm:t>
    </dgm:pt>
    <dgm:pt modelId="{1CEB1C5F-422B-4E08-A5DE-95BE555062EB}" type="sibTrans" cxnId="{ED5FE9C3-7BF8-4E9A-AC3F-F86CA6F03C83}">
      <dgm:prSet/>
      <dgm:spPr/>
      <dgm:t>
        <a:bodyPr/>
        <a:lstStyle/>
        <a:p>
          <a:endParaRPr lang="es-VE" sz="2000" b="1"/>
        </a:p>
      </dgm:t>
    </dgm:pt>
    <dgm:pt modelId="{F94D9E74-D11C-4A5C-AD36-65EB7529B5EE}">
      <dgm:prSet custT="1"/>
      <dgm:spPr/>
      <dgm:t>
        <a:bodyPr/>
        <a:lstStyle/>
        <a:p>
          <a:r>
            <a:rPr lang="es-ES" sz="2000" b="1" dirty="0"/>
            <a:t>Curvas de supervivencia: Kaplan Meier y log </a:t>
          </a:r>
          <a:r>
            <a:rPr lang="es-ES" sz="2000" b="1" dirty="0" err="1"/>
            <a:t>rank</a:t>
          </a:r>
          <a:endParaRPr lang="es-VE" sz="2000" b="1" dirty="0"/>
        </a:p>
      </dgm:t>
    </dgm:pt>
    <dgm:pt modelId="{1BA0E920-F040-400B-95A1-D609AE40BAC9}" type="parTrans" cxnId="{E448373B-F7AF-4F46-A966-CA61322D469F}">
      <dgm:prSet/>
      <dgm:spPr/>
      <dgm:t>
        <a:bodyPr/>
        <a:lstStyle/>
        <a:p>
          <a:endParaRPr lang="es-VE" sz="2000" b="1"/>
        </a:p>
      </dgm:t>
    </dgm:pt>
    <dgm:pt modelId="{2542BC1B-C925-46EE-9ED1-E747BBE01D7E}" type="sibTrans" cxnId="{E448373B-F7AF-4F46-A966-CA61322D469F}">
      <dgm:prSet/>
      <dgm:spPr/>
      <dgm:t>
        <a:bodyPr/>
        <a:lstStyle/>
        <a:p>
          <a:endParaRPr lang="es-VE" sz="2000" b="1"/>
        </a:p>
      </dgm:t>
    </dgm:pt>
    <dgm:pt modelId="{A783E219-BBCB-4F5F-BB71-D7C42F3E3765}" type="pres">
      <dgm:prSet presAssocID="{AE33EAB6-6CA0-46D5-AF71-89F12B51A5FA}" presName="compositeShape" presStyleCnt="0">
        <dgm:presLayoutVars>
          <dgm:chMax val="7"/>
          <dgm:dir/>
          <dgm:resizeHandles val="exact"/>
        </dgm:presLayoutVars>
      </dgm:prSet>
      <dgm:spPr/>
    </dgm:pt>
    <dgm:pt modelId="{2775DE6E-9F1D-40E7-B3B5-F3E9B1AA8266}" type="pres">
      <dgm:prSet presAssocID="{00243485-C383-489B-8832-CBE256BFE999}" presName="circ1" presStyleLbl="vennNode1" presStyleIdx="0" presStyleCnt="6"/>
      <dgm:spPr/>
    </dgm:pt>
    <dgm:pt modelId="{1463F6A8-F374-4614-A359-17B6C9B24299}" type="pres">
      <dgm:prSet presAssocID="{00243485-C383-489B-8832-CBE256BFE999}" presName="circ1Tx" presStyleLbl="revTx" presStyleIdx="0" presStyleCnt="0">
        <dgm:presLayoutVars>
          <dgm:chMax val="0"/>
          <dgm:chPref val="0"/>
          <dgm:bulletEnabled val="1"/>
        </dgm:presLayoutVars>
      </dgm:prSet>
      <dgm:spPr/>
    </dgm:pt>
    <dgm:pt modelId="{4DEEBE47-A363-4A0F-8110-1539D80C4329}" type="pres">
      <dgm:prSet presAssocID="{DCCF89CA-3716-4B2B-B283-6D9CE1B95384}" presName="circ2" presStyleLbl="vennNode1" presStyleIdx="1" presStyleCnt="6"/>
      <dgm:spPr/>
    </dgm:pt>
    <dgm:pt modelId="{82CBE4E1-27F9-4744-A570-E84A6F60AF36}" type="pres">
      <dgm:prSet presAssocID="{DCCF89CA-3716-4B2B-B283-6D9CE1B95384}" presName="circ2Tx" presStyleLbl="revTx" presStyleIdx="0" presStyleCnt="0">
        <dgm:presLayoutVars>
          <dgm:chMax val="0"/>
          <dgm:chPref val="0"/>
          <dgm:bulletEnabled val="1"/>
        </dgm:presLayoutVars>
      </dgm:prSet>
      <dgm:spPr/>
    </dgm:pt>
    <dgm:pt modelId="{3B8C0619-434C-4588-BC5C-F880362788F8}" type="pres">
      <dgm:prSet presAssocID="{A790CD00-2016-4439-A38E-88A0E274EB52}" presName="circ3" presStyleLbl="vennNode1" presStyleIdx="2" presStyleCnt="6"/>
      <dgm:spPr/>
    </dgm:pt>
    <dgm:pt modelId="{EDAED6FA-6ED5-4CB1-826D-6DDFCDD806AE}" type="pres">
      <dgm:prSet presAssocID="{A790CD00-2016-4439-A38E-88A0E274EB52}" presName="circ3Tx" presStyleLbl="revTx" presStyleIdx="0" presStyleCnt="0">
        <dgm:presLayoutVars>
          <dgm:chMax val="0"/>
          <dgm:chPref val="0"/>
          <dgm:bulletEnabled val="1"/>
        </dgm:presLayoutVars>
      </dgm:prSet>
      <dgm:spPr/>
    </dgm:pt>
    <dgm:pt modelId="{36510C65-6AA4-40A9-91A5-02D1E06CFF60}" type="pres">
      <dgm:prSet presAssocID="{781CA998-328A-4002-AFCD-F85EBF6C44C8}" presName="circ4" presStyleLbl="vennNode1" presStyleIdx="3" presStyleCnt="6"/>
      <dgm:spPr/>
    </dgm:pt>
    <dgm:pt modelId="{2C685110-DCF7-4C91-8F7F-EAE6B8F27B9C}" type="pres">
      <dgm:prSet presAssocID="{781CA998-328A-4002-AFCD-F85EBF6C44C8}" presName="circ4Tx" presStyleLbl="revTx" presStyleIdx="0" presStyleCnt="0">
        <dgm:presLayoutVars>
          <dgm:chMax val="0"/>
          <dgm:chPref val="0"/>
          <dgm:bulletEnabled val="1"/>
        </dgm:presLayoutVars>
      </dgm:prSet>
      <dgm:spPr/>
    </dgm:pt>
    <dgm:pt modelId="{CCB6D018-8E1C-4DF8-AF3D-D57110CA9425}" type="pres">
      <dgm:prSet presAssocID="{118DE864-B704-4E62-8D79-6BD94FAA27C2}" presName="circ5" presStyleLbl="vennNode1" presStyleIdx="4" presStyleCnt="6"/>
      <dgm:spPr/>
    </dgm:pt>
    <dgm:pt modelId="{03605BC6-FA7C-4D73-9C2F-C4D1BBC8A394}" type="pres">
      <dgm:prSet presAssocID="{118DE864-B704-4E62-8D79-6BD94FAA27C2}" presName="circ5Tx" presStyleLbl="revTx" presStyleIdx="0" presStyleCnt="0">
        <dgm:presLayoutVars>
          <dgm:chMax val="0"/>
          <dgm:chPref val="0"/>
          <dgm:bulletEnabled val="1"/>
        </dgm:presLayoutVars>
      </dgm:prSet>
      <dgm:spPr/>
    </dgm:pt>
    <dgm:pt modelId="{1ED9A0EF-EE22-49CC-B344-694F4FEA63AC}" type="pres">
      <dgm:prSet presAssocID="{F94D9E74-D11C-4A5C-AD36-65EB7529B5EE}" presName="circ6" presStyleLbl="vennNode1" presStyleIdx="5" presStyleCnt="6"/>
      <dgm:spPr/>
    </dgm:pt>
    <dgm:pt modelId="{CE62E40B-635E-4D75-84B3-477EC93970F5}" type="pres">
      <dgm:prSet presAssocID="{F94D9E74-D11C-4A5C-AD36-65EB7529B5EE}" presName="circ6Tx" presStyleLbl="revTx" presStyleIdx="0" presStyleCnt="0" custScaleX="122310">
        <dgm:presLayoutVars>
          <dgm:chMax val="0"/>
          <dgm:chPref val="0"/>
          <dgm:bulletEnabled val="1"/>
        </dgm:presLayoutVars>
      </dgm:prSet>
      <dgm:spPr/>
    </dgm:pt>
  </dgm:ptLst>
  <dgm:cxnLst>
    <dgm:cxn modelId="{D4EF2B02-6313-48F5-AD39-876A498FD702}" type="presOf" srcId="{00243485-C383-489B-8832-CBE256BFE999}" destId="{1463F6A8-F374-4614-A359-17B6C9B24299}" srcOrd="0" destOrd="0" presId="urn:microsoft.com/office/officeart/2005/8/layout/venn1"/>
    <dgm:cxn modelId="{E448373B-F7AF-4F46-A966-CA61322D469F}" srcId="{AE33EAB6-6CA0-46D5-AF71-89F12B51A5FA}" destId="{F94D9E74-D11C-4A5C-AD36-65EB7529B5EE}" srcOrd="5" destOrd="0" parTransId="{1BA0E920-F040-400B-95A1-D609AE40BAC9}" sibTransId="{2542BC1B-C925-46EE-9ED1-E747BBE01D7E}"/>
    <dgm:cxn modelId="{81627C6B-5BF2-4889-8B06-6A0EC346D1B0}" srcId="{AE33EAB6-6CA0-46D5-AF71-89F12B51A5FA}" destId="{781CA998-328A-4002-AFCD-F85EBF6C44C8}" srcOrd="3" destOrd="0" parTransId="{12C11B54-DE67-4DB6-A3F5-51F79BEDAB58}" sibTransId="{9B1E7B9F-C2FD-4FD9-9023-693889C47A0D}"/>
    <dgm:cxn modelId="{3CC85777-5DE1-4F47-B91A-2BCB8C72D107}" type="presOf" srcId="{AE33EAB6-6CA0-46D5-AF71-89F12B51A5FA}" destId="{A783E219-BBCB-4F5F-BB71-D7C42F3E3765}" srcOrd="0" destOrd="0" presId="urn:microsoft.com/office/officeart/2005/8/layout/venn1"/>
    <dgm:cxn modelId="{57D61F97-D701-441D-82D0-3CBD4A04CB92}" type="presOf" srcId="{118DE864-B704-4E62-8D79-6BD94FAA27C2}" destId="{03605BC6-FA7C-4D73-9C2F-C4D1BBC8A394}" srcOrd="0" destOrd="0" presId="urn:microsoft.com/office/officeart/2005/8/layout/venn1"/>
    <dgm:cxn modelId="{41954AA9-7D1C-4343-A03C-170AF14E043B}" type="presOf" srcId="{A790CD00-2016-4439-A38E-88A0E274EB52}" destId="{EDAED6FA-6ED5-4CB1-826D-6DDFCDD806AE}" srcOrd="0" destOrd="0" presId="urn:microsoft.com/office/officeart/2005/8/layout/venn1"/>
    <dgm:cxn modelId="{04395EB3-F3A6-467E-8BC7-0572694B56D6}" srcId="{AE33EAB6-6CA0-46D5-AF71-89F12B51A5FA}" destId="{00243485-C383-489B-8832-CBE256BFE999}" srcOrd="0" destOrd="0" parTransId="{B2F67020-2F64-4A96-9D92-79C2A7C59D1F}" sibTransId="{BCA48600-3C9B-4651-8068-05971E7C8168}"/>
    <dgm:cxn modelId="{ED5FE9C3-7BF8-4E9A-AC3F-F86CA6F03C83}" srcId="{AE33EAB6-6CA0-46D5-AF71-89F12B51A5FA}" destId="{118DE864-B704-4E62-8D79-6BD94FAA27C2}" srcOrd="4" destOrd="0" parTransId="{D9168890-CDBD-4B81-ADB9-CB5A0084B9A6}" sibTransId="{1CEB1C5F-422B-4E08-A5DE-95BE555062EB}"/>
    <dgm:cxn modelId="{164682CA-2193-47B0-B07F-A4010D7CE0E0}" srcId="{AE33EAB6-6CA0-46D5-AF71-89F12B51A5FA}" destId="{A790CD00-2016-4439-A38E-88A0E274EB52}" srcOrd="2" destOrd="0" parTransId="{515B07EE-29A9-4039-A293-E1F17A4421F7}" sibTransId="{F7B3E120-300E-46DD-8E66-5B381124DD51}"/>
    <dgm:cxn modelId="{E98458CB-C332-4425-B3FA-54FE8E9BE083}" type="presOf" srcId="{781CA998-328A-4002-AFCD-F85EBF6C44C8}" destId="{2C685110-DCF7-4C91-8F7F-EAE6B8F27B9C}" srcOrd="0" destOrd="0" presId="urn:microsoft.com/office/officeart/2005/8/layout/venn1"/>
    <dgm:cxn modelId="{BC02BCCD-388D-4406-A5AA-A64E89CFEA98}" type="presOf" srcId="{F94D9E74-D11C-4A5C-AD36-65EB7529B5EE}" destId="{CE62E40B-635E-4D75-84B3-477EC93970F5}" srcOrd="0" destOrd="0" presId="urn:microsoft.com/office/officeart/2005/8/layout/venn1"/>
    <dgm:cxn modelId="{F68730D1-62E6-477C-8567-D71A1ED1CE4C}" type="presOf" srcId="{DCCF89CA-3716-4B2B-B283-6D9CE1B95384}" destId="{82CBE4E1-27F9-4744-A570-E84A6F60AF36}" srcOrd="0" destOrd="0" presId="urn:microsoft.com/office/officeart/2005/8/layout/venn1"/>
    <dgm:cxn modelId="{81931CF9-DFCC-4F4F-ABC0-669B84C370B5}" srcId="{AE33EAB6-6CA0-46D5-AF71-89F12B51A5FA}" destId="{DCCF89CA-3716-4B2B-B283-6D9CE1B95384}" srcOrd="1" destOrd="0" parTransId="{38752E63-765F-43E1-88F0-C7D63043F2A7}" sibTransId="{018E6714-71F2-4DF5-93EA-E7982F8FC6F8}"/>
    <dgm:cxn modelId="{F8C70DEE-4501-4725-8DA7-473FB002D5DC}" type="presParOf" srcId="{A783E219-BBCB-4F5F-BB71-D7C42F3E3765}" destId="{2775DE6E-9F1D-40E7-B3B5-F3E9B1AA8266}" srcOrd="0" destOrd="0" presId="urn:microsoft.com/office/officeart/2005/8/layout/venn1"/>
    <dgm:cxn modelId="{B735BF95-CA7D-428F-92AA-609ED4F1828C}" type="presParOf" srcId="{A783E219-BBCB-4F5F-BB71-D7C42F3E3765}" destId="{1463F6A8-F374-4614-A359-17B6C9B24299}" srcOrd="1" destOrd="0" presId="urn:microsoft.com/office/officeart/2005/8/layout/venn1"/>
    <dgm:cxn modelId="{7A1E4CD5-9F0C-441B-B14E-3AE02FB4E2F7}" type="presParOf" srcId="{A783E219-BBCB-4F5F-BB71-D7C42F3E3765}" destId="{4DEEBE47-A363-4A0F-8110-1539D80C4329}" srcOrd="2" destOrd="0" presId="urn:microsoft.com/office/officeart/2005/8/layout/venn1"/>
    <dgm:cxn modelId="{4FD98004-E6E2-4C6D-99A1-989CE0054D56}" type="presParOf" srcId="{A783E219-BBCB-4F5F-BB71-D7C42F3E3765}" destId="{82CBE4E1-27F9-4744-A570-E84A6F60AF36}" srcOrd="3" destOrd="0" presId="urn:microsoft.com/office/officeart/2005/8/layout/venn1"/>
    <dgm:cxn modelId="{E8097521-F58F-4CE1-A296-8015B7591BC0}" type="presParOf" srcId="{A783E219-BBCB-4F5F-BB71-D7C42F3E3765}" destId="{3B8C0619-434C-4588-BC5C-F880362788F8}" srcOrd="4" destOrd="0" presId="urn:microsoft.com/office/officeart/2005/8/layout/venn1"/>
    <dgm:cxn modelId="{08E05C35-F42A-41FC-876C-90D50B739F77}" type="presParOf" srcId="{A783E219-BBCB-4F5F-BB71-D7C42F3E3765}" destId="{EDAED6FA-6ED5-4CB1-826D-6DDFCDD806AE}" srcOrd="5" destOrd="0" presId="urn:microsoft.com/office/officeart/2005/8/layout/venn1"/>
    <dgm:cxn modelId="{CA41642B-DA95-40B1-ADF8-2C416BF666A2}" type="presParOf" srcId="{A783E219-BBCB-4F5F-BB71-D7C42F3E3765}" destId="{36510C65-6AA4-40A9-91A5-02D1E06CFF60}" srcOrd="6" destOrd="0" presId="urn:microsoft.com/office/officeart/2005/8/layout/venn1"/>
    <dgm:cxn modelId="{5716ECCF-4CD5-4195-A5D4-4F6860C85B8C}" type="presParOf" srcId="{A783E219-BBCB-4F5F-BB71-D7C42F3E3765}" destId="{2C685110-DCF7-4C91-8F7F-EAE6B8F27B9C}" srcOrd="7" destOrd="0" presId="urn:microsoft.com/office/officeart/2005/8/layout/venn1"/>
    <dgm:cxn modelId="{A20EC6C6-02DE-428C-97E5-B4EC3ADEF2B0}" type="presParOf" srcId="{A783E219-BBCB-4F5F-BB71-D7C42F3E3765}" destId="{CCB6D018-8E1C-4DF8-AF3D-D57110CA9425}" srcOrd="8" destOrd="0" presId="urn:microsoft.com/office/officeart/2005/8/layout/venn1"/>
    <dgm:cxn modelId="{A601CF9F-E0A7-4966-8B5A-4FC5950AA40F}" type="presParOf" srcId="{A783E219-BBCB-4F5F-BB71-D7C42F3E3765}" destId="{03605BC6-FA7C-4D73-9C2F-C4D1BBC8A394}" srcOrd="9" destOrd="0" presId="urn:microsoft.com/office/officeart/2005/8/layout/venn1"/>
    <dgm:cxn modelId="{AA2623F2-4F71-4C76-AD00-865F9F514721}" type="presParOf" srcId="{A783E219-BBCB-4F5F-BB71-D7C42F3E3765}" destId="{1ED9A0EF-EE22-49CC-B344-694F4FEA63AC}" srcOrd="10" destOrd="0" presId="urn:microsoft.com/office/officeart/2005/8/layout/venn1"/>
    <dgm:cxn modelId="{1EA9FE1D-DDFB-4206-875B-DBEB817FEBC3}" type="presParOf" srcId="{A783E219-BBCB-4F5F-BB71-D7C42F3E3765}" destId="{CE62E40B-635E-4D75-84B3-477EC93970F5}"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EE4E26-8E31-4404-A111-9BD4FDCA9367}" type="doc">
      <dgm:prSet loTypeId="urn:microsoft.com/office/officeart/2005/8/layout/default" loCatId="list" qsTypeId="urn:microsoft.com/office/officeart/2005/8/quickstyle/simple1" qsCatId="simple" csTypeId="urn:microsoft.com/office/officeart/2005/8/colors/colorful1" csCatId="colorful" phldr="1"/>
      <dgm:spPr/>
    </dgm:pt>
    <dgm:pt modelId="{C8766157-9C4F-4311-BAD0-412A02599581}">
      <dgm:prSet phldrT="[Texto]"/>
      <dgm:spPr/>
      <dgm:t>
        <a:bodyPr/>
        <a:lstStyle/>
        <a:p>
          <a:r>
            <a:rPr lang="es-ES" dirty="0"/>
            <a:t>Se mantuvo el seguimiento abierto en los pacientes que se retiraron del tratamiento.</a:t>
          </a:r>
          <a:endParaRPr lang="es-VE" dirty="0"/>
        </a:p>
      </dgm:t>
    </dgm:pt>
    <dgm:pt modelId="{736DD624-3E60-478B-8EEC-4746E23B239D}" type="parTrans" cxnId="{CCEE7EA3-FB1D-4751-9829-77F3F2016F57}">
      <dgm:prSet/>
      <dgm:spPr/>
      <dgm:t>
        <a:bodyPr/>
        <a:lstStyle/>
        <a:p>
          <a:endParaRPr lang="es-VE"/>
        </a:p>
      </dgm:t>
    </dgm:pt>
    <dgm:pt modelId="{2BFB6EBE-8C3D-4053-BA17-FD18A81265E6}" type="sibTrans" cxnId="{CCEE7EA3-FB1D-4751-9829-77F3F2016F57}">
      <dgm:prSet/>
      <dgm:spPr/>
      <dgm:t>
        <a:bodyPr/>
        <a:lstStyle/>
        <a:p>
          <a:endParaRPr lang="es-VE"/>
        </a:p>
      </dgm:t>
    </dgm:pt>
    <dgm:pt modelId="{21F21893-077A-4740-922E-E51D3355088F}">
      <dgm:prSet phldrT="[Texto]"/>
      <dgm:spPr/>
      <dgm:t>
        <a:bodyPr/>
        <a:lstStyle/>
        <a:p>
          <a:r>
            <a:rPr lang="es-ES" dirty="0"/>
            <a:t>Durante el tratamiento y seguimiento abierto las visitas fueron cada 3 meses.</a:t>
          </a:r>
          <a:endParaRPr lang="es-VE" dirty="0"/>
        </a:p>
      </dgm:t>
    </dgm:pt>
    <dgm:pt modelId="{4D32269B-59E4-41A4-BA4F-88C4550D4C02}" type="parTrans" cxnId="{E64822D9-C99E-411D-826D-52914F713438}">
      <dgm:prSet/>
      <dgm:spPr/>
      <dgm:t>
        <a:bodyPr/>
        <a:lstStyle/>
        <a:p>
          <a:endParaRPr lang="es-VE"/>
        </a:p>
      </dgm:t>
    </dgm:pt>
    <dgm:pt modelId="{51B725DC-EF2F-4747-899B-CADE84C1B41A}" type="sibTrans" cxnId="{E64822D9-C99E-411D-826D-52914F713438}">
      <dgm:prSet/>
      <dgm:spPr/>
      <dgm:t>
        <a:bodyPr/>
        <a:lstStyle/>
        <a:p>
          <a:endParaRPr lang="es-VE"/>
        </a:p>
      </dgm:t>
    </dgm:pt>
    <dgm:pt modelId="{B51843BB-98CD-4EB3-8E69-ACA55F407F2E}">
      <dgm:prSet phldrT="[Texto]"/>
      <dgm:spPr/>
      <dgm:t>
        <a:bodyPr/>
        <a:lstStyle/>
        <a:p>
          <a:r>
            <a:rPr lang="es-ES" dirty="0"/>
            <a:t>En los pacientes que no fue posible realizar seguimiento: se recopiló información del estado vital, puntos finales anualmente.</a:t>
          </a:r>
          <a:endParaRPr lang="es-VE" dirty="0"/>
        </a:p>
      </dgm:t>
    </dgm:pt>
    <dgm:pt modelId="{0C5F7863-4155-425C-8449-A382902EC7F5}" type="parTrans" cxnId="{F1870C75-9A4E-4483-8D0C-6CC5C872C946}">
      <dgm:prSet/>
      <dgm:spPr/>
      <dgm:t>
        <a:bodyPr/>
        <a:lstStyle/>
        <a:p>
          <a:endParaRPr lang="es-VE"/>
        </a:p>
      </dgm:t>
    </dgm:pt>
    <dgm:pt modelId="{B901B54D-ECE9-415D-AA2B-5366DA7D06DD}" type="sibTrans" cxnId="{F1870C75-9A4E-4483-8D0C-6CC5C872C946}">
      <dgm:prSet/>
      <dgm:spPr/>
      <dgm:t>
        <a:bodyPr/>
        <a:lstStyle/>
        <a:p>
          <a:endParaRPr lang="es-VE"/>
        </a:p>
      </dgm:t>
    </dgm:pt>
    <dgm:pt modelId="{C7232674-33E4-4522-9905-57EFF0FC90BE}" type="pres">
      <dgm:prSet presAssocID="{28EE4E26-8E31-4404-A111-9BD4FDCA9367}" presName="diagram" presStyleCnt="0">
        <dgm:presLayoutVars>
          <dgm:dir/>
          <dgm:resizeHandles val="exact"/>
        </dgm:presLayoutVars>
      </dgm:prSet>
      <dgm:spPr/>
    </dgm:pt>
    <dgm:pt modelId="{1B762603-2814-4EA8-80C1-3AB2EAE9AA86}" type="pres">
      <dgm:prSet presAssocID="{C8766157-9C4F-4311-BAD0-412A02599581}" presName="node" presStyleLbl="node1" presStyleIdx="0" presStyleCnt="3">
        <dgm:presLayoutVars>
          <dgm:bulletEnabled val="1"/>
        </dgm:presLayoutVars>
      </dgm:prSet>
      <dgm:spPr/>
    </dgm:pt>
    <dgm:pt modelId="{D3FD59D9-F4FB-4F83-976F-C8A725E01C55}" type="pres">
      <dgm:prSet presAssocID="{2BFB6EBE-8C3D-4053-BA17-FD18A81265E6}" presName="sibTrans" presStyleCnt="0"/>
      <dgm:spPr/>
    </dgm:pt>
    <dgm:pt modelId="{FB6D4397-13C4-4518-94A5-1CCD3342FC22}" type="pres">
      <dgm:prSet presAssocID="{21F21893-077A-4740-922E-E51D3355088F}" presName="node" presStyleLbl="node1" presStyleIdx="1" presStyleCnt="3">
        <dgm:presLayoutVars>
          <dgm:bulletEnabled val="1"/>
        </dgm:presLayoutVars>
      </dgm:prSet>
      <dgm:spPr/>
    </dgm:pt>
    <dgm:pt modelId="{CDFFB89D-1C18-4393-96AD-FF34AF3F876F}" type="pres">
      <dgm:prSet presAssocID="{51B725DC-EF2F-4747-899B-CADE84C1B41A}" presName="sibTrans" presStyleCnt="0"/>
      <dgm:spPr/>
    </dgm:pt>
    <dgm:pt modelId="{31BE553F-64A8-40AC-9E5C-EB4207C8ED72}" type="pres">
      <dgm:prSet presAssocID="{B51843BB-98CD-4EB3-8E69-ACA55F407F2E}" presName="node" presStyleLbl="node1" presStyleIdx="2" presStyleCnt="3">
        <dgm:presLayoutVars>
          <dgm:bulletEnabled val="1"/>
        </dgm:presLayoutVars>
      </dgm:prSet>
      <dgm:spPr/>
    </dgm:pt>
  </dgm:ptLst>
  <dgm:cxnLst>
    <dgm:cxn modelId="{7E944F10-6DA3-40B8-B6B1-C3FF308A549C}" type="presOf" srcId="{B51843BB-98CD-4EB3-8E69-ACA55F407F2E}" destId="{31BE553F-64A8-40AC-9E5C-EB4207C8ED72}" srcOrd="0" destOrd="0" presId="urn:microsoft.com/office/officeart/2005/8/layout/default"/>
    <dgm:cxn modelId="{4013CC1E-90B3-4BED-A2E8-6BE481A8FC54}" type="presOf" srcId="{21F21893-077A-4740-922E-E51D3355088F}" destId="{FB6D4397-13C4-4518-94A5-1CCD3342FC22}" srcOrd="0" destOrd="0" presId="urn:microsoft.com/office/officeart/2005/8/layout/default"/>
    <dgm:cxn modelId="{F1870C75-9A4E-4483-8D0C-6CC5C872C946}" srcId="{28EE4E26-8E31-4404-A111-9BD4FDCA9367}" destId="{B51843BB-98CD-4EB3-8E69-ACA55F407F2E}" srcOrd="2" destOrd="0" parTransId="{0C5F7863-4155-425C-8449-A382902EC7F5}" sibTransId="{B901B54D-ECE9-415D-AA2B-5366DA7D06DD}"/>
    <dgm:cxn modelId="{A5612681-A668-4783-ACB6-1F3DD876786E}" type="presOf" srcId="{28EE4E26-8E31-4404-A111-9BD4FDCA9367}" destId="{C7232674-33E4-4522-9905-57EFF0FC90BE}" srcOrd="0" destOrd="0" presId="urn:microsoft.com/office/officeart/2005/8/layout/default"/>
    <dgm:cxn modelId="{CCEE7EA3-FB1D-4751-9829-77F3F2016F57}" srcId="{28EE4E26-8E31-4404-A111-9BD4FDCA9367}" destId="{C8766157-9C4F-4311-BAD0-412A02599581}" srcOrd="0" destOrd="0" parTransId="{736DD624-3E60-478B-8EEC-4746E23B239D}" sibTransId="{2BFB6EBE-8C3D-4053-BA17-FD18A81265E6}"/>
    <dgm:cxn modelId="{76562AB7-F93B-4C85-A628-FCE53EA74932}" type="presOf" srcId="{C8766157-9C4F-4311-BAD0-412A02599581}" destId="{1B762603-2814-4EA8-80C1-3AB2EAE9AA86}" srcOrd="0" destOrd="0" presId="urn:microsoft.com/office/officeart/2005/8/layout/default"/>
    <dgm:cxn modelId="{E64822D9-C99E-411D-826D-52914F713438}" srcId="{28EE4E26-8E31-4404-A111-9BD4FDCA9367}" destId="{21F21893-077A-4740-922E-E51D3355088F}" srcOrd="1" destOrd="0" parTransId="{4D32269B-59E4-41A4-BA4F-88C4550D4C02}" sibTransId="{51B725DC-EF2F-4747-899B-CADE84C1B41A}"/>
    <dgm:cxn modelId="{02AB3E95-A865-4602-8D41-4AFC6BEE4C20}" type="presParOf" srcId="{C7232674-33E4-4522-9905-57EFF0FC90BE}" destId="{1B762603-2814-4EA8-80C1-3AB2EAE9AA86}" srcOrd="0" destOrd="0" presId="urn:microsoft.com/office/officeart/2005/8/layout/default"/>
    <dgm:cxn modelId="{90BA986A-E53A-4F84-A100-7F41FF1E7308}" type="presParOf" srcId="{C7232674-33E4-4522-9905-57EFF0FC90BE}" destId="{D3FD59D9-F4FB-4F83-976F-C8A725E01C55}" srcOrd="1" destOrd="0" presId="urn:microsoft.com/office/officeart/2005/8/layout/default"/>
    <dgm:cxn modelId="{C5750635-671C-4D69-967C-29C97F2B71D5}" type="presParOf" srcId="{C7232674-33E4-4522-9905-57EFF0FC90BE}" destId="{FB6D4397-13C4-4518-94A5-1CCD3342FC22}" srcOrd="2" destOrd="0" presId="urn:microsoft.com/office/officeart/2005/8/layout/default"/>
    <dgm:cxn modelId="{77D81D7C-1F0C-4E72-A88B-6D71ACF70A74}" type="presParOf" srcId="{C7232674-33E4-4522-9905-57EFF0FC90BE}" destId="{CDFFB89D-1C18-4393-96AD-FF34AF3F876F}" srcOrd="3" destOrd="0" presId="urn:microsoft.com/office/officeart/2005/8/layout/default"/>
    <dgm:cxn modelId="{8FF03BE6-A371-400F-AC5C-4F634E869894}" type="presParOf" srcId="{C7232674-33E4-4522-9905-57EFF0FC90BE}" destId="{31BE553F-64A8-40AC-9E5C-EB4207C8ED7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18A16-7BF6-489E-A77C-230B1C0977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D2D6900C-836E-49DC-AD34-6A956DB24232}">
      <dgm:prSet phldrT="[Texto]"/>
      <dgm:spPr/>
      <dgm:t>
        <a:bodyPr/>
        <a:lstStyle/>
        <a:p>
          <a:r>
            <a:rPr lang="es-ES" b="1" dirty="0"/>
            <a:t>Se absorbe con rapidez. (88%).</a:t>
          </a:r>
        </a:p>
      </dgm:t>
    </dgm:pt>
    <dgm:pt modelId="{76E66736-5885-47A4-BDC8-8ECFA7E5E260}" type="parTrans" cxnId="{4D0A6240-855C-46DF-A4C6-8B7871527548}">
      <dgm:prSet/>
      <dgm:spPr/>
      <dgm:t>
        <a:bodyPr/>
        <a:lstStyle/>
        <a:p>
          <a:endParaRPr lang="es-ES"/>
        </a:p>
      </dgm:t>
    </dgm:pt>
    <dgm:pt modelId="{A15FD7BB-5860-4AA3-88D9-6B7E51E43064}" type="sibTrans" cxnId="{4D0A6240-855C-46DF-A4C6-8B7871527548}">
      <dgm:prSet/>
      <dgm:spPr/>
      <dgm:t>
        <a:bodyPr/>
        <a:lstStyle/>
        <a:p>
          <a:endParaRPr lang="es-ES"/>
        </a:p>
      </dgm:t>
    </dgm:pt>
    <dgm:pt modelId="{3BC0A288-88EB-42E3-865A-925CF4C0CF39}">
      <dgm:prSet phldrT="[Texto]"/>
      <dgm:spPr/>
      <dgm:t>
        <a:bodyPr/>
        <a:lstStyle/>
        <a:p>
          <a:r>
            <a:rPr lang="es-ES" b="1" dirty="0"/>
            <a:t>Las concentraciones plasmáticas máximas se alcanzan entre 1 y 3 h.</a:t>
          </a:r>
        </a:p>
      </dgm:t>
    </dgm:pt>
    <dgm:pt modelId="{DAC9B938-C68B-43F5-AEE4-66E2D6B1C4A2}" type="parTrans" cxnId="{65570F32-B63A-4351-9F43-293A3C22A3CF}">
      <dgm:prSet/>
      <dgm:spPr/>
      <dgm:t>
        <a:bodyPr/>
        <a:lstStyle/>
        <a:p>
          <a:endParaRPr lang="es-ES"/>
        </a:p>
      </dgm:t>
    </dgm:pt>
    <dgm:pt modelId="{2374F17F-467F-4752-98C7-E2D6C4A77233}" type="sibTrans" cxnId="{65570F32-B63A-4351-9F43-293A3C22A3CF}">
      <dgm:prSet/>
      <dgm:spPr/>
      <dgm:t>
        <a:bodyPr/>
        <a:lstStyle/>
        <a:p>
          <a:endParaRPr lang="es-ES"/>
        </a:p>
      </dgm:t>
    </dgm:pt>
    <dgm:pt modelId="{24694C20-442C-4679-A116-09ECA7D85490}">
      <dgm:prSet phldrT="[Texto]"/>
      <dgm:spPr/>
      <dgm:t>
        <a:bodyPr/>
        <a:lstStyle/>
        <a:p>
          <a:r>
            <a:rPr lang="es-ES" b="1" dirty="0"/>
            <a:t>Biodisponibilidad de 20 al 30%.</a:t>
          </a:r>
        </a:p>
      </dgm:t>
    </dgm:pt>
    <dgm:pt modelId="{1708FFCC-4ADE-4F09-9C3A-6A5E8B7F6288}" type="parTrans" cxnId="{6561DDDA-91CE-4461-99E6-C28A03600166}">
      <dgm:prSet/>
      <dgm:spPr/>
      <dgm:t>
        <a:bodyPr/>
        <a:lstStyle/>
        <a:p>
          <a:endParaRPr lang="es-ES"/>
        </a:p>
      </dgm:t>
    </dgm:pt>
    <dgm:pt modelId="{6DB19E39-2A17-48C3-BEE1-1ABD267AE115}" type="sibTrans" cxnId="{6561DDDA-91CE-4461-99E6-C28A03600166}">
      <dgm:prSet/>
      <dgm:spPr/>
      <dgm:t>
        <a:bodyPr/>
        <a:lstStyle/>
        <a:p>
          <a:endParaRPr lang="es-ES"/>
        </a:p>
      </dgm:t>
    </dgm:pt>
    <dgm:pt modelId="{BF5749B6-2DE7-448E-8594-9A2E609E9FB6}" type="pres">
      <dgm:prSet presAssocID="{60B18A16-7BF6-489E-A77C-230B1C097727}" presName="outerComposite" presStyleCnt="0">
        <dgm:presLayoutVars>
          <dgm:chMax val="5"/>
          <dgm:dir/>
          <dgm:resizeHandles val="exact"/>
        </dgm:presLayoutVars>
      </dgm:prSet>
      <dgm:spPr/>
    </dgm:pt>
    <dgm:pt modelId="{21EE65BE-2FB0-4F8A-AFBA-86D792A5DA2D}" type="pres">
      <dgm:prSet presAssocID="{60B18A16-7BF6-489E-A77C-230B1C097727}" presName="dummyMaxCanvas" presStyleCnt="0">
        <dgm:presLayoutVars/>
      </dgm:prSet>
      <dgm:spPr/>
    </dgm:pt>
    <dgm:pt modelId="{C1788909-01E2-45BF-BDBA-6C470F283BCB}" type="pres">
      <dgm:prSet presAssocID="{60B18A16-7BF6-489E-A77C-230B1C097727}" presName="ThreeNodes_1" presStyleLbl="node1" presStyleIdx="0" presStyleCnt="3" custLinFactNeighborX="-61" custLinFactNeighborY="-6527">
        <dgm:presLayoutVars>
          <dgm:bulletEnabled val="1"/>
        </dgm:presLayoutVars>
      </dgm:prSet>
      <dgm:spPr/>
    </dgm:pt>
    <dgm:pt modelId="{02637BA6-CA68-41DD-AC6D-3317DC02B4C2}" type="pres">
      <dgm:prSet presAssocID="{60B18A16-7BF6-489E-A77C-230B1C097727}" presName="ThreeNodes_2" presStyleLbl="node1" presStyleIdx="1" presStyleCnt="3">
        <dgm:presLayoutVars>
          <dgm:bulletEnabled val="1"/>
        </dgm:presLayoutVars>
      </dgm:prSet>
      <dgm:spPr/>
    </dgm:pt>
    <dgm:pt modelId="{DC6A73C8-AB70-4BE8-A5FE-E8A4EA1C9687}" type="pres">
      <dgm:prSet presAssocID="{60B18A16-7BF6-489E-A77C-230B1C097727}" presName="ThreeNodes_3" presStyleLbl="node1" presStyleIdx="2" presStyleCnt="3">
        <dgm:presLayoutVars>
          <dgm:bulletEnabled val="1"/>
        </dgm:presLayoutVars>
      </dgm:prSet>
      <dgm:spPr/>
    </dgm:pt>
    <dgm:pt modelId="{9A0084C7-02E4-4D9A-80B7-0987F150F1DD}" type="pres">
      <dgm:prSet presAssocID="{60B18A16-7BF6-489E-A77C-230B1C097727}" presName="ThreeConn_1-2" presStyleLbl="fgAccFollowNode1" presStyleIdx="0" presStyleCnt="2">
        <dgm:presLayoutVars>
          <dgm:bulletEnabled val="1"/>
        </dgm:presLayoutVars>
      </dgm:prSet>
      <dgm:spPr/>
    </dgm:pt>
    <dgm:pt modelId="{0C4553E3-6BD2-4808-819B-27F642301765}" type="pres">
      <dgm:prSet presAssocID="{60B18A16-7BF6-489E-A77C-230B1C097727}" presName="ThreeConn_2-3" presStyleLbl="fgAccFollowNode1" presStyleIdx="1" presStyleCnt="2">
        <dgm:presLayoutVars>
          <dgm:bulletEnabled val="1"/>
        </dgm:presLayoutVars>
      </dgm:prSet>
      <dgm:spPr/>
    </dgm:pt>
    <dgm:pt modelId="{3809B14C-CA54-4A38-A0A7-30B78DF6A719}" type="pres">
      <dgm:prSet presAssocID="{60B18A16-7BF6-489E-A77C-230B1C097727}" presName="ThreeNodes_1_text" presStyleLbl="node1" presStyleIdx="2" presStyleCnt="3">
        <dgm:presLayoutVars>
          <dgm:bulletEnabled val="1"/>
        </dgm:presLayoutVars>
      </dgm:prSet>
      <dgm:spPr/>
    </dgm:pt>
    <dgm:pt modelId="{9F2F3A7F-8640-410F-80A6-9C24F5297052}" type="pres">
      <dgm:prSet presAssocID="{60B18A16-7BF6-489E-A77C-230B1C097727}" presName="ThreeNodes_2_text" presStyleLbl="node1" presStyleIdx="2" presStyleCnt="3">
        <dgm:presLayoutVars>
          <dgm:bulletEnabled val="1"/>
        </dgm:presLayoutVars>
      </dgm:prSet>
      <dgm:spPr/>
    </dgm:pt>
    <dgm:pt modelId="{D3D6F74F-CAE3-4B78-9735-7700C41C49B8}" type="pres">
      <dgm:prSet presAssocID="{60B18A16-7BF6-489E-A77C-230B1C097727}" presName="ThreeNodes_3_text" presStyleLbl="node1" presStyleIdx="2" presStyleCnt="3">
        <dgm:presLayoutVars>
          <dgm:bulletEnabled val="1"/>
        </dgm:presLayoutVars>
      </dgm:prSet>
      <dgm:spPr/>
    </dgm:pt>
  </dgm:ptLst>
  <dgm:cxnLst>
    <dgm:cxn modelId="{F2B26301-0627-4FA0-B665-62FBD8DD8ED1}" type="presOf" srcId="{D2D6900C-836E-49DC-AD34-6A956DB24232}" destId="{C1788909-01E2-45BF-BDBA-6C470F283BCB}" srcOrd="0" destOrd="0" presId="urn:microsoft.com/office/officeart/2005/8/layout/vProcess5"/>
    <dgm:cxn modelId="{65570F32-B63A-4351-9F43-293A3C22A3CF}" srcId="{60B18A16-7BF6-489E-A77C-230B1C097727}" destId="{3BC0A288-88EB-42E3-865A-925CF4C0CF39}" srcOrd="1" destOrd="0" parTransId="{DAC9B938-C68B-43F5-AEE4-66E2D6B1C4A2}" sibTransId="{2374F17F-467F-4752-98C7-E2D6C4A77233}"/>
    <dgm:cxn modelId="{4D0A6240-855C-46DF-A4C6-8B7871527548}" srcId="{60B18A16-7BF6-489E-A77C-230B1C097727}" destId="{D2D6900C-836E-49DC-AD34-6A956DB24232}" srcOrd="0" destOrd="0" parTransId="{76E66736-5885-47A4-BDC8-8ECFA7E5E260}" sibTransId="{A15FD7BB-5860-4AA3-88D9-6B7E51E43064}"/>
    <dgm:cxn modelId="{F5B8554B-A026-4554-A27A-F01E3B98097F}" type="presOf" srcId="{60B18A16-7BF6-489E-A77C-230B1C097727}" destId="{BF5749B6-2DE7-448E-8594-9A2E609E9FB6}" srcOrd="0" destOrd="0" presId="urn:microsoft.com/office/officeart/2005/8/layout/vProcess5"/>
    <dgm:cxn modelId="{0403E573-A0B3-47DD-978D-52D6A534C87A}" type="presOf" srcId="{D2D6900C-836E-49DC-AD34-6A956DB24232}" destId="{3809B14C-CA54-4A38-A0A7-30B78DF6A719}" srcOrd="1" destOrd="0" presId="urn:microsoft.com/office/officeart/2005/8/layout/vProcess5"/>
    <dgm:cxn modelId="{7898E355-F23B-4C81-92FB-7F679531C681}" type="presOf" srcId="{3BC0A288-88EB-42E3-865A-925CF4C0CF39}" destId="{02637BA6-CA68-41DD-AC6D-3317DC02B4C2}" srcOrd="0" destOrd="0" presId="urn:microsoft.com/office/officeart/2005/8/layout/vProcess5"/>
    <dgm:cxn modelId="{6CA2F77A-B6DB-4B95-9142-A0B129A7BCD9}" type="presOf" srcId="{A15FD7BB-5860-4AA3-88D9-6B7E51E43064}" destId="{9A0084C7-02E4-4D9A-80B7-0987F150F1DD}" srcOrd="0" destOrd="0" presId="urn:microsoft.com/office/officeart/2005/8/layout/vProcess5"/>
    <dgm:cxn modelId="{73DC5B90-CDCA-4071-9409-7F457B5B7BF3}" type="presOf" srcId="{3BC0A288-88EB-42E3-865A-925CF4C0CF39}" destId="{9F2F3A7F-8640-410F-80A6-9C24F5297052}" srcOrd="1" destOrd="0" presId="urn:microsoft.com/office/officeart/2005/8/layout/vProcess5"/>
    <dgm:cxn modelId="{7E60CB9D-894F-4496-9B6D-E42665C02FFB}" type="presOf" srcId="{2374F17F-467F-4752-98C7-E2D6C4A77233}" destId="{0C4553E3-6BD2-4808-819B-27F642301765}" srcOrd="0" destOrd="0" presId="urn:microsoft.com/office/officeart/2005/8/layout/vProcess5"/>
    <dgm:cxn modelId="{1AEB03D1-8F66-49A7-9239-EBB6C1B6DE03}" type="presOf" srcId="{24694C20-442C-4679-A116-09ECA7D85490}" destId="{D3D6F74F-CAE3-4B78-9735-7700C41C49B8}" srcOrd="1" destOrd="0" presId="urn:microsoft.com/office/officeart/2005/8/layout/vProcess5"/>
    <dgm:cxn modelId="{6561DDDA-91CE-4461-99E6-C28A03600166}" srcId="{60B18A16-7BF6-489E-A77C-230B1C097727}" destId="{24694C20-442C-4679-A116-09ECA7D85490}" srcOrd="2" destOrd="0" parTransId="{1708FFCC-4ADE-4F09-9C3A-6A5E8B7F6288}" sibTransId="{6DB19E39-2A17-48C3-BEE1-1ABD267AE115}"/>
    <dgm:cxn modelId="{18489DFB-8E51-4FAD-AB2D-F67054E0A9EE}" type="presOf" srcId="{24694C20-442C-4679-A116-09ECA7D85490}" destId="{DC6A73C8-AB70-4BE8-A5FE-E8A4EA1C9687}" srcOrd="0" destOrd="0" presId="urn:microsoft.com/office/officeart/2005/8/layout/vProcess5"/>
    <dgm:cxn modelId="{BD385ABC-BF67-4EBF-8389-6323426B3200}" type="presParOf" srcId="{BF5749B6-2DE7-448E-8594-9A2E609E9FB6}" destId="{21EE65BE-2FB0-4F8A-AFBA-86D792A5DA2D}" srcOrd="0" destOrd="0" presId="urn:microsoft.com/office/officeart/2005/8/layout/vProcess5"/>
    <dgm:cxn modelId="{5AB19DFF-0D12-45BB-AAE8-257BF307F4B2}" type="presParOf" srcId="{BF5749B6-2DE7-448E-8594-9A2E609E9FB6}" destId="{C1788909-01E2-45BF-BDBA-6C470F283BCB}" srcOrd="1" destOrd="0" presId="urn:microsoft.com/office/officeart/2005/8/layout/vProcess5"/>
    <dgm:cxn modelId="{B63CDF60-C7E3-439F-BAE6-FCE5963FD217}" type="presParOf" srcId="{BF5749B6-2DE7-448E-8594-9A2E609E9FB6}" destId="{02637BA6-CA68-41DD-AC6D-3317DC02B4C2}" srcOrd="2" destOrd="0" presId="urn:microsoft.com/office/officeart/2005/8/layout/vProcess5"/>
    <dgm:cxn modelId="{75D000E7-C828-44F6-B389-F75253739113}" type="presParOf" srcId="{BF5749B6-2DE7-448E-8594-9A2E609E9FB6}" destId="{DC6A73C8-AB70-4BE8-A5FE-E8A4EA1C9687}" srcOrd="3" destOrd="0" presId="urn:microsoft.com/office/officeart/2005/8/layout/vProcess5"/>
    <dgm:cxn modelId="{2CBB63E4-A074-4EBF-9DC3-FB47472C49A7}" type="presParOf" srcId="{BF5749B6-2DE7-448E-8594-9A2E609E9FB6}" destId="{9A0084C7-02E4-4D9A-80B7-0987F150F1DD}" srcOrd="4" destOrd="0" presId="urn:microsoft.com/office/officeart/2005/8/layout/vProcess5"/>
    <dgm:cxn modelId="{6BF24150-BC9F-47AC-8E41-0FE6BD80708A}" type="presParOf" srcId="{BF5749B6-2DE7-448E-8594-9A2E609E9FB6}" destId="{0C4553E3-6BD2-4808-819B-27F642301765}" srcOrd="5" destOrd="0" presId="urn:microsoft.com/office/officeart/2005/8/layout/vProcess5"/>
    <dgm:cxn modelId="{F1558860-5C3A-49D0-9A7E-CA18B1A94E67}" type="presParOf" srcId="{BF5749B6-2DE7-448E-8594-9A2E609E9FB6}" destId="{3809B14C-CA54-4A38-A0A7-30B78DF6A719}" srcOrd="6" destOrd="0" presId="urn:microsoft.com/office/officeart/2005/8/layout/vProcess5"/>
    <dgm:cxn modelId="{58E8CFF0-DCF8-43AB-B743-852D84C65DDA}" type="presParOf" srcId="{BF5749B6-2DE7-448E-8594-9A2E609E9FB6}" destId="{9F2F3A7F-8640-410F-80A6-9C24F5297052}" srcOrd="7" destOrd="0" presId="urn:microsoft.com/office/officeart/2005/8/layout/vProcess5"/>
    <dgm:cxn modelId="{842F3B55-09E1-48F2-BEEB-284B322FC923}" type="presParOf" srcId="{BF5749B6-2DE7-448E-8594-9A2E609E9FB6}" destId="{D3D6F74F-CAE3-4B78-9735-7700C41C49B8}"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9FFD19-58DB-4A69-BF9A-51A88FD4E2C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VE"/>
        </a:p>
      </dgm:t>
    </dgm:pt>
    <dgm:pt modelId="{95C49DDC-55F8-4A07-A08B-C6931F13D2FD}">
      <dgm:prSet phldrT="[Texto]" custT="1"/>
      <dgm:spPr/>
      <dgm:t>
        <a:bodyPr/>
        <a:lstStyle/>
        <a:p>
          <a:pPr algn="just">
            <a:buClrTx/>
            <a:buSzTx/>
            <a:buFontTx/>
            <a:buNone/>
          </a:pPr>
          <a:r>
            <a:rPr lang="es-VE" sz="2000" b="1" dirty="0">
              <a:solidFill>
                <a:schemeClr val="tx1"/>
              </a:solidFill>
            </a:rPr>
            <a:t>En pacientes ancianos con hipertensión sistólica aislada, el tratamiento médico activo redujo el riesgo de accidente cerebrovascular y la aparición de otras complicaciones cardiovasculares. </a:t>
          </a:r>
        </a:p>
      </dgm:t>
    </dgm:pt>
    <dgm:pt modelId="{DC5E0475-07BC-4352-BB3A-AB7AB6E1D71A}" type="parTrans" cxnId="{521BF2CC-D731-4A2E-B15C-90838F53EE01}">
      <dgm:prSet/>
      <dgm:spPr/>
      <dgm:t>
        <a:bodyPr/>
        <a:lstStyle/>
        <a:p>
          <a:pPr algn="just"/>
          <a:endParaRPr lang="es-VE" sz="2000" b="1">
            <a:solidFill>
              <a:schemeClr val="tx1"/>
            </a:solidFill>
          </a:endParaRPr>
        </a:p>
      </dgm:t>
    </dgm:pt>
    <dgm:pt modelId="{CEA22A2D-5375-4FF9-806C-F9C167A4B882}" type="sibTrans" cxnId="{521BF2CC-D731-4A2E-B15C-90838F53EE01}">
      <dgm:prSet/>
      <dgm:spPr/>
      <dgm:t>
        <a:bodyPr/>
        <a:lstStyle/>
        <a:p>
          <a:pPr algn="just"/>
          <a:endParaRPr lang="es-VE" sz="2000" b="1">
            <a:solidFill>
              <a:schemeClr val="tx1"/>
            </a:solidFill>
          </a:endParaRPr>
        </a:p>
      </dgm:t>
    </dgm:pt>
    <dgm:pt modelId="{5E3BC6A0-6660-44C6-BE5F-8BAF9D553584}">
      <dgm:prSet custT="1"/>
      <dgm:spPr/>
      <dgm:t>
        <a:bodyPr/>
        <a:lstStyle/>
        <a:p>
          <a:pPr algn="just"/>
          <a:r>
            <a:rPr lang="es-VE" sz="2000" b="1" dirty="0">
              <a:solidFill>
                <a:schemeClr val="tx1"/>
              </a:solidFill>
              <a:effectLst/>
              <a:latin typeface="+mn-lt"/>
              <a:ea typeface="+mn-ea"/>
              <a:cs typeface="+mn-cs"/>
            </a:rPr>
            <a:t>Con el tratamiento activo se evidenció beneficio poco después de la asignación al azar, cuando la mayoría de los pacientes todavía estaban en monoterapia con </a:t>
          </a:r>
          <a:r>
            <a:rPr lang="es-VE" sz="2000" b="1" dirty="0" err="1">
              <a:solidFill>
                <a:schemeClr val="tx1"/>
              </a:solidFill>
              <a:effectLst/>
              <a:latin typeface="+mn-lt"/>
              <a:ea typeface="+mn-ea"/>
              <a:cs typeface="+mn-cs"/>
            </a:rPr>
            <a:t>nitrendipina</a:t>
          </a:r>
          <a:r>
            <a:rPr lang="es-VE" sz="2000" b="1" dirty="0">
              <a:solidFill>
                <a:schemeClr val="tx1"/>
              </a:solidFill>
              <a:effectLst/>
              <a:latin typeface="+mn-lt"/>
              <a:ea typeface="+mn-ea"/>
              <a:cs typeface="+mn-cs"/>
            </a:rPr>
            <a:t>. </a:t>
          </a:r>
        </a:p>
      </dgm:t>
    </dgm:pt>
    <dgm:pt modelId="{ED4DA75C-B5E4-4586-B0D6-35E10194CF3E}" type="parTrans" cxnId="{7B4BD55F-32F1-4457-9CD0-E36C44E5793F}">
      <dgm:prSet/>
      <dgm:spPr/>
      <dgm:t>
        <a:bodyPr/>
        <a:lstStyle/>
        <a:p>
          <a:pPr algn="just"/>
          <a:endParaRPr lang="es-VE" sz="2000" b="1">
            <a:solidFill>
              <a:schemeClr val="tx1"/>
            </a:solidFill>
          </a:endParaRPr>
        </a:p>
      </dgm:t>
    </dgm:pt>
    <dgm:pt modelId="{FF053D24-1936-4D36-AD8E-2793F53EB8F2}" type="sibTrans" cxnId="{7B4BD55F-32F1-4457-9CD0-E36C44E5793F}">
      <dgm:prSet/>
      <dgm:spPr/>
      <dgm:t>
        <a:bodyPr/>
        <a:lstStyle/>
        <a:p>
          <a:pPr algn="just"/>
          <a:endParaRPr lang="es-VE" sz="2000" b="1">
            <a:solidFill>
              <a:schemeClr val="tx1"/>
            </a:solidFill>
          </a:endParaRPr>
        </a:p>
      </dgm:t>
    </dgm:pt>
    <dgm:pt modelId="{33F874F8-1EED-414E-92F5-1F837CF5327E}">
      <dgm:prSet custT="1"/>
      <dgm:spPr/>
      <dgm:t>
        <a:bodyPr/>
        <a:lstStyle/>
        <a:p>
          <a:pPr algn="just"/>
          <a:r>
            <a:rPr lang="es-VE" sz="2000" b="1" dirty="0">
              <a:solidFill>
                <a:schemeClr val="tx1"/>
              </a:solidFill>
              <a:effectLst/>
              <a:latin typeface="+mn-lt"/>
              <a:ea typeface="+mn-ea"/>
              <a:cs typeface="+mn-cs"/>
            </a:rPr>
            <a:t>Los puntos finales disminuyeron de manera similar en pacientes de Europa Oriental y Occidental. A las tasas observadas en el grupo placebo, el tratamiento de 1000 pacientes ancianos con hipertensión sistólica aislada durante 5 años podría prevenir 29 accidentes cerebrovasculares o 53 eventos cardiovasculares mayores.</a:t>
          </a:r>
        </a:p>
      </dgm:t>
    </dgm:pt>
    <dgm:pt modelId="{FA180A83-D04B-4492-B927-6B38B8F1091B}" type="parTrans" cxnId="{74D29ED5-58A5-4F16-8AE9-FFDBFE4E3979}">
      <dgm:prSet/>
      <dgm:spPr/>
      <dgm:t>
        <a:bodyPr/>
        <a:lstStyle/>
        <a:p>
          <a:pPr algn="just"/>
          <a:endParaRPr lang="es-VE" sz="2000" b="1">
            <a:solidFill>
              <a:schemeClr val="tx1"/>
            </a:solidFill>
          </a:endParaRPr>
        </a:p>
      </dgm:t>
    </dgm:pt>
    <dgm:pt modelId="{0CA7CC18-0EED-4F64-BDEB-2FCD0C68C616}" type="sibTrans" cxnId="{74D29ED5-58A5-4F16-8AE9-FFDBFE4E3979}">
      <dgm:prSet/>
      <dgm:spPr/>
      <dgm:t>
        <a:bodyPr/>
        <a:lstStyle/>
        <a:p>
          <a:pPr algn="just"/>
          <a:endParaRPr lang="es-VE" sz="2000" b="1">
            <a:solidFill>
              <a:schemeClr val="tx1"/>
            </a:solidFill>
          </a:endParaRPr>
        </a:p>
      </dgm:t>
    </dgm:pt>
    <dgm:pt modelId="{A22783D6-BBA4-4D94-BDD0-A39CA60B254B}" type="pres">
      <dgm:prSet presAssocID="{839FFD19-58DB-4A69-BF9A-51A88FD4E2C8}" presName="Name0" presStyleCnt="0">
        <dgm:presLayoutVars>
          <dgm:chMax val="7"/>
          <dgm:chPref val="7"/>
          <dgm:dir/>
        </dgm:presLayoutVars>
      </dgm:prSet>
      <dgm:spPr/>
    </dgm:pt>
    <dgm:pt modelId="{420BBA17-D7CD-42D5-B6B8-6375691A383E}" type="pres">
      <dgm:prSet presAssocID="{839FFD19-58DB-4A69-BF9A-51A88FD4E2C8}" presName="Name1" presStyleCnt="0"/>
      <dgm:spPr/>
    </dgm:pt>
    <dgm:pt modelId="{6698384B-4E1D-4E6F-808F-56C8FCCC346A}" type="pres">
      <dgm:prSet presAssocID="{839FFD19-58DB-4A69-BF9A-51A88FD4E2C8}" presName="cycle" presStyleCnt="0"/>
      <dgm:spPr/>
    </dgm:pt>
    <dgm:pt modelId="{36107638-82AE-4856-9AC0-58905F38AC8E}" type="pres">
      <dgm:prSet presAssocID="{839FFD19-58DB-4A69-BF9A-51A88FD4E2C8}" presName="srcNode" presStyleLbl="node1" presStyleIdx="0" presStyleCnt="3"/>
      <dgm:spPr/>
    </dgm:pt>
    <dgm:pt modelId="{58543BE8-2144-4E96-891C-0C2AA0461F76}" type="pres">
      <dgm:prSet presAssocID="{839FFD19-58DB-4A69-BF9A-51A88FD4E2C8}" presName="conn" presStyleLbl="parChTrans1D2" presStyleIdx="0" presStyleCnt="1"/>
      <dgm:spPr/>
    </dgm:pt>
    <dgm:pt modelId="{8D7A083E-2552-4CCA-B738-6D763050B668}" type="pres">
      <dgm:prSet presAssocID="{839FFD19-58DB-4A69-BF9A-51A88FD4E2C8}" presName="extraNode" presStyleLbl="node1" presStyleIdx="0" presStyleCnt="3"/>
      <dgm:spPr/>
    </dgm:pt>
    <dgm:pt modelId="{8DD040B1-47B9-4BE1-BD1A-20BC49E06DF3}" type="pres">
      <dgm:prSet presAssocID="{839FFD19-58DB-4A69-BF9A-51A88FD4E2C8}" presName="dstNode" presStyleLbl="node1" presStyleIdx="0" presStyleCnt="3"/>
      <dgm:spPr/>
    </dgm:pt>
    <dgm:pt modelId="{8448183A-21B2-4AE3-8E69-80F152A801B3}" type="pres">
      <dgm:prSet presAssocID="{95C49DDC-55F8-4A07-A08B-C6931F13D2FD}" presName="text_1" presStyleLbl="node1" presStyleIdx="0" presStyleCnt="3">
        <dgm:presLayoutVars>
          <dgm:bulletEnabled val="1"/>
        </dgm:presLayoutVars>
      </dgm:prSet>
      <dgm:spPr/>
    </dgm:pt>
    <dgm:pt modelId="{0C9F00BE-D8F1-4C98-A8AB-782096DE8FEC}" type="pres">
      <dgm:prSet presAssocID="{95C49DDC-55F8-4A07-A08B-C6931F13D2FD}" presName="accent_1" presStyleCnt="0"/>
      <dgm:spPr/>
    </dgm:pt>
    <dgm:pt modelId="{582F3668-D390-4109-A797-0BAAF21847CA}" type="pres">
      <dgm:prSet presAssocID="{95C49DDC-55F8-4A07-A08B-C6931F13D2FD}" presName="accentRepeatNode" presStyleLbl="solidFgAcc1" presStyleIdx="0" presStyleCnt="3"/>
      <dgm:spPr/>
    </dgm:pt>
    <dgm:pt modelId="{6384621E-3750-4813-BA60-BCFD4EAEC9A5}" type="pres">
      <dgm:prSet presAssocID="{5E3BC6A0-6660-44C6-BE5F-8BAF9D553584}" presName="text_2" presStyleLbl="node1" presStyleIdx="1" presStyleCnt="3">
        <dgm:presLayoutVars>
          <dgm:bulletEnabled val="1"/>
        </dgm:presLayoutVars>
      </dgm:prSet>
      <dgm:spPr/>
    </dgm:pt>
    <dgm:pt modelId="{40C54E2E-06EA-4A36-AD95-363F96DD9B55}" type="pres">
      <dgm:prSet presAssocID="{5E3BC6A0-6660-44C6-BE5F-8BAF9D553584}" presName="accent_2" presStyleCnt="0"/>
      <dgm:spPr/>
    </dgm:pt>
    <dgm:pt modelId="{A360AB03-7969-4B78-BD11-8EA201E4F1CD}" type="pres">
      <dgm:prSet presAssocID="{5E3BC6A0-6660-44C6-BE5F-8BAF9D553584}" presName="accentRepeatNode" presStyleLbl="solidFgAcc1" presStyleIdx="1" presStyleCnt="3"/>
      <dgm:spPr/>
    </dgm:pt>
    <dgm:pt modelId="{0655208C-3AEC-41B2-B74F-D7F69E74BF46}" type="pres">
      <dgm:prSet presAssocID="{33F874F8-1EED-414E-92F5-1F837CF5327E}" presName="text_3" presStyleLbl="node1" presStyleIdx="2" presStyleCnt="3" custScaleY="117073">
        <dgm:presLayoutVars>
          <dgm:bulletEnabled val="1"/>
        </dgm:presLayoutVars>
      </dgm:prSet>
      <dgm:spPr/>
    </dgm:pt>
    <dgm:pt modelId="{D13D78A1-8EC1-412A-9B4D-AF4061C65CD4}" type="pres">
      <dgm:prSet presAssocID="{33F874F8-1EED-414E-92F5-1F837CF5327E}" presName="accent_3" presStyleCnt="0"/>
      <dgm:spPr/>
    </dgm:pt>
    <dgm:pt modelId="{661898E9-6D51-4F86-9B6D-0824FC1952E8}" type="pres">
      <dgm:prSet presAssocID="{33F874F8-1EED-414E-92F5-1F837CF5327E}" presName="accentRepeatNode" presStyleLbl="solidFgAcc1" presStyleIdx="2" presStyleCnt="3"/>
      <dgm:spPr/>
    </dgm:pt>
  </dgm:ptLst>
  <dgm:cxnLst>
    <dgm:cxn modelId="{A91A730A-831D-473D-8EB7-20F56E4F1EAB}" type="presOf" srcId="{33F874F8-1EED-414E-92F5-1F837CF5327E}" destId="{0655208C-3AEC-41B2-B74F-D7F69E74BF46}" srcOrd="0" destOrd="0" presId="urn:microsoft.com/office/officeart/2008/layout/VerticalCurvedList"/>
    <dgm:cxn modelId="{C40C662A-C36B-4A68-B794-E4169F6CD3A9}" type="presOf" srcId="{95C49DDC-55F8-4A07-A08B-C6931F13D2FD}" destId="{8448183A-21B2-4AE3-8E69-80F152A801B3}" srcOrd="0" destOrd="0" presId="urn:microsoft.com/office/officeart/2008/layout/VerticalCurvedList"/>
    <dgm:cxn modelId="{E564F83C-D9F8-4BE1-9F65-F7F440214BFE}" type="presOf" srcId="{CEA22A2D-5375-4FF9-806C-F9C167A4B882}" destId="{58543BE8-2144-4E96-891C-0C2AA0461F76}" srcOrd="0" destOrd="0" presId="urn:microsoft.com/office/officeart/2008/layout/VerticalCurvedList"/>
    <dgm:cxn modelId="{7B4BD55F-32F1-4457-9CD0-E36C44E5793F}" srcId="{839FFD19-58DB-4A69-BF9A-51A88FD4E2C8}" destId="{5E3BC6A0-6660-44C6-BE5F-8BAF9D553584}" srcOrd="1" destOrd="0" parTransId="{ED4DA75C-B5E4-4586-B0D6-35E10194CF3E}" sibTransId="{FF053D24-1936-4D36-AD8E-2793F53EB8F2}"/>
    <dgm:cxn modelId="{49858E7E-97E7-4DCD-95EA-41C85D8FF59B}" type="presOf" srcId="{5E3BC6A0-6660-44C6-BE5F-8BAF9D553584}" destId="{6384621E-3750-4813-BA60-BCFD4EAEC9A5}" srcOrd="0" destOrd="0" presId="urn:microsoft.com/office/officeart/2008/layout/VerticalCurvedList"/>
    <dgm:cxn modelId="{B174F095-5FCC-4198-8CB7-E8EB9F052A5B}" type="presOf" srcId="{839FFD19-58DB-4A69-BF9A-51A88FD4E2C8}" destId="{A22783D6-BBA4-4D94-BDD0-A39CA60B254B}" srcOrd="0" destOrd="0" presId="urn:microsoft.com/office/officeart/2008/layout/VerticalCurvedList"/>
    <dgm:cxn modelId="{521BF2CC-D731-4A2E-B15C-90838F53EE01}" srcId="{839FFD19-58DB-4A69-BF9A-51A88FD4E2C8}" destId="{95C49DDC-55F8-4A07-A08B-C6931F13D2FD}" srcOrd="0" destOrd="0" parTransId="{DC5E0475-07BC-4352-BB3A-AB7AB6E1D71A}" sibTransId="{CEA22A2D-5375-4FF9-806C-F9C167A4B882}"/>
    <dgm:cxn modelId="{74D29ED5-58A5-4F16-8AE9-FFDBFE4E3979}" srcId="{839FFD19-58DB-4A69-BF9A-51A88FD4E2C8}" destId="{33F874F8-1EED-414E-92F5-1F837CF5327E}" srcOrd="2" destOrd="0" parTransId="{FA180A83-D04B-4492-B927-6B38B8F1091B}" sibTransId="{0CA7CC18-0EED-4F64-BDEB-2FCD0C68C616}"/>
    <dgm:cxn modelId="{ACB4BBE0-4C1E-4125-8026-631C4DBE3DD8}" type="presParOf" srcId="{A22783D6-BBA4-4D94-BDD0-A39CA60B254B}" destId="{420BBA17-D7CD-42D5-B6B8-6375691A383E}" srcOrd="0" destOrd="0" presId="urn:microsoft.com/office/officeart/2008/layout/VerticalCurvedList"/>
    <dgm:cxn modelId="{9299AA38-8352-4A3C-BCC4-C89EC1F1B832}" type="presParOf" srcId="{420BBA17-D7CD-42D5-B6B8-6375691A383E}" destId="{6698384B-4E1D-4E6F-808F-56C8FCCC346A}" srcOrd="0" destOrd="0" presId="urn:microsoft.com/office/officeart/2008/layout/VerticalCurvedList"/>
    <dgm:cxn modelId="{9741AF70-441C-4264-8A87-C42C2DE580FB}" type="presParOf" srcId="{6698384B-4E1D-4E6F-808F-56C8FCCC346A}" destId="{36107638-82AE-4856-9AC0-58905F38AC8E}" srcOrd="0" destOrd="0" presId="urn:microsoft.com/office/officeart/2008/layout/VerticalCurvedList"/>
    <dgm:cxn modelId="{8143BCF1-DF45-4D2B-B691-8EFDFA8D86CC}" type="presParOf" srcId="{6698384B-4E1D-4E6F-808F-56C8FCCC346A}" destId="{58543BE8-2144-4E96-891C-0C2AA0461F76}" srcOrd="1" destOrd="0" presId="urn:microsoft.com/office/officeart/2008/layout/VerticalCurvedList"/>
    <dgm:cxn modelId="{ABFAF68D-D81A-45B7-A7FC-20663878D0FB}" type="presParOf" srcId="{6698384B-4E1D-4E6F-808F-56C8FCCC346A}" destId="{8D7A083E-2552-4CCA-B738-6D763050B668}" srcOrd="2" destOrd="0" presId="urn:microsoft.com/office/officeart/2008/layout/VerticalCurvedList"/>
    <dgm:cxn modelId="{F89BA421-BD6E-46A6-81BF-E1861B257283}" type="presParOf" srcId="{6698384B-4E1D-4E6F-808F-56C8FCCC346A}" destId="{8DD040B1-47B9-4BE1-BD1A-20BC49E06DF3}" srcOrd="3" destOrd="0" presId="urn:microsoft.com/office/officeart/2008/layout/VerticalCurvedList"/>
    <dgm:cxn modelId="{461FDD06-3C5C-492F-9194-EAE672028E53}" type="presParOf" srcId="{420BBA17-D7CD-42D5-B6B8-6375691A383E}" destId="{8448183A-21B2-4AE3-8E69-80F152A801B3}" srcOrd="1" destOrd="0" presId="urn:microsoft.com/office/officeart/2008/layout/VerticalCurvedList"/>
    <dgm:cxn modelId="{69B6F7C9-64D8-4BE3-BB41-40D4AD331D55}" type="presParOf" srcId="{420BBA17-D7CD-42D5-B6B8-6375691A383E}" destId="{0C9F00BE-D8F1-4C98-A8AB-782096DE8FEC}" srcOrd="2" destOrd="0" presId="urn:microsoft.com/office/officeart/2008/layout/VerticalCurvedList"/>
    <dgm:cxn modelId="{CF09785D-CFCD-4E43-A950-0F8773DE034B}" type="presParOf" srcId="{0C9F00BE-D8F1-4C98-A8AB-782096DE8FEC}" destId="{582F3668-D390-4109-A797-0BAAF21847CA}" srcOrd="0" destOrd="0" presId="urn:microsoft.com/office/officeart/2008/layout/VerticalCurvedList"/>
    <dgm:cxn modelId="{284C3AAC-A65C-46EC-BD58-2049B5152BBE}" type="presParOf" srcId="{420BBA17-D7CD-42D5-B6B8-6375691A383E}" destId="{6384621E-3750-4813-BA60-BCFD4EAEC9A5}" srcOrd="3" destOrd="0" presId="urn:microsoft.com/office/officeart/2008/layout/VerticalCurvedList"/>
    <dgm:cxn modelId="{17BD284E-80C4-427D-9CD7-320DEBCB98B0}" type="presParOf" srcId="{420BBA17-D7CD-42D5-B6B8-6375691A383E}" destId="{40C54E2E-06EA-4A36-AD95-363F96DD9B55}" srcOrd="4" destOrd="0" presId="urn:microsoft.com/office/officeart/2008/layout/VerticalCurvedList"/>
    <dgm:cxn modelId="{B4F22CCB-FD5C-4A37-B906-77D351B780B6}" type="presParOf" srcId="{40C54E2E-06EA-4A36-AD95-363F96DD9B55}" destId="{A360AB03-7969-4B78-BD11-8EA201E4F1CD}" srcOrd="0" destOrd="0" presId="urn:microsoft.com/office/officeart/2008/layout/VerticalCurvedList"/>
    <dgm:cxn modelId="{85029847-07C6-4AA1-A3CF-B158CB6FC58A}" type="presParOf" srcId="{420BBA17-D7CD-42D5-B6B8-6375691A383E}" destId="{0655208C-3AEC-41B2-B74F-D7F69E74BF46}" srcOrd="5" destOrd="0" presId="urn:microsoft.com/office/officeart/2008/layout/VerticalCurvedList"/>
    <dgm:cxn modelId="{B5410AF0-35A2-4DDB-AF37-C445F403182A}" type="presParOf" srcId="{420BBA17-D7CD-42D5-B6B8-6375691A383E}" destId="{D13D78A1-8EC1-412A-9B4D-AF4061C65CD4}" srcOrd="6" destOrd="0" presId="urn:microsoft.com/office/officeart/2008/layout/VerticalCurvedList"/>
    <dgm:cxn modelId="{AC111D43-228D-416A-AD3C-02983DBDF42B}" type="presParOf" srcId="{D13D78A1-8EC1-412A-9B4D-AF4061C65CD4}" destId="{661898E9-6D51-4F86-9B6D-0824FC1952E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9FFD19-58DB-4A69-BF9A-51A88FD4E2C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VE"/>
        </a:p>
      </dgm:t>
    </dgm:pt>
    <dgm:pt modelId="{AD971F15-E110-4034-92B0-843ECBF9CED3}">
      <dgm:prSet custT="1"/>
      <dgm:spPr/>
      <dgm:t>
        <a:bodyPr/>
        <a:lstStyle/>
        <a:p>
          <a:pPr algn="just"/>
          <a:r>
            <a:rPr lang="es-VE" sz="1600" b="1" dirty="0">
              <a:solidFill>
                <a:schemeClr val="tx1"/>
              </a:solidFill>
              <a:effectLst/>
              <a:latin typeface="+mn-lt"/>
              <a:ea typeface="+mn-ea"/>
              <a:cs typeface="+mn-cs"/>
            </a:rPr>
            <a:t>Los beneficios del tratamiento antihipertensivo fueron similares a los de otros ensayos en pacientes mayores con hipertensión sistólica y diastólica combinada. </a:t>
          </a:r>
        </a:p>
      </dgm:t>
    </dgm:pt>
    <dgm:pt modelId="{46321873-49A5-4597-BAF0-E2D2799DBB76}" type="parTrans" cxnId="{F0E1B7DE-63E2-4247-BD86-2A142C6D5463}">
      <dgm:prSet/>
      <dgm:spPr/>
      <dgm:t>
        <a:bodyPr/>
        <a:lstStyle/>
        <a:p>
          <a:pPr algn="just"/>
          <a:endParaRPr lang="es-VE" sz="1600" b="1">
            <a:solidFill>
              <a:schemeClr val="tx1"/>
            </a:solidFill>
          </a:endParaRPr>
        </a:p>
      </dgm:t>
    </dgm:pt>
    <dgm:pt modelId="{31717B4D-5555-4ECF-B755-123CEB1DB1F0}" type="sibTrans" cxnId="{F0E1B7DE-63E2-4247-BD86-2A142C6D5463}">
      <dgm:prSet/>
      <dgm:spPr/>
      <dgm:t>
        <a:bodyPr/>
        <a:lstStyle/>
        <a:p>
          <a:pPr algn="just"/>
          <a:endParaRPr lang="es-VE" sz="1600" b="1">
            <a:solidFill>
              <a:schemeClr val="tx1"/>
            </a:solidFill>
          </a:endParaRPr>
        </a:p>
      </dgm:t>
    </dgm:pt>
    <dgm:pt modelId="{3ED025E7-FB7F-4293-8377-D95BD5D88DB9}">
      <dgm:prSet custT="1"/>
      <dgm:spPr/>
      <dgm:t>
        <a:bodyPr/>
        <a:lstStyle/>
        <a:p>
          <a:pPr algn="just"/>
          <a:r>
            <a:rPr lang="es-VE" sz="1600" b="1" dirty="0">
              <a:solidFill>
                <a:schemeClr val="tx1"/>
              </a:solidFill>
              <a:effectLst/>
              <a:latin typeface="+mn-lt"/>
              <a:ea typeface="+mn-ea"/>
              <a:cs typeface="+mn-cs"/>
            </a:rPr>
            <a:t>El tratamiento antihipertensivo redujo el accidente cerebrovascular fatal y mortalidad cardiovascular. En una revisión cuantitativa posterior, que también incluía el ensayo SHEP, las estimaciones fueron las mismas.</a:t>
          </a:r>
        </a:p>
      </dgm:t>
    </dgm:pt>
    <dgm:pt modelId="{1421A708-C1A5-49F0-AD1F-C201BE91D12A}" type="parTrans" cxnId="{3FDDFD75-1154-4022-AEAA-04FEAE3556F7}">
      <dgm:prSet/>
      <dgm:spPr/>
      <dgm:t>
        <a:bodyPr/>
        <a:lstStyle/>
        <a:p>
          <a:pPr algn="just"/>
          <a:endParaRPr lang="es-VE" sz="1600" b="1">
            <a:solidFill>
              <a:schemeClr val="tx1"/>
            </a:solidFill>
          </a:endParaRPr>
        </a:p>
      </dgm:t>
    </dgm:pt>
    <dgm:pt modelId="{48465467-43C1-4998-9DD4-5B830840995C}" type="sibTrans" cxnId="{3FDDFD75-1154-4022-AEAA-04FEAE3556F7}">
      <dgm:prSet/>
      <dgm:spPr/>
      <dgm:t>
        <a:bodyPr/>
        <a:lstStyle/>
        <a:p>
          <a:pPr algn="just"/>
          <a:endParaRPr lang="es-VE" sz="1600" b="1">
            <a:solidFill>
              <a:schemeClr val="tx1"/>
            </a:solidFill>
          </a:endParaRPr>
        </a:p>
      </dgm:t>
    </dgm:pt>
    <dgm:pt modelId="{36DF95FD-4DD0-495E-A47B-4054138B0882}">
      <dgm:prSet custT="1"/>
      <dgm:spPr/>
      <dgm:t>
        <a:bodyPr/>
        <a:lstStyle/>
        <a:p>
          <a:pPr algn="just"/>
          <a:r>
            <a:rPr lang="es-VE" sz="1600" b="1" dirty="0">
              <a:solidFill>
                <a:schemeClr val="tx1"/>
              </a:solidFill>
              <a:effectLst/>
              <a:latin typeface="+mn-lt"/>
              <a:ea typeface="+mn-ea"/>
              <a:cs typeface="+mn-cs"/>
            </a:rPr>
            <a:t>Según las directrices de 1993 en los EE. UU., diuréticos y BB eran los únicos tipos de fármacos que se habían utilizado en ensayos clínicos controlados a largo plazo y demostraron reducción de la morbilidad y la mortalidad. Por lo tanto, estos medicamentos eran los recomendados como agentes de primera elección, a menos que estén contraindicados o sean inaceptables o haya indicaciones especiales para otros agentes.</a:t>
          </a:r>
          <a:endParaRPr lang="es-VE" sz="1600" b="1" dirty="0">
            <a:solidFill>
              <a:schemeClr val="tx1"/>
            </a:solidFill>
          </a:endParaRPr>
        </a:p>
      </dgm:t>
    </dgm:pt>
    <dgm:pt modelId="{0D1CEF24-687A-4916-952C-F761076E8D81}" type="parTrans" cxnId="{2020733B-0E8F-459D-82BD-ACE5C5042365}">
      <dgm:prSet/>
      <dgm:spPr/>
      <dgm:t>
        <a:bodyPr/>
        <a:lstStyle/>
        <a:p>
          <a:pPr algn="just"/>
          <a:endParaRPr lang="es-VE" sz="1600" b="1">
            <a:solidFill>
              <a:schemeClr val="tx1"/>
            </a:solidFill>
          </a:endParaRPr>
        </a:p>
      </dgm:t>
    </dgm:pt>
    <dgm:pt modelId="{57993513-C335-4FF1-8996-555EB061F53F}" type="sibTrans" cxnId="{2020733B-0E8F-459D-82BD-ACE5C5042365}">
      <dgm:prSet/>
      <dgm:spPr/>
      <dgm:t>
        <a:bodyPr/>
        <a:lstStyle/>
        <a:p>
          <a:pPr algn="just"/>
          <a:endParaRPr lang="es-VE" sz="1600" b="1">
            <a:solidFill>
              <a:schemeClr val="tx1"/>
            </a:solidFill>
          </a:endParaRPr>
        </a:p>
      </dgm:t>
    </dgm:pt>
    <dgm:pt modelId="{A22783D6-BBA4-4D94-BDD0-A39CA60B254B}" type="pres">
      <dgm:prSet presAssocID="{839FFD19-58DB-4A69-BF9A-51A88FD4E2C8}" presName="Name0" presStyleCnt="0">
        <dgm:presLayoutVars>
          <dgm:chMax val="7"/>
          <dgm:chPref val="7"/>
          <dgm:dir/>
        </dgm:presLayoutVars>
      </dgm:prSet>
      <dgm:spPr/>
    </dgm:pt>
    <dgm:pt modelId="{420BBA17-D7CD-42D5-B6B8-6375691A383E}" type="pres">
      <dgm:prSet presAssocID="{839FFD19-58DB-4A69-BF9A-51A88FD4E2C8}" presName="Name1" presStyleCnt="0"/>
      <dgm:spPr/>
    </dgm:pt>
    <dgm:pt modelId="{6698384B-4E1D-4E6F-808F-56C8FCCC346A}" type="pres">
      <dgm:prSet presAssocID="{839FFD19-58DB-4A69-BF9A-51A88FD4E2C8}" presName="cycle" presStyleCnt="0"/>
      <dgm:spPr/>
    </dgm:pt>
    <dgm:pt modelId="{36107638-82AE-4856-9AC0-58905F38AC8E}" type="pres">
      <dgm:prSet presAssocID="{839FFD19-58DB-4A69-BF9A-51A88FD4E2C8}" presName="srcNode" presStyleLbl="node1" presStyleIdx="0" presStyleCnt="3"/>
      <dgm:spPr/>
    </dgm:pt>
    <dgm:pt modelId="{58543BE8-2144-4E96-891C-0C2AA0461F76}" type="pres">
      <dgm:prSet presAssocID="{839FFD19-58DB-4A69-BF9A-51A88FD4E2C8}" presName="conn" presStyleLbl="parChTrans1D2" presStyleIdx="0" presStyleCnt="1"/>
      <dgm:spPr/>
    </dgm:pt>
    <dgm:pt modelId="{8D7A083E-2552-4CCA-B738-6D763050B668}" type="pres">
      <dgm:prSet presAssocID="{839FFD19-58DB-4A69-BF9A-51A88FD4E2C8}" presName="extraNode" presStyleLbl="node1" presStyleIdx="0" presStyleCnt="3"/>
      <dgm:spPr/>
    </dgm:pt>
    <dgm:pt modelId="{8DD040B1-47B9-4BE1-BD1A-20BC49E06DF3}" type="pres">
      <dgm:prSet presAssocID="{839FFD19-58DB-4A69-BF9A-51A88FD4E2C8}" presName="dstNode" presStyleLbl="node1" presStyleIdx="0" presStyleCnt="3"/>
      <dgm:spPr/>
    </dgm:pt>
    <dgm:pt modelId="{C15752BE-A70B-48E3-AE7C-2BC6DDF50977}" type="pres">
      <dgm:prSet presAssocID="{AD971F15-E110-4034-92B0-843ECBF9CED3}" presName="text_1" presStyleLbl="node1" presStyleIdx="0" presStyleCnt="3">
        <dgm:presLayoutVars>
          <dgm:bulletEnabled val="1"/>
        </dgm:presLayoutVars>
      </dgm:prSet>
      <dgm:spPr/>
    </dgm:pt>
    <dgm:pt modelId="{D4220D5C-466F-4A17-A4C6-61ABE4B43429}" type="pres">
      <dgm:prSet presAssocID="{AD971F15-E110-4034-92B0-843ECBF9CED3}" presName="accent_1" presStyleCnt="0"/>
      <dgm:spPr/>
    </dgm:pt>
    <dgm:pt modelId="{02494254-F219-4922-8A90-26FCF64B4A72}" type="pres">
      <dgm:prSet presAssocID="{AD971F15-E110-4034-92B0-843ECBF9CED3}" presName="accentRepeatNode" presStyleLbl="solidFgAcc1" presStyleIdx="0" presStyleCnt="3"/>
      <dgm:spPr/>
    </dgm:pt>
    <dgm:pt modelId="{A8DF99B0-F453-448E-B56E-F2DB8BDC778A}" type="pres">
      <dgm:prSet presAssocID="{3ED025E7-FB7F-4293-8377-D95BD5D88DB9}" presName="text_2" presStyleLbl="node1" presStyleIdx="1" presStyleCnt="3">
        <dgm:presLayoutVars>
          <dgm:bulletEnabled val="1"/>
        </dgm:presLayoutVars>
      </dgm:prSet>
      <dgm:spPr/>
    </dgm:pt>
    <dgm:pt modelId="{B31C7F30-AD81-44FC-BF30-55706AD3C65B}" type="pres">
      <dgm:prSet presAssocID="{3ED025E7-FB7F-4293-8377-D95BD5D88DB9}" presName="accent_2" presStyleCnt="0"/>
      <dgm:spPr/>
    </dgm:pt>
    <dgm:pt modelId="{62231219-581E-49BB-8520-2F9061EDAFAC}" type="pres">
      <dgm:prSet presAssocID="{3ED025E7-FB7F-4293-8377-D95BD5D88DB9}" presName="accentRepeatNode" presStyleLbl="solidFgAcc1" presStyleIdx="1" presStyleCnt="3"/>
      <dgm:spPr/>
    </dgm:pt>
    <dgm:pt modelId="{A6294B8D-CBC2-430F-A86D-D7EF92C95073}" type="pres">
      <dgm:prSet presAssocID="{36DF95FD-4DD0-495E-A47B-4054138B0882}" presName="text_3" presStyleLbl="node1" presStyleIdx="2" presStyleCnt="3" custScaleY="120173">
        <dgm:presLayoutVars>
          <dgm:bulletEnabled val="1"/>
        </dgm:presLayoutVars>
      </dgm:prSet>
      <dgm:spPr/>
    </dgm:pt>
    <dgm:pt modelId="{32342A5E-3491-408B-81DC-DEAACA8E4C87}" type="pres">
      <dgm:prSet presAssocID="{36DF95FD-4DD0-495E-A47B-4054138B0882}" presName="accent_3" presStyleCnt="0"/>
      <dgm:spPr/>
    </dgm:pt>
    <dgm:pt modelId="{B2AB7AF7-709C-4763-9B91-163E914348BB}" type="pres">
      <dgm:prSet presAssocID="{36DF95FD-4DD0-495E-A47B-4054138B0882}" presName="accentRepeatNode" presStyleLbl="solidFgAcc1" presStyleIdx="2" presStyleCnt="3"/>
      <dgm:spPr/>
    </dgm:pt>
  </dgm:ptLst>
  <dgm:cxnLst>
    <dgm:cxn modelId="{618C3910-7AE0-4FCB-8BF5-B6590F175C1B}" type="presOf" srcId="{AD971F15-E110-4034-92B0-843ECBF9CED3}" destId="{C15752BE-A70B-48E3-AE7C-2BC6DDF50977}" srcOrd="0" destOrd="0" presId="urn:microsoft.com/office/officeart/2008/layout/VerticalCurvedList"/>
    <dgm:cxn modelId="{06DE3432-57EB-42B8-B48D-C69F7B12476C}" type="presOf" srcId="{31717B4D-5555-4ECF-B755-123CEB1DB1F0}" destId="{58543BE8-2144-4E96-891C-0C2AA0461F76}" srcOrd="0" destOrd="0" presId="urn:microsoft.com/office/officeart/2008/layout/VerticalCurvedList"/>
    <dgm:cxn modelId="{2020733B-0E8F-459D-82BD-ACE5C5042365}" srcId="{839FFD19-58DB-4A69-BF9A-51A88FD4E2C8}" destId="{36DF95FD-4DD0-495E-A47B-4054138B0882}" srcOrd="2" destOrd="0" parTransId="{0D1CEF24-687A-4916-952C-F761076E8D81}" sibTransId="{57993513-C335-4FF1-8996-555EB061F53F}"/>
    <dgm:cxn modelId="{BDD0F244-3C72-4845-AC87-3093252F77CE}" type="presOf" srcId="{36DF95FD-4DD0-495E-A47B-4054138B0882}" destId="{A6294B8D-CBC2-430F-A86D-D7EF92C95073}" srcOrd="0" destOrd="0" presId="urn:microsoft.com/office/officeart/2008/layout/VerticalCurvedList"/>
    <dgm:cxn modelId="{3FDDFD75-1154-4022-AEAA-04FEAE3556F7}" srcId="{839FFD19-58DB-4A69-BF9A-51A88FD4E2C8}" destId="{3ED025E7-FB7F-4293-8377-D95BD5D88DB9}" srcOrd="1" destOrd="0" parTransId="{1421A708-C1A5-49F0-AD1F-C201BE91D12A}" sibTransId="{48465467-43C1-4998-9DD4-5B830840995C}"/>
    <dgm:cxn modelId="{07525885-E72C-405D-8383-0913E4181051}" type="presOf" srcId="{3ED025E7-FB7F-4293-8377-D95BD5D88DB9}" destId="{A8DF99B0-F453-448E-B56E-F2DB8BDC778A}" srcOrd="0" destOrd="0" presId="urn:microsoft.com/office/officeart/2008/layout/VerticalCurvedList"/>
    <dgm:cxn modelId="{B174F095-5FCC-4198-8CB7-E8EB9F052A5B}" type="presOf" srcId="{839FFD19-58DB-4A69-BF9A-51A88FD4E2C8}" destId="{A22783D6-BBA4-4D94-BDD0-A39CA60B254B}" srcOrd="0" destOrd="0" presId="urn:microsoft.com/office/officeart/2008/layout/VerticalCurvedList"/>
    <dgm:cxn modelId="{F0E1B7DE-63E2-4247-BD86-2A142C6D5463}" srcId="{839FFD19-58DB-4A69-BF9A-51A88FD4E2C8}" destId="{AD971F15-E110-4034-92B0-843ECBF9CED3}" srcOrd="0" destOrd="0" parTransId="{46321873-49A5-4597-BAF0-E2D2799DBB76}" sibTransId="{31717B4D-5555-4ECF-B755-123CEB1DB1F0}"/>
    <dgm:cxn modelId="{ACB4BBE0-4C1E-4125-8026-631C4DBE3DD8}" type="presParOf" srcId="{A22783D6-BBA4-4D94-BDD0-A39CA60B254B}" destId="{420BBA17-D7CD-42D5-B6B8-6375691A383E}" srcOrd="0" destOrd="0" presId="urn:microsoft.com/office/officeart/2008/layout/VerticalCurvedList"/>
    <dgm:cxn modelId="{9299AA38-8352-4A3C-BCC4-C89EC1F1B832}" type="presParOf" srcId="{420BBA17-D7CD-42D5-B6B8-6375691A383E}" destId="{6698384B-4E1D-4E6F-808F-56C8FCCC346A}" srcOrd="0" destOrd="0" presId="urn:microsoft.com/office/officeart/2008/layout/VerticalCurvedList"/>
    <dgm:cxn modelId="{9741AF70-441C-4264-8A87-C42C2DE580FB}" type="presParOf" srcId="{6698384B-4E1D-4E6F-808F-56C8FCCC346A}" destId="{36107638-82AE-4856-9AC0-58905F38AC8E}" srcOrd="0" destOrd="0" presId="urn:microsoft.com/office/officeart/2008/layout/VerticalCurvedList"/>
    <dgm:cxn modelId="{8143BCF1-DF45-4D2B-B691-8EFDFA8D86CC}" type="presParOf" srcId="{6698384B-4E1D-4E6F-808F-56C8FCCC346A}" destId="{58543BE8-2144-4E96-891C-0C2AA0461F76}" srcOrd="1" destOrd="0" presId="urn:microsoft.com/office/officeart/2008/layout/VerticalCurvedList"/>
    <dgm:cxn modelId="{ABFAF68D-D81A-45B7-A7FC-20663878D0FB}" type="presParOf" srcId="{6698384B-4E1D-4E6F-808F-56C8FCCC346A}" destId="{8D7A083E-2552-4CCA-B738-6D763050B668}" srcOrd="2" destOrd="0" presId="urn:microsoft.com/office/officeart/2008/layout/VerticalCurvedList"/>
    <dgm:cxn modelId="{F89BA421-BD6E-46A6-81BF-E1861B257283}" type="presParOf" srcId="{6698384B-4E1D-4E6F-808F-56C8FCCC346A}" destId="{8DD040B1-47B9-4BE1-BD1A-20BC49E06DF3}" srcOrd="3" destOrd="0" presId="urn:microsoft.com/office/officeart/2008/layout/VerticalCurvedList"/>
    <dgm:cxn modelId="{D8BADD2A-4F43-41EF-986E-05753EAD67CF}" type="presParOf" srcId="{420BBA17-D7CD-42D5-B6B8-6375691A383E}" destId="{C15752BE-A70B-48E3-AE7C-2BC6DDF50977}" srcOrd="1" destOrd="0" presId="urn:microsoft.com/office/officeart/2008/layout/VerticalCurvedList"/>
    <dgm:cxn modelId="{2A996315-C66E-4829-AEB6-7C1540FBB598}" type="presParOf" srcId="{420BBA17-D7CD-42D5-B6B8-6375691A383E}" destId="{D4220D5C-466F-4A17-A4C6-61ABE4B43429}" srcOrd="2" destOrd="0" presId="urn:microsoft.com/office/officeart/2008/layout/VerticalCurvedList"/>
    <dgm:cxn modelId="{A0A431CF-1137-430D-82A8-8D182718B4C9}" type="presParOf" srcId="{D4220D5C-466F-4A17-A4C6-61ABE4B43429}" destId="{02494254-F219-4922-8A90-26FCF64B4A72}" srcOrd="0" destOrd="0" presId="urn:microsoft.com/office/officeart/2008/layout/VerticalCurvedList"/>
    <dgm:cxn modelId="{BB895883-DB79-4835-B410-E6A288388F76}" type="presParOf" srcId="{420BBA17-D7CD-42D5-B6B8-6375691A383E}" destId="{A8DF99B0-F453-448E-B56E-F2DB8BDC778A}" srcOrd="3" destOrd="0" presId="urn:microsoft.com/office/officeart/2008/layout/VerticalCurvedList"/>
    <dgm:cxn modelId="{89ED5A9B-0A3F-4666-918B-5A201ECDCDED}" type="presParOf" srcId="{420BBA17-D7CD-42D5-B6B8-6375691A383E}" destId="{B31C7F30-AD81-44FC-BF30-55706AD3C65B}" srcOrd="4" destOrd="0" presId="urn:microsoft.com/office/officeart/2008/layout/VerticalCurvedList"/>
    <dgm:cxn modelId="{CA098DB2-DFAC-4C20-9541-E32F5E12A533}" type="presParOf" srcId="{B31C7F30-AD81-44FC-BF30-55706AD3C65B}" destId="{62231219-581E-49BB-8520-2F9061EDAFAC}" srcOrd="0" destOrd="0" presId="urn:microsoft.com/office/officeart/2008/layout/VerticalCurvedList"/>
    <dgm:cxn modelId="{250B1E87-C38E-4E87-8C83-55281C11CB5D}" type="presParOf" srcId="{420BBA17-D7CD-42D5-B6B8-6375691A383E}" destId="{A6294B8D-CBC2-430F-A86D-D7EF92C95073}" srcOrd="5" destOrd="0" presId="urn:microsoft.com/office/officeart/2008/layout/VerticalCurvedList"/>
    <dgm:cxn modelId="{62C81949-A06A-4630-ABB4-0A0057B5FE9F}" type="presParOf" srcId="{420BBA17-D7CD-42D5-B6B8-6375691A383E}" destId="{32342A5E-3491-408B-81DC-DEAACA8E4C87}" srcOrd="6" destOrd="0" presId="urn:microsoft.com/office/officeart/2008/layout/VerticalCurvedList"/>
    <dgm:cxn modelId="{43D7FA49-6A83-4870-89F1-1AF5A9CB0980}" type="presParOf" srcId="{32342A5E-3491-408B-81DC-DEAACA8E4C87}" destId="{B2AB7AF7-709C-4763-9B91-163E914348B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39FFD19-58DB-4A69-BF9A-51A88FD4E2C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VE"/>
        </a:p>
      </dgm:t>
    </dgm:pt>
    <dgm:pt modelId="{7C55D548-7E32-4252-BC61-1254B210C95E}">
      <dgm:prSet custT="1"/>
      <dgm:spPr/>
      <dgm:t>
        <a:bodyPr/>
        <a:lstStyle/>
        <a:p>
          <a:pPr algn="just"/>
          <a:r>
            <a:rPr lang="es-VE" sz="1600" b="1" dirty="0">
              <a:solidFill>
                <a:schemeClr val="tx1"/>
              </a:solidFill>
              <a:effectLst/>
              <a:latin typeface="+mn-lt"/>
              <a:ea typeface="+mn-ea"/>
              <a:cs typeface="+mn-cs"/>
            </a:rPr>
            <a:t>Por el contrario, un comité conjunto de la OMS y la Sociedad Internacional de Hipertensión, consideraron que, aunque la mayoría los ensayos clínicos probaron diuréticos, fármacos de acción central, vasodilatadores o BB, a menudo en combinación, no hubo evidencia de que los beneficios se debieran a cualquier clase particular de antihipertensivo en lugar de a la disminución de la presión arterial per se. </a:t>
          </a:r>
        </a:p>
      </dgm:t>
    </dgm:pt>
    <dgm:pt modelId="{C6619842-DF95-4AD7-B4E7-9F5F16D3D17B}" type="parTrans" cxnId="{884646BE-C49C-4346-9D2B-037EC6E01464}">
      <dgm:prSet/>
      <dgm:spPr/>
      <dgm:t>
        <a:bodyPr/>
        <a:lstStyle/>
        <a:p>
          <a:pPr algn="just"/>
          <a:endParaRPr lang="es-VE" sz="1600" b="1">
            <a:solidFill>
              <a:schemeClr val="tx1"/>
            </a:solidFill>
          </a:endParaRPr>
        </a:p>
      </dgm:t>
    </dgm:pt>
    <dgm:pt modelId="{C95B4E66-8A9A-48E1-9C07-DBDD6E10CB4C}" type="sibTrans" cxnId="{884646BE-C49C-4346-9D2B-037EC6E01464}">
      <dgm:prSet/>
      <dgm:spPr/>
      <dgm:t>
        <a:bodyPr/>
        <a:lstStyle/>
        <a:p>
          <a:pPr algn="just"/>
          <a:endParaRPr lang="es-VE" sz="1600" b="1">
            <a:solidFill>
              <a:schemeClr val="tx1"/>
            </a:solidFill>
          </a:endParaRPr>
        </a:p>
      </dgm:t>
    </dgm:pt>
    <dgm:pt modelId="{8986BE5B-BC8D-4219-81A6-4F3685B82DE2}">
      <dgm:prSet custT="1"/>
      <dgm:spPr/>
      <dgm:t>
        <a:bodyPr/>
        <a:lstStyle/>
        <a:p>
          <a:pPr algn="just"/>
          <a:r>
            <a:rPr lang="es-VE" sz="1600" b="1" dirty="0">
              <a:solidFill>
                <a:schemeClr val="tx1"/>
              </a:solidFill>
              <a:effectLst/>
              <a:latin typeface="+mn-lt"/>
              <a:ea typeface="+mn-ea"/>
              <a:cs typeface="+mn-cs"/>
            </a:rPr>
            <a:t>El comité recomendó que se pueden prescribir varios medicamentos como tratamiento de primera línea para la hipertensión sostenida leve. Enumeraron los medicamentos en orden de beneficio comprobado sobre la morbilidad y la mortalidad como: diuréticos, BB y IECA, bloqueadores de los canales de calcio y bloqueadores de receptores adrenérgicos. </a:t>
          </a:r>
        </a:p>
      </dgm:t>
    </dgm:pt>
    <dgm:pt modelId="{E711F981-1270-49AD-A51A-478797642B92}" type="parTrans" cxnId="{D0BFD29E-1A8B-4DFE-A33C-EE69C3D788CD}">
      <dgm:prSet/>
      <dgm:spPr/>
      <dgm:t>
        <a:bodyPr/>
        <a:lstStyle/>
        <a:p>
          <a:pPr algn="just"/>
          <a:endParaRPr lang="es-VE" sz="1600" b="1">
            <a:solidFill>
              <a:schemeClr val="tx1"/>
            </a:solidFill>
          </a:endParaRPr>
        </a:p>
      </dgm:t>
    </dgm:pt>
    <dgm:pt modelId="{EC46DF41-CA0A-4207-88DB-921C82911916}" type="sibTrans" cxnId="{D0BFD29E-1A8B-4DFE-A33C-EE69C3D788CD}">
      <dgm:prSet/>
      <dgm:spPr/>
      <dgm:t>
        <a:bodyPr/>
        <a:lstStyle/>
        <a:p>
          <a:pPr algn="just"/>
          <a:endParaRPr lang="es-VE" sz="1600" b="1">
            <a:solidFill>
              <a:schemeClr val="tx1"/>
            </a:solidFill>
          </a:endParaRPr>
        </a:p>
      </dgm:t>
    </dgm:pt>
    <dgm:pt modelId="{A1E6A8F1-E84F-4D46-BF30-6943242F6378}">
      <dgm:prSet custT="1"/>
      <dgm:spPr/>
      <dgm:t>
        <a:bodyPr/>
        <a:lstStyle/>
        <a:p>
          <a:pPr algn="just"/>
          <a:r>
            <a:rPr lang="es-VE" sz="1600" b="1" dirty="0">
              <a:solidFill>
                <a:schemeClr val="tx1"/>
              </a:solidFill>
              <a:effectLst/>
              <a:latin typeface="+mn-lt"/>
              <a:ea typeface="+mn-ea"/>
              <a:cs typeface="+mn-cs"/>
            </a:rPr>
            <a:t>Aunque ambos conjuntos de pautas difirieron en su enfoque para designar agentes antihipertensivos de primera línea, ambos reconocieron la urgente necesidad de evaluar la eficacia de los bloqueadores de los canales de calcio para reducir la morbilidad y la mortalidad a largo plazo en el tratamiento de la hipertensión.</a:t>
          </a:r>
        </a:p>
      </dgm:t>
    </dgm:pt>
    <dgm:pt modelId="{B5095077-E349-4FF7-835C-F7C369D3021C}" type="parTrans" cxnId="{E887C76C-90BA-486F-9180-29695BE74907}">
      <dgm:prSet/>
      <dgm:spPr/>
      <dgm:t>
        <a:bodyPr/>
        <a:lstStyle/>
        <a:p>
          <a:pPr algn="just"/>
          <a:endParaRPr lang="es-VE" sz="1600" b="1">
            <a:solidFill>
              <a:schemeClr val="tx1"/>
            </a:solidFill>
          </a:endParaRPr>
        </a:p>
      </dgm:t>
    </dgm:pt>
    <dgm:pt modelId="{C403E527-769D-4CB9-8059-DF5C88044A57}" type="sibTrans" cxnId="{E887C76C-90BA-486F-9180-29695BE74907}">
      <dgm:prSet/>
      <dgm:spPr/>
      <dgm:t>
        <a:bodyPr/>
        <a:lstStyle/>
        <a:p>
          <a:pPr algn="just"/>
          <a:endParaRPr lang="es-VE" sz="1600" b="1">
            <a:solidFill>
              <a:schemeClr val="tx1"/>
            </a:solidFill>
          </a:endParaRPr>
        </a:p>
      </dgm:t>
    </dgm:pt>
    <dgm:pt modelId="{A22783D6-BBA4-4D94-BDD0-A39CA60B254B}" type="pres">
      <dgm:prSet presAssocID="{839FFD19-58DB-4A69-BF9A-51A88FD4E2C8}" presName="Name0" presStyleCnt="0">
        <dgm:presLayoutVars>
          <dgm:chMax val="7"/>
          <dgm:chPref val="7"/>
          <dgm:dir/>
        </dgm:presLayoutVars>
      </dgm:prSet>
      <dgm:spPr/>
    </dgm:pt>
    <dgm:pt modelId="{420BBA17-D7CD-42D5-B6B8-6375691A383E}" type="pres">
      <dgm:prSet presAssocID="{839FFD19-58DB-4A69-BF9A-51A88FD4E2C8}" presName="Name1" presStyleCnt="0"/>
      <dgm:spPr/>
    </dgm:pt>
    <dgm:pt modelId="{6698384B-4E1D-4E6F-808F-56C8FCCC346A}" type="pres">
      <dgm:prSet presAssocID="{839FFD19-58DB-4A69-BF9A-51A88FD4E2C8}" presName="cycle" presStyleCnt="0"/>
      <dgm:spPr/>
    </dgm:pt>
    <dgm:pt modelId="{36107638-82AE-4856-9AC0-58905F38AC8E}" type="pres">
      <dgm:prSet presAssocID="{839FFD19-58DB-4A69-BF9A-51A88FD4E2C8}" presName="srcNode" presStyleLbl="node1" presStyleIdx="0" presStyleCnt="3"/>
      <dgm:spPr/>
    </dgm:pt>
    <dgm:pt modelId="{58543BE8-2144-4E96-891C-0C2AA0461F76}" type="pres">
      <dgm:prSet presAssocID="{839FFD19-58DB-4A69-BF9A-51A88FD4E2C8}" presName="conn" presStyleLbl="parChTrans1D2" presStyleIdx="0" presStyleCnt="1"/>
      <dgm:spPr/>
    </dgm:pt>
    <dgm:pt modelId="{8D7A083E-2552-4CCA-B738-6D763050B668}" type="pres">
      <dgm:prSet presAssocID="{839FFD19-58DB-4A69-BF9A-51A88FD4E2C8}" presName="extraNode" presStyleLbl="node1" presStyleIdx="0" presStyleCnt="3"/>
      <dgm:spPr/>
    </dgm:pt>
    <dgm:pt modelId="{8DD040B1-47B9-4BE1-BD1A-20BC49E06DF3}" type="pres">
      <dgm:prSet presAssocID="{839FFD19-58DB-4A69-BF9A-51A88FD4E2C8}" presName="dstNode" presStyleLbl="node1" presStyleIdx="0" presStyleCnt="3"/>
      <dgm:spPr/>
    </dgm:pt>
    <dgm:pt modelId="{E40EB211-E670-4E79-A1A2-09DF91E13289}" type="pres">
      <dgm:prSet presAssocID="{7C55D548-7E32-4252-BC61-1254B210C95E}" presName="text_1" presStyleLbl="node1" presStyleIdx="0" presStyleCnt="3">
        <dgm:presLayoutVars>
          <dgm:bulletEnabled val="1"/>
        </dgm:presLayoutVars>
      </dgm:prSet>
      <dgm:spPr/>
    </dgm:pt>
    <dgm:pt modelId="{BC5885BA-A43B-4C91-BAF1-9AC424605BA3}" type="pres">
      <dgm:prSet presAssocID="{7C55D548-7E32-4252-BC61-1254B210C95E}" presName="accent_1" presStyleCnt="0"/>
      <dgm:spPr/>
    </dgm:pt>
    <dgm:pt modelId="{A6C64773-C0E0-4CE8-826E-6267E352C6BA}" type="pres">
      <dgm:prSet presAssocID="{7C55D548-7E32-4252-BC61-1254B210C95E}" presName="accentRepeatNode" presStyleLbl="solidFgAcc1" presStyleIdx="0" presStyleCnt="3"/>
      <dgm:spPr/>
    </dgm:pt>
    <dgm:pt modelId="{D4905B5C-B8AA-4E9C-A646-FE8578F10EB4}" type="pres">
      <dgm:prSet presAssocID="{8986BE5B-BC8D-4219-81A6-4F3685B82DE2}" presName="text_2" presStyleLbl="node1" presStyleIdx="1" presStyleCnt="3">
        <dgm:presLayoutVars>
          <dgm:bulletEnabled val="1"/>
        </dgm:presLayoutVars>
      </dgm:prSet>
      <dgm:spPr/>
    </dgm:pt>
    <dgm:pt modelId="{6653E2FD-032E-4B74-BB87-DCEE44420E33}" type="pres">
      <dgm:prSet presAssocID="{8986BE5B-BC8D-4219-81A6-4F3685B82DE2}" presName="accent_2" presStyleCnt="0"/>
      <dgm:spPr/>
    </dgm:pt>
    <dgm:pt modelId="{8AE250E9-6AD5-41A2-93A0-BEA5078130C8}" type="pres">
      <dgm:prSet presAssocID="{8986BE5B-BC8D-4219-81A6-4F3685B82DE2}" presName="accentRepeatNode" presStyleLbl="solidFgAcc1" presStyleIdx="1" presStyleCnt="3"/>
      <dgm:spPr/>
    </dgm:pt>
    <dgm:pt modelId="{C2151165-DE91-4CFB-BC10-8F112EBB13D0}" type="pres">
      <dgm:prSet presAssocID="{A1E6A8F1-E84F-4D46-BF30-6943242F6378}" presName="text_3" presStyleLbl="node1" presStyleIdx="2" presStyleCnt="3">
        <dgm:presLayoutVars>
          <dgm:bulletEnabled val="1"/>
        </dgm:presLayoutVars>
      </dgm:prSet>
      <dgm:spPr/>
    </dgm:pt>
    <dgm:pt modelId="{F4840A3D-13E1-43EC-96E3-D82FA1E6AD96}" type="pres">
      <dgm:prSet presAssocID="{A1E6A8F1-E84F-4D46-BF30-6943242F6378}" presName="accent_3" presStyleCnt="0"/>
      <dgm:spPr/>
    </dgm:pt>
    <dgm:pt modelId="{09B17994-E47A-4988-9BC8-A5E9D799D5EC}" type="pres">
      <dgm:prSet presAssocID="{A1E6A8F1-E84F-4D46-BF30-6943242F6378}" presName="accentRepeatNode" presStyleLbl="solidFgAcc1" presStyleIdx="2" presStyleCnt="3"/>
      <dgm:spPr/>
    </dgm:pt>
  </dgm:ptLst>
  <dgm:cxnLst>
    <dgm:cxn modelId="{72005537-A6FC-4D77-8F01-136D6D502663}" type="presOf" srcId="{8986BE5B-BC8D-4219-81A6-4F3685B82DE2}" destId="{D4905B5C-B8AA-4E9C-A646-FE8578F10EB4}" srcOrd="0" destOrd="0" presId="urn:microsoft.com/office/officeart/2008/layout/VerticalCurvedList"/>
    <dgm:cxn modelId="{E887C76C-90BA-486F-9180-29695BE74907}" srcId="{839FFD19-58DB-4A69-BF9A-51A88FD4E2C8}" destId="{A1E6A8F1-E84F-4D46-BF30-6943242F6378}" srcOrd="2" destOrd="0" parTransId="{B5095077-E349-4FF7-835C-F7C369D3021C}" sibTransId="{C403E527-769D-4CB9-8059-DF5C88044A57}"/>
    <dgm:cxn modelId="{B174F095-5FCC-4198-8CB7-E8EB9F052A5B}" type="presOf" srcId="{839FFD19-58DB-4A69-BF9A-51A88FD4E2C8}" destId="{A22783D6-BBA4-4D94-BDD0-A39CA60B254B}" srcOrd="0" destOrd="0" presId="urn:microsoft.com/office/officeart/2008/layout/VerticalCurvedList"/>
    <dgm:cxn modelId="{D0BFD29E-1A8B-4DFE-A33C-EE69C3D788CD}" srcId="{839FFD19-58DB-4A69-BF9A-51A88FD4E2C8}" destId="{8986BE5B-BC8D-4219-81A6-4F3685B82DE2}" srcOrd="1" destOrd="0" parTransId="{E711F981-1270-49AD-A51A-478797642B92}" sibTransId="{EC46DF41-CA0A-4207-88DB-921C82911916}"/>
    <dgm:cxn modelId="{884646BE-C49C-4346-9D2B-037EC6E01464}" srcId="{839FFD19-58DB-4A69-BF9A-51A88FD4E2C8}" destId="{7C55D548-7E32-4252-BC61-1254B210C95E}" srcOrd="0" destOrd="0" parTransId="{C6619842-DF95-4AD7-B4E7-9F5F16D3D17B}" sibTransId="{C95B4E66-8A9A-48E1-9C07-DBDD6E10CB4C}"/>
    <dgm:cxn modelId="{F01688C3-0BB0-416C-A8FA-7283E1F4FD5F}" type="presOf" srcId="{7C55D548-7E32-4252-BC61-1254B210C95E}" destId="{E40EB211-E670-4E79-A1A2-09DF91E13289}" srcOrd="0" destOrd="0" presId="urn:microsoft.com/office/officeart/2008/layout/VerticalCurvedList"/>
    <dgm:cxn modelId="{0DC50FE8-D3CE-44A6-8600-88FD4679F271}" type="presOf" srcId="{A1E6A8F1-E84F-4D46-BF30-6943242F6378}" destId="{C2151165-DE91-4CFB-BC10-8F112EBB13D0}" srcOrd="0" destOrd="0" presId="urn:microsoft.com/office/officeart/2008/layout/VerticalCurvedList"/>
    <dgm:cxn modelId="{1072B9FA-1E97-400E-8163-98C22E86DD37}" type="presOf" srcId="{C95B4E66-8A9A-48E1-9C07-DBDD6E10CB4C}" destId="{58543BE8-2144-4E96-891C-0C2AA0461F76}" srcOrd="0" destOrd="0" presId="urn:microsoft.com/office/officeart/2008/layout/VerticalCurvedList"/>
    <dgm:cxn modelId="{ACB4BBE0-4C1E-4125-8026-631C4DBE3DD8}" type="presParOf" srcId="{A22783D6-BBA4-4D94-BDD0-A39CA60B254B}" destId="{420BBA17-D7CD-42D5-B6B8-6375691A383E}" srcOrd="0" destOrd="0" presId="urn:microsoft.com/office/officeart/2008/layout/VerticalCurvedList"/>
    <dgm:cxn modelId="{9299AA38-8352-4A3C-BCC4-C89EC1F1B832}" type="presParOf" srcId="{420BBA17-D7CD-42D5-B6B8-6375691A383E}" destId="{6698384B-4E1D-4E6F-808F-56C8FCCC346A}" srcOrd="0" destOrd="0" presId="urn:microsoft.com/office/officeart/2008/layout/VerticalCurvedList"/>
    <dgm:cxn modelId="{9741AF70-441C-4264-8A87-C42C2DE580FB}" type="presParOf" srcId="{6698384B-4E1D-4E6F-808F-56C8FCCC346A}" destId="{36107638-82AE-4856-9AC0-58905F38AC8E}" srcOrd="0" destOrd="0" presId="urn:microsoft.com/office/officeart/2008/layout/VerticalCurvedList"/>
    <dgm:cxn modelId="{8143BCF1-DF45-4D2B-B691-8EFDFA8D86CC}" type="presParOf" srcId="{6698384B-4E1D-4E6F-808F-56C8FCCC346A}" destId="{58543BE8-2144-4E96-891C-0C2AA0461F76}" srcOrd="1" destOrd="0" presId="urn:microsoft.com/office/officeart/2008/layout/VerticalCurvedList"/>
    <dgm:cxn modelId="{ABFAF68D-D81A-45B7-A7FC-20663878D0FB}" type="presParOf" srcId="{6698384B-4E1D-4E6F-808F-56C8FCCC346A}" destId="{8D7A083E-2552-4CCA-B738-6D763050B668}" srcOrd="2" destOrd="0" presId="urn:microsoft.com/office/officeart/2008/layout/VerticalCurvedList"/>
    <dgm:cxn modelId="{F89BA421-BD6E-46A6-81BF-E1861B257283}" type="presParOf" srcId="{6698384B-4E1D-4E6F-808F-56C8FCCC346A}" destId="{8DD040B1-47B9-4BE1-BD1A-20BC49E06DF3}" srcOrd="3" destOrd="0" presId="urn:microsoft.com/office/officeart/2008/layout/VerticalCurvedList"/>
    <dgm:cxn modelId="{C835AE8E-B44A-4907-812A-C46D193C7158}" type="presParOf" srcId="{420BBA17-D7CD-42D5-B6B8-6375691A383E}" destId="{E40EB211-E670-4E79-A1A2-09DF91E13289}" srcOrd="1" destOrd="0" presId="urn:microsoft.com/office/officeart/2008/layout/VerticalCurvedList"/>
    <dgm:cxn modelId="{D865A207-3882-4DBB-87D2-86838FBF9E29}" type="presParOf" srcId="{420BBA17-D7CD-42D5-B6B8-6375691A383E}" destId="{BC5885BA-A43B-4C91-BAF1-9AC424605BA3}" srcOrd="2" destOrd="0" presId="urn:microsoft.com/office/officeart/2008/layout/VerticalCurvedList"/>
    <dgm:cxn modelId="{ECAA5700-E329-4EA8-87CC-1715903B1E83}" type="presParOf" srcId="{BC5885BA-A43B-4C91-BAF1-9AC424605BA3}" destId="{A6C64773-C0E0-4CE8-826E-6267E352C6BA}" srcOrd="0" destOrd="0" presId="urn:microsoft.com/office/officeart/2008/layout/VerticalCurvedList"/>
    <dgm:cxn modelId="{59B52433-D426-4ECD-8638-E5F47C7F0A65}" type="presParOf" srcId="{420BBA17-D7CD-42D5-B6B8-6375691A383E}" destId="{D4905B5C-B8AA-4E9C-A646-FE8578F10EB4}" srcOrd="3" destOrd="0" presId="urn:microsoft.com/office/officeart/2008/layout/VerticalCurvedList"/>
    <dgm:cxn modelId="{BC88F911-1966-4942-BF50-49EB335889E8}" type="presParOf" srcId="{420BBA17-D7CD-42D5-B6B8-6375691A383E}" destId="{6653E2FD-032E-4B74-BB87-DCEE44420E33}" srcOrd="4" destOrd="0" presId="urn:microsoft.com/office/officeart/2008/layout/VerticalCurvedList"/>
    <dgm:cxn modelId="{D32028F7-AEA9-4B55-AE03-55A5EC7A1742}" type="presParOf" srcId="{6653E2FD-032E-4B74-BB87-DCEE44420E33}" destId="{8AE250E9-6AD5-41A2-93A0-BEA5078130C8}" srcOrd="0" destOrd="0" presId="urn:microsoft.com/office/officeart/2008/layout/VerticalCurvedList"/>
    <dgm:cxn modelId="{F050D756-4390-40D5-954A-60E51920AD40}" type="presParOf" srcId="{420BBA17-D7CD-42D5-B6B8-6375691A383E}" destId="{C2151165-DE91-4CFB-BC10-8F112EBB13D0}" srcOrd="5" destOrd="0" presId="urn:microsoft.com/office/officeart/2008/layout/VerticalCurvedList"/>
    <dgm:cxn modelId="{4152A256-A570-4F4A-8F16-5C9ACD2F280F}" type="presParOf" srcId="{420BBA17-D7CD-42D5-B6B8-6375691A383E}" destId="{F4840A3D-13E1-43EC-96E3-D82FA1E6AD96}" srcOrd="6" destOrd="0" presId="urn:microsoft.com/office/officeart/2008/layout/VerticalCurvedList"/>
    <dgm:cxn modelId="{5437109C-1738-49EA-AA79-1873CEDABE8F}" type="presParOf" srcId="{F4840A3D-13E1-43EC-96E3-D82FA1E6AD96}" destId="{09B17994-E47A-4988-9BC8-A5E9D799D5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39FFD19-58DB-4A69-BF9A-51A88FD4E2C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VE"/>
        </a:p>
      </dgm:t>
    </dgm:pt>
    <dgm:pt modelId="{3DBB83BA-042C-44FA-AB2D-BB13663E286B}">
      <dgm:prSet custT="1"/>
      <dgm:spPr/>
      <dgm:t>
        <a:bodyPr/>
        <a:lstStyle/>
        <a:p>
          <a:pPr algn="just"/>
          <a:r>
            <a:rPr lang="es-VE" sz="1600" b="1" dirty="0">
              <a:solidFill>
                <a:schemeClr val="tx1"/>
              </a:solidFill>
              <a:effectLst/>
              <a:latin typeface="+mn-lt"/>
              <a:ea typeface="+mn-ea"/>
              <a:cs typeface="+mn-cs"/>
            </a:rPr>
            <a:t>Dos estudios previos investigaron los efectos de la nifedipina en pacientes hipertensos chinos, pero siguieron diseños poco ortodoxos. El ensayo Cheng-Du fue un ensayo prospectivo controlado con placebo de 683 pacientes hipertensos. Durante los 6 años de seguimiento, la tasa de eventos cardiovasculares disminuyó de 14,0% a 5,2% (p = 0,05). </a:t>
          </a:r>
        </a:p>
      </dgm:t>
    </dgm:pt>
    <dgm:pt modelId="{62BAB63F-2E98-4FE6-8947-DE37A5B81ADC}" type="parTrans" cxnId="{D5EB2042-D59E-4386-8EF9-5F205A307D9A}">
      <dgm:prSet/>
      <dgm:spPr/>
      <dgm:t>
        <a:bodyPr/>
        <a:lstStyle/>
        <a:p>
          <a:pPr algn="just"/>
          <a:endParaRPr lang="es-VE" sz="1600" b="1">
            <a:solidFill>
              <a:schemeClr val="tx1"/>
            </a:solidFill>
          </a:endParaRPr>
        </a:p>
      </dgm:t>
    </dgm:pt>
    <dgm:pt modelId="{DB98F3E1-DF8E-4B50-8C79-6AB178A4B989}" type="sibTrans" cxnId="{D5EB2042-D59E-4386-8EF9-5F205A307D9A}">
      <dgm:prSet/>
      <dgm:spPr/>
      <dgm:t>
        <a:bodyPr/>
        <a:lstStyle/>
        <a:p>
          <a:pPr algn="just"/>
          <a:endParaRPr lang="es-VE" sz="1600" b="1">
            <a:solidFill>
              <a:schemeClr val="tx1"/>
            </a:solidFill>
          </a:endParaRPr>
        </a:p>
      </dgm:t>
    </dgm:pt>
    <dgm:pt modelId="{95E3D8FF-006B-4D5B-9A5A-6DC6A26B373D}">
      <dgm:prSet custT="1"/>
      <dgm:spPr/>
      <dgm:t>
        <a:bodyPr/>
        <a:lstStyle/>
        <a:p>
          <a:pPr algn="just"/>
          <a:r>
            <a:rPr lang="es-VE" sz="1600" b="1" dirty="0">
              <a:solidFill>
                <a:schemeClr val="tx1"/>
              </a:solidFill>
              <a:effectLst/>
              <a:latin typeface="+mn-lt"/>
              <a:ea typeface="+mn-ea"/>
              <a:cs typeface="+mn-cs"/>
            </a:rPr>
            <a:t>El ensayo de nifedipina en el anciano de </a:t>
          </a:r>
          <a:r>
            <a:rPr lang="es-VE" sz="1600" b="1" dirty="0" err="1">
              <a:solidFill>
                <a:schemeClr val="tx1"/>
              </a:solidFill>
              <a:effectLst/>
              <a:latin typeface="+mn-lt"/>
              <a:ea typeface="+mn-ea"/>
              <a:cs typeface="+mn-cs"/>
            </a:rPr>
            <a:t>Shangai</a:t>
          </a:r>
          <a:r>
            <a:rPr lang="es-VE" sz="1600" b="1" dirty="0">
              <a:solidFill>
                <a:schemeClr val="tx1"/>
              </a:solidFill>
              <a:effectLst/>
              <a:latin typeface="+mn-lt"/>
              <a:ea typeface="+mn-ea"/>
              <a:cs typeface="+mn-cs"/>
            </a:rPr>
            <a:t> (STONE) fue un ensayo simple ciego en el que a 1797 pacientes se les asignó nifedipina (20–60 mg / día) o placebo, con la posible adición en ambos grupos de tratamiento de captopril activo (20– 50 mg / día) o hidroclorotiazida (25 mg / día. La incidencia total de accidente cerebrovascular disminuyó en un 57% (95% CI - 23 a - 76) y la mortalidad total disminuyó en un 45% (- 71 a 3). </a:t>
          </a:r>
        </a:p>
      </dgm:t>
    </dgm:pt>
    <dgm:pt modelId="{227ED857-A6B0-4B39-A39C-491C1D8ACA90}" type="parTrans" cxnId="{D8698C4E-93EC-47EC-9CBA-753CA47F489D}">
      <dgm:prSet/>
      <dgm:spPr/>
      <dgm:t>
        <a:bodyPr/>
        <a:lstStyle/>
        <a:p>
          <a:pPr algn="just"/>
          <a:endParaRPr lang="es-VE" sz="1600" b="1">
            <a:solidFill>
              <a:schemeClr val="tx1"/>
            </a:solidFill>
          </a:endParaRPr>
        </a:p>
      </dgm:t>
    </dgm:pt>
    <dgm:pt modelId="{622D457A-8403-4DDA-A5C0-EE7FBD53481C}" type="sibTrans" cxnId="{D8698C4E-93EC-47EC-9CBA-753CA47F489D}">
      <dgm:prSet/>
      <dgm:spPr/>
      <dgm:t>
        <a:bodyPr/>
        <a:lstStyle/>
        <a:p>
          <a:pPr algn="just"/>
          <a:endParaRPr lang="es-VE" sz="1600" b="1">
            <a:solidFill>
              <a:schemeClr val="tx1"/>
            </a:solidFill>
          </a:endParaRPr>
        </a:p>
      </dgm:t>
    </dgm:pt>
    <dgm:pt modelId="{05B09AB5-FDDA-4AE3-AB38-8E7C323783A8}">
      <dgm:prSet custT="1"/>
      <dgm:spPr/>
      <dgm:t>
        <a:bodyPr/>
        <a:lstStyle/>
        <a:p>
          <a:pPr algn="just"/>
          <a:r>
            <a:rPr lang="es-VE" sz="1600" b="1">
              <a:solidFill>
                <a:schemeClr val="tx1"/>
              </a:solidFill>
              <a:effectLst/>
              <a:latin typeface="+mn-lt"/>
              <a:ea typeface="+mn-ea"/>
              <a:cs typeface="+mn-cs"/>
            </a:rPr>
            <a:t>El ensayo Syst-China estudió a pacientes chinos de 60 años o más con hipertensión sistólica aislada. El agente antihipertensivo de primera línea en ese estudio también fue nitrendipina con la posible adición de captopril e hidroclorotiazida. Esa población tenía una frecuencia más baja de aterosclerosis que las poblaciones occidentales (no publicada).</a:t>
          </a:r>
          <a:endParaRPr lang="es-VE" sz="1600" b="1" dirty="0">
            <a:solidFill>
              <a:schemeClr val="tx1"/>
            </a:solidFill>
            <a:effectLst/>
            <a:latin typeface="+mn-lt"/>
            <a:ea typeface="+mn-ea"/>
            <a:cs typeface="+mn-cs"/>
          </a:endParaRPr>
        </a:p>
      </dgm:t>
    </dgm:pt>
    <dgm:pt modelId="{7B75481C-365E-42BE-B7DC-6D15033AB920}" type="parTrans" cxnId="{4136AA61-1212-4282-B97D-728266B742CF}">
      <dgm:prSet/>
      <dgm:spPr/>
      <dgm:t>
        <a:bodyPr/>
        <a:lstStyle/>
        <a:p>
          <a:pPr algn="just"/>
          <a:endParaRPr lang="es-VE" sz="1600" b="1">
            <a:solidFill>
              <a:schemeClr val="tx1"/>
            </a:solidFill>
          </a:endParaRPr>
        </a:p>
      </dgm:t>
    </dgm:pt>
    <dgm:pt modelId="{17904F06-7AE0-4843-ABAE-EC3D6B7ACDAC}" type="sibTrans" cxnId="{4136AA61-1212-4282-B97D-728266B742CF}">
      <dgm:prSet/>
      <dgm:spPr/>
      <dgm:t>
        <a:bodyPr/>
        <a:lstStyle/>
        <a:p>
          <a:pPr algn="just"/>
          <a:endParaRPr lang="es-VE" sz="1600" b="1">
            <a:solidFill>
              <a:schemeClr val="tx1"/>
            </a:solidFill>
          </a:endParaRPr>
        </a:p>
      </dgm:t>
    </dgm:pt>
    <dgm:pt modelId="{A22783D6-BBA4-4D94-BDD0-A39CA60B254B}" type="pres">
      <dgm:prSet presAssocID="{839FFD19-58DB-4A69-BF9A-51A88FD4E2C8}" presName="Name0" presStyleCnt="0">
        <dgm:presLayoutVars>
          <dgm:chMax val="7"/>
          <dgm:chPref val="7"/>
          <dgm:dir/>
        </dgm:presLayoutVars>
      </dgm:prSet>
      <dgm:spPr/>
    </dgm:pt>
    <dgm:pt modelId="{420BBA17-D7CD-42D5-B6B8-6375691A383E}" type="pres">
      <dgm:prSet presAssocID="{839FFD19-58DB-4A69-BF9A-51A88FD4E2C8}" presName="Name1" presStyleCnt="0"/>
      <dgm:spPr/>
    </dgm:pt>
    <dgm:pt modelId="{6698384B-4E1D-4E6F-808F-56C8FCCC346A}" type="pres">
      <dgm:prSet presAssocID="{839FFD19-58DB-4A69-BF9A-51A88FD4E2C8}" presName="cycle" presStyleCnt="0"/>
      <dgm:spPr/>
    </dgm:pt>
    <dgm:pt modelId="{36107638-82AE-4856-9AC0-58905F38AC8E}" type="pres">
      <dgm:prSet presAssocID="{839FFD19-58DB-4A69-BF9A-51A88FD4E2C8}" presName="srcNode" presStyleLbl="node1" presStyleIdx="0" presStyleCnt="3"/>
      <dgm:spPr/>
    </dgm:pt>
    <dgm:pt modelId="{58543BE8-2144-4E96-891C-0C2AA0461F76}" type="pres">
      <dgm:prSet presAssocID="{839FFD19-58DB-4A69-BF9A-51A88FD4E2C8}" presName="conn" presStyleLbl="parChTrans1D2" presStyleIdx="0" presStyleCnt="1"/>
      <dgm:spPr/>
    </dgm:pt>
    <dgm:pt modelId="{8D7A083E-2552-4CCA-B738-6D763050B668}" type="pres">
      <dgm:prSet presAssocID="{839FFD19-58DB-4A69-BF9A-51A88FD4E2C8}" presName="extraNode" presStyleLbl="node1" presStyleIdx="0" presStyleCnt="3"/>
      <dgm:spPr/>
    </dgm:pt>
    <dgm:pt modelId="{8DD040B1-47B9-4BE1-BD1A-20BC49E06DF3}" type="pres">
      <dgm:prSet presAssocID="{839FFD19-58DB-4A69-BF9A-51A88FD4E2C8}" presName="dstNode" presStyleLbl="node1" presStyleIdx="0" presStyleCnt="3"/>
      <dgm:spPr/>
    </dgm:pt>
    <dgm:pt modelId="{F22D082C-89A1-49E2-B2AB-55F18BC81CEF}" type="pres">
      <dgm:prSet presAssocID="{3DBB83BA-042C-44FA-AB2D-BB13663E286B}" presName="text_1" presStyleLbl="node1" presStyleIdx="0" presStyleCnt="3">
        <dgm:presLayoutVars>
          <dgm:bulletEnabled val="1"/>
        </dgm:presLayoutVars>
      </dgm:prSet>
      <dgm:spPr/>
    </dgm:pt>
    <dgm:pt modelId="{7BADE697-E475-4C57-9F80-1F4133432BBC}" type="pres">
      <dgm:prSet presAssocID="{3DBB83BA-042C-44FA-AB2D-BB13663E286B}" presName="accent_1" presStyleCnt="0"/>
      <dgm:spPr/>
    </dgm:pt>
    <dgm:pt modelId="{573BBB8A-5870-4750-B289-7E6DEA6267D3}" type="pres">
      <dgm:prSet presAssocID="{3DBB83BA-042C-44FA-AB2D-BB13663E286B}" presName="accentRepeatNode" presStyleLbl="solidFgAcc1" presStyleIdx="0" presStyleCnt="3"/>
      <dgm:spPr/>
    </dgm:pt>
    <dgm:pt modelId="{215E61F6-46DF-4542-88D5-9E7202F17BF2}" type="pres">
      <dgm:prSet presAssocID="{95E3D8FF-006B-4D5B-9A5A-6DC6A26B373D}" presName="text_2" presStyleLbl="node1" presStyleIdx="1" presStyleCnt="3">
        <dgm:presLayoutVars>
          <dgm:bulletEnabled val="1"/>
        </dgm:presLayoutVars>
      </dgm:prSet>
      <dgm:spPr/>
    </dgm:pt>
    <dgm:pt modelId="{09F8C730-BBE5-438E-A3F7-A2F0C7A8B809}" type="pres">
      <dgm:prSet presAssocID="{95E3D8FF-006B-4D5B-9A5A-6DC6A26B373D}" presName="accent_2" presStyleCnt="0"/>
      <dgm:spPr/>
    </dgm:pt>
    <dgm:pt modelId="{3FA2C397-63A2-4918-92B7-7DA1DE85BEF8}" type="pres">
      <dgm:prSet presAssocID="{95E3D8FF-006B-4D5B-9A5A-6DC6A26B373D}" presName="accentRepeatNode" presStyleLbl="solidFgAcc1" presStyleIdx="1" presStyleCnt="3"/>
      <dgm:spPr/>
    </dgm:pt>
    <dgm:pt modelId="{C06551A2-6479-4F02-B4F8-B31C94D6DCC2}" type="pres">
      <dgm:prSet presAssocID="{05B09AB5-FDDA-4AE3-AB38-8E7C323783A8}" presName="text_3" presStyleLbl="node1" presStyleIdx="2" presStyleCnt="3">
        <dgm:presLayoutVars>
          <dgm:bulletEnabled val="1"/>
        </dgm:presLayoutVars>
      </dgm:prSet>
      <dgm:spPr/>
    </dgm:pt>
    <dgm:pt modelId="{9304DB0A-184D-4C1E-9AFB-A4EDDA2CB161}" type="pres">
      <dgm:prSet presAssocID="{05B09AB5-FDDA-4AE3-AB38-8E7C323783A8}" presName="accent_3" presStyleCnt="0"/>
      <dgm:spPr/>
    </dgm:pt>
    <dgm:pt modelId="{87F3A6DD-1DC4-4E03-B468-1AE401B0EE89}" type="pres">
      <dgm:prSet presAssocID="{05B09AB5-FDDA-4AE3-AB38-8E7C323783A8}" presName="accentRepeatNode" presStyleLbl="solidFgAcc1" presStyleIdx="2" presStyleCnt="3"/>
      <dgm:spPr/>
    </dgm:pt>
  </dgm:ptLst>
  <dgm:cxnLst>
    <dgm:cxn modelId="{4136AA61-1212-4282-B97D-728266B742CF}" srcId="{839FFD19-58DB-4A69-BF9A-51A88FD4E2C8}" destId="{05B09AB5-FDDA-4AE3-AB38-8E7C323783A8}" srcOrd="2" destOrd="0" parTransId="{7B75481C-365E-42BE-B7DC-6D15033AB920}" sibTransId="{17904F06-7AE0-4843-ABAE-EC3D6B7ACDAC}"/>
    <dgm:cxn modelId="{D5EB2042-D59E-4386-8EF9-5F205A307D9A}" srcId="{839FFD19-58DB-4A69-BF9A-51A88FD4E2C8}" destId="{3DBB83BA-042C-44FA-AB2D-BB13663E286B}" srcOrd="0" destOrd="0" parTransId="{62BAB63F-2E98-4FE6-8947-DE37A5B81ADC}" sibTransId="{DB98F3E1-DF8E-4B50-8C79-6AB178A4B989}"/>
    <dgm:cxn modelId="{D8698C4E-93EC-47EC-9CBA-753CA47F489D}" srcId="{839FFD19-58DB-4A69-BF9A-51A88FD4E2C8}" destId="{95E3D8FF-006B-4D5B-9A5A-6DC6A26B373D}" srcOrd="1" destOrd="0" parTransId="{227ED857-A6B0-4B39-A39C-491C1D8ACA90}" sibTransId="{622D457A-8403-4DDA-A5C0-EE7FBD53481C}"/>
    <dgm:cxn modelId="{B174F095-5FCC-4198-8CB7-E8EB9F052A5B}" type="presOf" srcId="{839FFD19-58DB-4A69-BF9A-51A88FD4E2C8}" destId="{A22783D6-BBA4-4D94-BDD0-A39CA60B254B}" srcOrd="0" destOrd="0" presId="urn:microsoft.com/office/officeart/2008/layout/VerticalCurvedList"/>
    <dgm:cxn modelId="{A4EB2C97-7DD1-4437-8C26-756AD7AEF158}" type="presOf" srcId="{95E3D8FF-006B-4D5B-9A5A-6DC6A26B373D}" destId="{215E61F6-46DF-4542-88D5-9E7202F17BF2}" srcOrd="0" destOrd="0" presId="urn:microsoft.com/office/officeart/2008/layout/VerticalCurvedList"/>
    <dgm:cxn modelId="{B5D854A9-731E-4FAC-9105-EBB80EACBBC2}" type="presOf" srcId="{05B09AB5-FDDA-4AE3-AB38-8E7C323783A8}" destId="{C06551A2-6479-4F02-B4F8-B31C94D6DCC2}" srcOrd="0" destOrd="0" presId="urn:microsoft.com/office/officeart/2008/layout/VerticalCurvedList"/>
    <dgm:cxn modelId="{0F8A13CC-AF7C-4E2B-BD5F-185A4699C578}" type="presOf" srcId="{3DBB83BA-042C-44FA-AB2D-BB13663E286B}" destId="{F22D082C-89A1-49E2-B2AB-55F18BC81CEF}" srcOrd="0" destOrd="0" presId="urn:microsoft.com/office/officeart/2008/layout/VerticalCurvedList"/>
    <dgm:cxn modelId="{D89D0FF7-7DE8-412B-9EC9-260E1D83AE3E}" type="presOf" srcId="{DB98F3E1-DF8E-4B50-8C79-6AB178A4B989}" destId="{58543BE8-2144-4E96-891C-0C2AA0461F76}" srcOrd="0" destOrd="0" presId="urn:microsoft.com/office/officeart/2008/layout/VerticalCurvedList"/>
    <dgm:cxn modelId="{ACB4BBE0-4C1E-4125-8026-631C4DBE3DD8}" type="presParOf" srcId="{A22783D6-BBA4-4D94-BDD0-A39CA60B254B}" destId="{420BBA17-D7CD-42D5-B6B8-6375691A383E}" srcOrd="0" destOrd="0" presId="urn:microsoft.com/office/officeart/2008/layout/VerticalCurvedList"/>
    <dgm:cxn modelId="{9299AA38-8352-4A3C-BCC4-C89EC1F1B832}" type="presParOf" srcId="{420BBA17-D7CD-42D5-B6B8-6375691A383E}" destId="{6698384B-4E1D-4E6F-808F-56C8FCCC346A}" srcOrd="0" destOrd="0" presId="urn:microsoft.com/office/officeart/2008/layout/VerticalCurvedList"/>
    <dgm:cxn modelId="{9741AF70-441C-4264-8A87-C42C2DE580FB}" type="presParOf" srcId="{6698384B-4E1D-4E6F-808F-56C8FCCC346A}" destId="{36107638-82AE-4856-9AC0-58905F38AC8E}" srcOrd="0" destOrd="0" presId="urn:microsoft.com/office/officeart/2008/layout/VerticalCurvedList"/>
    <dgm:cxn modelId="{8143BCF1-DF45-4D2B-B691-8EFDFA8D86CC}" type="presParOf" srcId="{6698384B-4E1D-4E6F-808F-56C8FCCC346A}" destId="{58543BE8-2144-4E96-891C-0C2AA0461F76}" srcOrd="1" destOrd="0" presId="urn:microsoft.com/office/officeart/2008/layout/VerticalCurvedList"/>
    <dgm:cxn modelId="{ABFAF68D-D81A-45B7-A7FC-20663878D0FB}" type="presParOf" srcId="{6698384B-4E1D-4E6F-808F-56C8FCCC346A}" destId="{8D7A083E-2552-4CCA-B738-6D763050B668}" srcOrd="2" destOrd="0" presId="urn:microsoft.com/office/officeart/2008/layout/VerticalCurvedList"/>
    <dgm:cxn modelId="{F89BA421-BD6E-46A6-81BF-E1861B257283}" type="presParOf" srcId="{6698384B-4E1D-4E6F-808F-56C8FCCC346A}" destId="{8DD040B1-47B9-4BE1-BD1A-20BC49E06DF3}" srcOrd="3" destOrd="0" presId="urn:microsoft.com/office/officeart/2008/layout/VerticalCurvedList"/>
    <dgm:cxn modelId="{B0C78260-BD88-4288-A2E3-9B2B94222F65}" type="presParOf" srcId="{420BBA17-D7CD-42D5-B6B8-6375691A383E}" destId="{F22D082C-89A1-49E2-B2AB-55F18BC81CEF}" srcOrd="1" destOrd="0" presId="urn:microsoft.com/office/officeart/2008/layout/VerticalCurvedList"/>
    <dgm:cxn modelId="{8C49A710-39B6-4CCB-BA4C-E9F388678EC5}" type="presParOf" srcId="{420BBA17-D7CD-42D5-B6B8-6375691A383E}" destId="{7BADE697-E475-4C57-9F80-1F4133432BBC}" srcOrd="2" destOrd="0" presId="urn:microsoft.com/office/officeart/2008/layout/VerticalCurvedList"/>
    <dgm:cxn modelId="{65165709-32A2-47C4-BE0B-326E4AE1F838}" type="presParOf" srcId="{7BADE697-E475-4C57-9F80-1F4133432BBC}" destId="{573BBB8A-5870-4750-B289-7E6DEA6267D3}" srcOrd="0" destOrd="0" presId="urn:microsoft.com/office/officeart/2008/layout/VerticalCurvedList"/>
    <dgm:cxn modelId="{5EDE4BC7-B415-4540-B693-25FD2E6FFB49}" type="presParOf" srcId="{420BBA17-D7CD-42D5-B6B8-6375691A383E}" destId="{215E61F6-46DF-4542-88D5-9E7202F17BF2}" srcOrd="3" destOrd="0" presId="urn:microsoft.com/office/officeart/2008/layout/VerticalCurvedList"/>
    <dgm:cxn modelId="{3CFE48F2-1153-4FD7-B513-FC6EC81348D0}" type="presParOf" srcId="{420BBA17-D7CD-42D5-B6B8-6375691A383E}" destId="{09F8C730-BBE5-438E-A3F7-A2F0C7A8B809}" srcOrd="4" destOrd="0" presId="urn:microsoft.com/office/officeart/2008/layout/VerticalCurvedList"/>
    <dgm:cxn modelId="{9ED68CBD-9C25-4EFA-8CFF-89EDBFF9C7C8}" type="presParOf" srcId="{09F8C730-BBE5-438E-A3F7-A2F0C7A8B809}" destId="{3FA2C397-63A2-4918-92B7-7DA1DE85BEF8}" srcOrd="0" destOrd="0" presId="urn:microsoft.com/office/officeart/2008/layout/VerticalCurvedList"/>
    <dgm:cxn modelId="{D8122A11-9448-42F9-8F0D-0766606AF7A5}" type="presParOf" srcId="{420BBA17-D7CD-42D5-B6B8-6375691A383E}" destId="{C06551A2-6479-4F02-B4F8-B31C94D6DCC2}" srcOrd="5" destOrd="0" presId="urn:microsoft.com/office/officeart/2008/layout/VerticalCurvedList"/>
    <dgm:cxn modelId="{C421AA44-FB65-41F5-B6F7-E41C02DFCD2E}" type="presParOf" srcId="{420BBA17-D7CD-42D5-B6B8-6375691A383E}" destId="{9304DB0A-184D-4C1E-9AFB-A4EDDA2CB161}" srcOrd="6" destOrd="0" presId="urn:microsoft.com/office/officeart/2008/layout/VerticalCurvedList"/>
    <dgm:cxn modelId="{81911E5B-1B47-4596-83EE-35D9B1D5FAB4}" type="presParOf" srcId="{9304DB0A-184D-4C1E-9AFB-A4EDDA2CB161}" destId="{87F3A6DD-1DC4-4E03-B468-1AE401B0EE8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7C94A8E-E547-44EE-A5ED-3C2B4B14DF4A}"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s-VE"/>
        </a:p>
      </dgm:t>
    </dgm:pt>
    <dgm:pt modelId="{913D39D4-EDF8-4DA3-9E29-3F3EB651DC51}">
      <dgm:prSet phldrT="[Texto]"/>
      <dgm:spPr/>
      <dgm:t>
        <a:bodyPr/>
        <a:lstStyle/>
        <a:p>
          <a:r>
            <a:rPr lang="es-ES" b="1" dirty="0">
              <a:solidFill>
                <a:schemeClr val="tx1"/>
              </a:solidFill>
            </a:rPr>
            <a:t>En nuestro estudio, en las tablas de seguimiento por año, no se explica que pasó con un número importante de pacientes.</a:t>
          </a:r>
          <a:endParaRPr lang="es-VE" b="1" dirty="0">
            <a:solidFill>
              <a:schemeClr val="tx1"/>
            </a:solidFill>
          </a:endParaRPr>
        </a:p>
      </dgm:t>
    </dgm:pt>
    <dgm:pt modelId="{E60FF1F2-115D-422F-AED1-E6F9FDA5FDB8}" type="parTrans" cxnId="{62879384-47E7-4564-8464-AC0E84CBDA8B}">
      <dgm:prSet/>
      <dgm:spPr/>
      <dgm:t>
        <a:bodyPr/>
        <a:lstStyle/>
        <a:p>
          <a:endParaRPr lang="es-VE" b="1">
            <a:solidFill>
              <a:schemeClr val="tx1"/>
            </a:solidFill>
          </a:endParaRPr>
        </a:p>
      </dgm:t>
    </dgm:pt>
    <dgm:pt modelId="{285B1F14-EAF9-4C60-A2C1-6220678A42E0}" type="sibTrans" cxnId="{62879384-47E7-4564-8464-AC0E84CBDA8B}">
      <dgm:prSet/>
      <dgm:spPr/>
      <dgm:t>
        <a:bodyPr/>
        <a:lstStyle/>
        <a:p>
          <a:endParaRPr lang="es-VE" b="1">
            <a:solidFill>
              <a:schemeClr val="tx1"/>
            </a:solidFill>
          </a:endParaRPr>
        </a:p>
      </dgm:t>
    </dgm:pt>
    <dgm:pt modelId="{C421A549-1935-444C-B295-2AD8BB2731EE}">
      <dgm:prSet phldrT="[Texto]"/>
      <dgm:spPr/>
      <dgm:t>
        <a:bodyPr/>
        <a:lstStyle/>
        <a:p>
          <a:r>
            <a:rPr lang="es-ES" b="1" dirty="0">
              <a:solidFill>
                <a:schemeClr val="tx1"/>
              </a:solidFill>
            </a:rPr>
            <a:t>No se precisa el tipo de tratamiento que recibieron los pacientes que podría haber disminuido la tasa de </a:t>
          </a:r>
          <a:r>
            <a:rPr lang="es-ES" b="1" dirty="0" err="1">
              <a:solidFill>
                <a:schemeClr val="tx1"/>
              </a:solidFill>
            </a:rPr>
            <a:t>stroke</a:t>
          </a:r>
          <a:r>
            <a:rPr lang="es-ES" b="1" dirty="0">
              <a:solidFill>
                <a:schemeClr val="tx1"/>
              </a:solidFill>
            </a:rPr>
            <a:t> (monoterapia, doble o triple terapia, ni dosis) con el fin de evaluar la magnitud del tratamiento con </a:t>
          </a:r>
          <a:r>
            <a:rPr lang="es-ES" b="1" dirty="0" err="1">
              <a:solidFill>
                <a:schemeClr val="tx1"/>
              </a:solidFill>
            </a:rPr>
            <a:t>calcioantagonistas</a:t>
          </a:r>
          <a:r>
            <a:rPr lang="es-ES" b="1" dirty="0">
              <a:solidFill>
                <a:schemeClr val="tx1"/>
              </a:solidFill>
            </a:rPr>
            <a:t>.</a:t>
          </a:r>
          <a:endParaRPr lang="es-VE" b="1" dirty="0">
            <a:solidFill>
              <a:schemeClr val="tx1"/>
            </a:solidFill>
          </a:endParaRPr>
        </a:p>
      </dgm:t>
    </dgm:pt>
    <dgm:pt modelId="{AA7CBD98-DAA4-4160-9023-E0A902DE68CA}" type="parTrans" cxnId="{E4923C03-31D1-454D-A622-75F60F427002}">
      <dgm:prSet/>
      <dgm:spPr/>
      <dgm:t>
        <a:bodyPr/>
        <a:lstStyle/>
        <a:p>
          <a:endParaRPr lang="es-VE" b="1">
            <a:solidFill>
              <a:schemeClr val="tx1"/>
            </a:solidFill>
          </a:endParaRPr>
        </a:p>
      </dgm:t>
    </dgm:pt>
    <dgm:pt modelId="{708F78F5-0BBE-49EB-9A0D-70E19699C4FF}" type="sibTrans" cxnId="{E4923C03-31D1-454D-A622-75F60F427002}">
      <dgm:prSet/>
      <dgm:spPr/>
      <dgm:t>
        <a:bodyPr/>
        <a:lstStyle/>
        <a:p>
          <a:endParaRPr lang="es-VE" b="1">
            <a:solidFill>
              <a:schemeClr val="tx1"/>
            </a:solidFill>
          </a:endParaRPr>
        </a:p>
      </dgm:t>
    </dgm:pt>
    <dgm:pt modelId="{3F7D68DC-005C-42A9-A2F1-D97F49EFF2D8}">
      <dgm:prSet phldrT="[Texto]"/>
      <dgm:spPr/>
      <dgm:t>
        <a:bodyPr/>
        <a:lstStyle/>
        <a:p>
          <a:r>
            <a:rPr lang="es-ES" b="1" dirty="0">
              <a:solidFill>
                <a:schemeClr val="tx1"/>
              </a:solidFill>
            </a:rPr>
            <a:t>Consideramos que nuestro estudio responde la interrogante planteada ya que con los resultados evidenciamos reducción de </a:t>
          </a:r>
          <a:r>
            <a:rPr lang="es-ES" b="1" dirty="0" err="1">
              <a:solidFill>
                <a:schemeClr val="tx1"/>
              </a:solidFill>
            </a:rPr>
            <a:t>stroke</a:t>
          </a:r>
          <a:r>
            <a:rPr lang="es-ES" b="1" dirty="0">
              <a:solidFill>
                <a:schemeClr val="tx1"/>
              </a:solidFill>
            </a:rPr>
            <a:t> y angina de pecho en pacientes ancianos (a pesar que el punto de corte de la edad es distinto, el mismo esta incluido)</a:t>
          </a:r>
          <a:endParaRPr lang="es-VE" b="1" dirty="0">
            <a:solidFill>
              <a:schemeClr val="tx1"/>
            </a:solidFill>
          </a:endParaRPr>
        </a:p>
      </dgm:t>
    </dgm:pt>
    <dgm:pt modelId="{BA4D59F0-19CD-4B18-9876-6649C038ECF5}" type="parTrans" cxnId="{5B59DA91-1A89-40B7-AD03-3905A7C301BC}">
      <dgm:prSet/>
      <dgm:spPr/>
      <dgm:t>
        <a:bodyPr/>
        <a:lstStyle/>
        <a:p>
          <a:endParaRPr lang="es-VE" b="1">
            <a:solidFill>
              <a:schemeClr val="tx1"/>
            </a:solidFill>
          </a:endParaRPr>
        </a:p>
      </dgm:t>
    </dgm:pt>
    <dgm:pt modelId="{B5129A5E-EA4D-464B-B0C7-46FA6A671AA6}" type="sibTrans" cxnId="{5B59DA91-1A89-40B7-AD03-3905A7C301BC}">
      <dgm:prSet/>
      <dgm:spPr/>
      <dgm:t>
        <a:bodyPr/>
        <a:lstStyle/>
        <a:p>
          <a:endParaRPr lang="es-VE" b="1">
            <a:solidFill>
              <a:schemeClr val="tx1"/>
            </a:solidFill>
          </a:endParaRPr>
        </a:p>
      </dgm:t>
    </dgm:pt>
    <dgm:pt modelId="{F2292CCE-2FEA-4B59-9992-1DD1084C8049}" type="pres">
      <dgm:prSet presAssocID="{87C94A8E-E547-44EE-A5ED-3C2B4B14DF4A}" presName="Name0" presStyleCnt="0">
        <dgm:presLayoutVars>
          <dgm:chMax val="7"/>
          <dgm:chPref val="7"/>
          <dgm:dir/>
        </dgm:presLayoutVars>
      </dgm:prSet>
      <dgm:spPr/>
    </dgm:pt>
    <dgm:pt modelId="{C9778227-9FAD-42A8-A5F3-42D3B4402C5A}" type="pres">
      <dgm:prSet presAssocID="{87C94A8E-E547-44EE-A5ED-3C2B4B14DF4A}" presName="Name1" presStyleCnt="0"/>
      <dgm:spPr/>
    </dgm:pt>
    <dgm:pt modelId="{FEC68E4E-CE6D-447F-920B-FDFCC27F7D47}" type="pres">
      <dgm:prSet presAssocID="{87C94A8E-E547-44EE-A5ED-3C2B4B14DF4A}" presName="cycle" presStyleCnt="0"/>
      <dgm:spPr/>
    </dgm:pt>
    <dgm:pt modelId="{5835F135-DDAF-4AE8-B921-CEF5AF629622}" type="pres">
      <dgm:prSet presAssocID="{87C94A8E-E547-44EE-A5ED-3C2B4B14DF4A}" presName="srcNode" presStyleLbl="node1" presStyleIdx="0" presStyleCnt="3"/>
      <dgm:spPr/>
    </dgm:pt>
    <dgm:pt modelId="{F80C783C-FAF2-478D-B1D6-F215287C0750}" type="pres">
      <dgm:prSet presAssocID="{87C94A8E-E547-44EE-A5ED-3C2B4B14DF4A}" presName="conn" presStyleLbl="parChTrans1D2" presStyleIdx="0" presStyleCnt="1"/>
      <dgm:spPr/>
    </dgm:pt>
    <dgm:pt modelId="{60529459-99DD-4861-BD23-B25E91028DC1}" type="pres">
      <dgm:prSet presAssocID="{87C94A8E-E547-44EE-A5ED-3C2B4B14DF4A}" presName="extraNode" presStyleLbl="node1" presStyleIdx="0" presStyleCnt="3"/>
      <dgm:spPr/>
    </dgm:pt>
    <dgm:pt modelId="{B9183A93-96B3-47FE-A9FB-6E4F7B6B4152}" type="pres">
      <dgm:prSet presAssocID="{87C94A8E-E547-44EE-A5ED-3C2B4B14DF4A}" presName="dstNode" presStyleLbl="node1" presStyleIdx="0" presStyleCnt="3"/>
      <dgm:spPr/>
    </dgm:pt>
    <dgm:pt modelId="{0AD6946C-DFEA-47F6-BB55-FF4759CD77BE}" type="pres">
      <dgm:prSet presAssocID="{913D39D4-EDF8-4DA3-9E29-3F3EB651DC51}" presName="text_1" presStyleLbl="node1" presStyleIdx="0" presStyleCnt="3">
        <dgm:presLayoutVars>
          <dgm:bulletEnabled val="1"/>
        </dgm:presLayoutVars>
      </dgm:prSet>
      <dgm:spPr/>
    </dgm:pt>
    <dgm:pt modelId="{873D0E9C-36C1-4C68-8DAC-C50A426174FB}" type="pres">
      <dgm:prSet presAssocID="{913D39D4-EDF8-4DA3-9E29-3F3EB651DC51}" presName="accent_1" presStyleCnt="0"/>
      <dgm:spPr/>
    </dgm:pt>
    <dgm:pt modelId="{00B2270C-169E-45B6-80CD-48BF82A3406F}" type="pres">
      <dgm:prSet presAssocID="{913D39D4-EDF8-4DA3-9E29-3F3EB651DC51}" presName="accentRepeatNode" presStyleLbl="solidFgAcc1" presStyleIdx="0" presStyleCnt="3"/>
      <dgm:spPr/>
    </dgm:pt>
    <dgm:pt modelId="{DCB2AD3E-DAA4-493E-A615-0B994DB4EF9E}" type="pres">
      <dgm:prSet presAssocID="{C421A549-1935-444C-B295-2AD8BB2731EE}" presName="text_2" presStyleLbl="node1" presStyleIdx="1" presStyleCnt="3">
        <dgm:presLayoutVars>
          <dgm:bulletEnabled val="1"/>
        </dgm:presLayoutVars>
      </dgm:prSet>
      <dgm:spPr/>
    </dgm:pt>
    <dgm:pt modelId="{42FD84EF-F53A-4C6B-A227-C014A8A94F6B}" type="pres">
      <dgm:prSet presAssocID="{C421A549-1935-444C-B295-2AD8BB2731EE}" presName="accent_2" presStyleCnt="0"/>
      <dgm:spPr/>
    </dgm:pt>
    <dgm:pt modelId="{B2836FBA-FE55-458E-BB98-F0B0EC3FEE34}" type="pres">
      <dgm:prSet presAssocID="{C421A549-1935-444C-B295-2AD8BB2731EE}" presName="accentRepeatNode" presStyleLbl="solidFgAcc1" presStyleIdx="1" presStyleCnt="3"/>
      <dgm:spPr/>
    </dgm:pt>
    <dgm:pt modelId="{D45D371B-1323-41A7-9B8F-C189D8E50926}" type="pres">
      <dgm:prSet presAssocID="{3F7D68DC-005C-42A9-A2F1-D97F49EFF2D8}" presName="text_3" presStyleLbl="node1" presStyleIdx="2" presStyleCnt="3" custLinFactNeighborX="0" custLinFactNeighborY="-4237">
        <dgm:presLayoutVars>
          <dgm:bulletEnabled val="1"/>
        </dgm:presLayoutVars>
      </dgm:prSet>
      <dgm:spPr/>
    </dgm:pt>
    <dgm:pt modelId="{C1CD472A-2603-44F9-8D14-3D99067A9DEA}" type="pres">
      <dgm:prSet presAssocID="{3F7D68DC-005C-42A9-A2F1-D97F49EFF2D8}" presName="accent_3" presStyleCnt="0"/>
      <dgm:spPr/>
    </dgm:pt>
    <dgm:pt modelId="{3DECD4D4-0898-4D0A-82CD-CA3BB420BFD9}" type="pres">
      <dgm:prSet presAssocID="{3F7D68DC-005C-42A9-A2F1-D97F49EFF2D8}" presName="accentRepeatNode" presStyleLbl="solidFgAcc1" presStyleIdx="2" presStyleCnt="3"/>
      <dgm:spPr/>
    </dgm:pt>
  </dgm:ptLst>
  <dgm:cxnLst>
    <dgm:cxn modelId="{E4923C03-31D1-454D-A622-75F60F427002}" srcId="{87C94A8E-E547-44EE-A5ED-3C2B4B14DF4A}" destId="{C421A549-1935-444C-B295-2AD8BB2731EE}" srcOrd="1" destOrd="0" parTransId="{AA7CBD98-DAA4-4160-9023-E0A902DE68CA}" sibTransId="{708F78F5-0BBE-49EB-9A0D-70E19699C4FF}"/>
    <dgm:cxn modelId="{74C6800B-B625-4176-B586-F731ADF7FB47}" type="presOf" srcId="{3F7D68DC-005C-42A9-A2F1-D97F49EFF2D8}" destId="{D45D371B-1323-41A7-9B8F-C189D8E50926}" srcOrd="0" destOrd="0" presId="urn:microsoft.com/office/officeart/2008/layout/VerticalCurvedList"/>
    <dgm:cxn modelId="{62879384-47E7-4564-8464-AC0E84CBDA8B}" srcId="{87C94A8E-E547-44EE-A5ED-3C2B4B14DF4A}" destId="{913D39D4-EDF8-4DA3-9E29-3F3EB651DC51}" srcOrd="0" destOrd="0" parTransId="{E60FF1F2-115D-422F-AED1-E6F9FDA5FDB8}" sibTransId="{285B1F14-EAF9-4C60-A2C1-6220678A42E0}"/>
    <dgm:cxn modelId="{5B59DA91-1A89-40B7-AD03-3905A7C301BC}" srcId="{87C94A8E-E547-44EE-A5ED-3C2B4B14DF4A}" destId="{3F7D68DC-005C-42A9-A2F1-D97F49EFF2D8}" srcOrd="2" destOrd="0" parTransId="{BA4D59F0-19CD-4B18-9876-6649C038ECF5}" sibTransId="{B5129A5E-EA4D-464B-B0C7-46FA6A671AA6}"/>
    <dgm:cxn modelId="{8981DBA4-3493-4A03-AE3F-4A9869B4E5C2}" type="presOf" srcId="{285B1F14-EAF9-4C60-A2C1-6220678A42E0}" destId="{F80C783C-FAF2-478D-B1D6-F215287C0750}" srcOrd="0" destOrd="0" presId="urn:microsoft.com/office/officeart/2008/layout/VerticalCurvedList"/>
    <dgm:cxn modelId="{06C5B3E3-D6F3-422F-81CA-C41A2CAB124C}" type="presOf" srcId="{C421A549-1935-444C-B295-2AD8BB2731EE}" destId="{DCB2AD3E-DAA4-493E-A615-0B994DB4EF9E}" srcOrd="0" destOrd="0" presId="urn:microsoft.com/office/officeart/2008/layout/VerticalCurvedList"/>
    <dgm:cxn modelId="{55BFC2E8-3E8E-46BF-A4F0-C68B13118327}" type="presOf" srcId="{913D39D4-EDF8-4DA3-9E29-3F3EB651DC51}" destId="{0AD6946C-DFEA-47F6-BB55-FF4759CD77BE}" srcOrd="0" destOrd="0" presId="urn:microsoft.com/office/officeart/2008/layout/VerticalCurvedList"/>
    <dgm:cxn modelId="{C19D95FD-0FA5-4B5C-BBBE-4EF795A44C65}" type="presOf" srcId="{87C94A8E-E547-44EE-A5ED-3C2B4B14DF4A}" destId="{F2292CCE-2FEA-4B59-9992-1DD1084C8049}" srcOrd="0" destOrd="0" presId="urn:microsoft.com/office/officeart/2008/layout/VerticalCurvedList"/>
    <dgm:cxn modelId="{95BF227E-B349-4BA4-B194-9A2FDFFDF36E}" type="presParOf" srcId="{F2292CCE-2FEA-4B59-9992-1DD1084C8049}" destId="{C9778227-9FAD-42A8-A5F3-42D3B4402C5A}" srcOrd="0" destOrd="0" presId="urn:microsoft.com/office/officeart/2008/layout/VerticalCurvedList"/>
    <dgm:cxn modelId="{BAFCF8D7-B900-4506-885B-56F1E525D4C9}" type="presParOf" srcId="{C9778227-9FAD-42A8-A5F3-42D3B4402C5A}" destId="{FEC68E4E-CE6D-447F-920B-FDFCC27F7D47}" srcOrd="0" destOrd="0" presId="urn:microsoft.com/office/officeart/2008/layout/VerticalCurvedList"/>
    <dgm:cxn modelId="{54D284B6-7C14-4201-8CC2-66A0F182FBAF}" type="presParOf" srcId="{FEC68E4E-CE6D-447F-920B-FDFCC27F7D47}" destId="{5835F135-DDAF-4AE8-B921-CEF5AF629622}" srcOrd="0" destOrd="0" presId="urn:microsoft.com/office/officeart/2008/layout/VerticalCurvedList"/>
    <dgm:cxn modelId="{930BCE04-C421-4D70-96CF-3251A300F6F4}" type="presParOf" srcId="{FEC68E4E-CE6D-447F-920B-FDFCC27F7D47}" destId="{F80C783C-FAF2-478D-B1D6-F215287C0750}" srcOrd="1" destOrd="0" presId="urn:microsoft.com/office/officeart/2008/layout/VerticalCurvedList"/>
    <dgm:cxn modelId="{AF2B0FB9-08AE-4566-9490-8EB928BD8825}" type="presParOf" srcId="{FEC68E4E-CE6D-447F-920B-FDFCC27F7D47}" destId="{60529459-99DD-4861-BD23-B25E91028DC1}" srcOrd="2" destOrd="0" presId="urn:microsoft.com/office/officeart/2008/layout/VerticalCurvedList"/>
    <dgm:cxn modelId="{F45DD10B-43A5-4D8C-BB22-3BE3781E4672}" type="presParOf" srcId="{FEC68E4E-CE6D-447F-920B-FDFCC27F7D47}" destId="{B9183A93-96B3-47FE-A9FB-6E4F7B6B4152}" srcOrd="3" destOrd="0" presId="urn:microsoft.com/office/officeart/2008/layout/VerticalCurvedList"/>
    <dgm:cxn modelId="{81F22741-E26E-42BB-9CED-20931AF79131}" type="presParOf" srcId="{C9778227-9FAD-42A8-A5F3-42D3B4402C5A}" destId="{0AD6946C-DFEA-47F6-BB55-FF4759CD77BE}" srcOrd="1" destOrd="0" presId="urn:microsoft.com/office/officeart/2008/layout/VerticalCurvedList"/>
    <dgm:cxn modelId="{25F55A3A-F73A-4EED-9B86-23FDE54BB78F}" type="presParOf" srcId="{C9778227-9FAD-42A8-A5F3-42D3B4402C5A}" destId="{873D0E9C-36C1-4C68-8DAC-C50A426174FB}" srcOrd="2" destOrd="0" presId="urn:microsoft.com/office/officeart/2008/layout/VerticalCurvedList"/>
    <dgm:cxn modelId="{4F1729FB-F6FE-4E18-BA96-A356E94A7B4F}" type="presParOf" srcId="{873D0E9C-36C1-4C68-8DAC-C50A426174FB}" destId="{00B2270C-169E-45B6-80CD-48BF82A3406F}" srcOrd="0" destOrd="0" presId="urn:microsoft.com/office/officeart/2008/layout/VerticalCurvedList"/>
    <dgm:cxn modelId="{FA96205C-1D07-4ABA-B208-C23207EC4F9F}" type="presParOf" srcId="{C9778227-9FAD-42A8-A5F3-42D3B4402C5A}" destId="{DCB2AD3E-DAA4-493E-A615-0B994DB4EF9E}" srcOrd="3" destOrd="0" presId="urn:microsoft.com/office/officeart/2008/layout/VerticalCurvedList"/>
    <dgm:cxn modelId="{49295321-CE83-47C3-8FC1-30BECBDC6C4F}" type="presParOf" srcId="{C9778227-9FAD-42A8-A5F3-42D3B4402C5A}" destId="{42FD84EF-F53A-4C6B-A227-C014A8A94F6B}" srcOrd="4" destOrd="0" presId="urn:microsoft.com/office/officeart/2008/layout/VerticalCurvedList"/>
    <dgm:cxn modelId="{D7465744-1258-46E4-BE0B-6A51F25816E1}" type="presParOf" srcId="{42FD84EF-F53A-4C6B-A227-C014A8A94F6B}" destId="{B2836FBA-FE55-458E-BB98-F0B0EC3FEE34}" srcOrd="0" destOrd="0" presId="urn:microsoft.com/office/officeart/2008/layout/VerticalCurvedList"/>
    <dgm:cxn modelId="{489B5917-3ED6-4C52-B5BE-5C8A1507F1D7}" type="presParOf" srcId="{C9778227-9FAD-42A8-A5F3-42D3B4402C5A}" destId="{D45D371B-1323-41A7-9B8F-C189D8E50926}" srcOrd="5" destOrd="0" presId="urn:microsoft.com/office/officeart/2008/layout/VerticalCurvedList"/>
    <dgm:cxn modelId="{29911EC7-705A-4C03-976F-0A29C140280D}" type="presParOf" srcId="{C9778227-9FAD-42A8-A5F3-42D3B4402C5A}" destId="{C1CD472A-2603-44F9-8D14-3D99067A9DEA}" srcOrd="6" destOrd="0" presId="urn:microsoft.com/office/officeart/2008/layout/VerticalCurvedList"/>
    <dgm:cxn modelId="{CF13C1AC-948B-4A86-8E40-B4D31D80068B}" type="presParOf" srcId="{C1CD472A-2603-44F9-8D14-3D99067A9DEA}" destId="{3DECD4D4-0898-4D0A-82CD-CA3BB420BF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2D0ADA5-D56E-475E-986C-AA36F0C3916C}" type="doc">
      <dgm:prSet loTypeId="urn:microsoft.com/office/officeart/2005/8/layout/arrow6" loCatId="process" qsTypeId="urn:microsoft.com/office/officeart/2005/8/quickstyle/3d3" qsCatId="3D" csTypeId="urn:microsoft.com/office/officeart/2005/8/colors/accent1_2" csCatId="accent1" phldr="1"/>
      <dgm:spPr/>
      <dgm:t>
        <a:bodyPr/>
        <a:lstStyle/>
        <a:p>
          <a:endParaRPr lang="es-VE"/>
        </a:p>
      </dgm:t>
    </dgm:pt>
    <dgm:pt modelId="{66FFD83E-0743-4183-8367-D6F409878C83}">
      <dgm:prSet phldrT="[Texto]" custT="1"/>
      <dgm:spPr/>
      <dgm:t>
        <a:bodyPr/>
        <a:lstStyle/>
        <a:p>
          <a:r>
            <a:rPr lang="es-ES" sz="4400" b="1" dirty="0"/>
            <a:t>Gracias</a:t>
          </a:r>
          <a:endParaRPr lang="es-VE" sz="4400" b="1" dirty="0"/>
        </a:p>
      </dgm:t>
    </dgm:pt>
    <dgm:pt modelId="{F394756C-1D14-4820-9165-E4D9AE5FB6CD}" type="parTrans" cxnId="{EC447037-2463-4A75-8CAD-303ADEBE6EFB}">
      <dgm:prSet/>
      <dgm:spPr/>
      <dgm:t>
        <a:bodyPr/>
        <a:lstStyle/>
        <a:p>
          <a:endParaRPr lang="es-VE" sz="4400" b="1"/>
        </a:p>
      </dgm:t>
    </dgm:pt>
    <dgm:pt modelId="{1AC1DFA4-6A40-4AFB-BAD0-D6C5BF2C0AAF}" type="sibTrans" cxnId="{EC447037-2463-4A75-8CAD-303ADEBE6EFB}">
      <dgm:prSet/>
      <dgm:spPr/>
      <dgm:t>
        <a:bodyPr/>
        <a:lstStyle/>
        <a:p>
          <a:endParaRPr lang="es-VE" sz="4400" b="1"/>
        </a:p>
      </dgm:t>
    </dgm:pt>
    <dgm:pt modelId="{CDABDB4A-E7D0-423D-92BD-A020D7A0E5F0}">
      <dgm:prSet phldrT="[Texto]" custT="1"/>
      <dgm:spPr/>
      <dgm:t>
        <a:bodyPr/>
        <a:lstStyle/>
        <a:p>
          <a:r>
            <a:rPr lang="es-ES" sz="4400" b="1"/>
            <a:t>por su atención</a:t>
          </a:r>
          <a:endParaRPr lang="es-VE" sz="4400" b="1" dirty="0"/>
        </a:p>
      </dgm:t>
    </dgm:pt>
    <dgm:pt modelId="{F4992226-12F5-4DBB-8691-5529976F7806}" type="parTrans" cxnId="{FDE1FF0E-1597-4AEF-94B4-1FB81D7EE5CB}">
      <dgm:prSet/>
      <dgm:spPr/>
      <dgm:t>
        <a:bodyPr/>
        <a:lstStyle/>
        <a:p>
          <a:endParaRPr lang="es-VE" sz="4400" b="1"/>
        </a:p>
      </dgm:t>
    </dgm:pt>
    <dgm:pt modelId="{3D34B02C-088E-4A33-8F44-27180ED27B60}" type="sibTrans" cxnId="{FDE1FF0E-1597-4AEF-94B4-1FB81D7EE5CB}">
      <dgm:prSet/>
      <dgm:spPr/>
      <dgm:t>
        <a:bodyPr/>
        <a:lstStyle/>
        <a:p>
          <a:endParaRPr lang="es-VE" sz="4400" b="1"/>
        </a:p>
      </dgm:t>
    </dgm:pt>
    <dgm:pt modelId="{C94CE49B-5F3D-4586-AAC7-16EC0CB07167}" type="pres">
      <dgm:prSet presAssocID="{A2D0ADA5-D56E-475E-986C-AA36F0C3916C}" presName="compositeShape" presStyleCnt="0">
        <dgm:presLayoutVars>
          <dgm:chMax val="2"/>
          <dgm:dir/>
          <dgm:resizeHandles val="exact"/>
        </dgm:presLayoutVars>
      </dgm:prSet>
      <dgm:spPr/>
    </dgm:pt>
    <dgm:pt modelId="{E4A3BDAF-F1B1-4903-A460-BE838666AC88}" type="pres">
      <dgm:prSet presAssocID="{A2D0ADA5-D56E-475E-986C-AA36F0C3916C}" presName="ribbon" presStyleLbl="node1" presStyleIdx="0" presStyleCnt="1"/>
      <dgm:spPr/>
    </dgm:pt>
    <dgm:pt modelId="{C6433517-6363-408F-93C5-5A37805D28DF}" type="pres">
      <dgm:prSet presAssocID="{A2D0ADA5-D56E-475E-986C-AA36F0C3916C}" presName="leftArrowText" presStyleLbl="node1" presStyleIdx="0" presStyleCnt="1">
        <dgm:presLayoutVars>
          <dgm:chMax val="0"/>
          <dgm:bulletEnabled val="1"/>
        </dgm:presLayoutVars>
      </dgm:prSet>
      <dgm:spPr/>
    </dgm:pt>
    <dgm:pt modelId="{98048009-8CD3-497E-B456-ADBB479DD58C}" type="pres">
      <dgm:prSet presAssocID="{A2D0ADA5-D56E-475E-986C-AA36F0C3916C}" presName="rightArrowText" presStyleLbl="node1" presStyleIdx="0" presStyleCnt="1">
        <dgm:presLayoutVars>
          <dgm:chMax val="0"/>
          <dgm:bulletEnabled val="1"/>
        </dgm:presLayoutVars>
      </dgm:prSet>
      <dgm:spPr/>
    </dgm:pt>
  </dgm:ptLst>
  <dgm:cxnLst>
    <dgm:cxn modelId="{4B4D9906-270B-4BAE-9219-71BF4D025487}" type="presOf" srcId="{CDABDB4A-E7D0-423D-92BD-A020D7A0E5F0}" destId="{98048009-8CD3-497E-B456-ADBB479DD58C}" srcOrd="0" destOrd="0" presId="urn:microsoft.com/office/officeart/2005/8/layout/arrow6"/>
    <dgm:cxn modelId="{FDE1FF0E-1597-4AEF-94B4-1FB81D7EE5CB}" srcId="{A2D0ADA5-D56E-475E-986C-AA36F0C3916C}" destId="{CDABDB4A-E7D0-423D-92BD-A020D7A0E5F0}" srcOrd="1" destOrd="0" parTransId="{F4992226-12F5-4DBB-8691-5529976F7806}" sibTransId="{3D34B02C-088E-4A33-8F44-27180ED27B60}"/>
    <dgm:cxn modelId="{EC447037-2463-4A75-8CAD-303ADEBE6EFB}" srcId="{A2D0ADA5-D56E-475E-986C-AA36F0C3916C}" destId="{66FFD83E-0743-4183-8367-D6F409878C83}" srcOrd="0" destOrd="0" parTransId="{F394756C-1D14-4820-9165-E4D9AE5FB6CD}" sibTransId="{1AC1DFA4-6A40-4AFB-BAD0-D6C5BF2C0AAF}"/>
    <dgm:cxn modelId="{DC81DD44-CECC-487D-BD74-06D161B4F597}" type="presOf" srcId="{A2D0ADA5-D56E-475E-986C-AA36F0C3916C}" destId="{C94CE49B-5F3D-4586-AAC7-16EC0CB07167}" srcOrd="0" destOrd="0" presId="urn:microsoft.com/office/officeart/2005/8/layout/arrow6"/>
    <dgm:cxn modelId="{0D4F7449-C86B-468E-886F-143617A2ACAB}" type="presOf" srcId="{66FFD83E-0743-4183-8367-D6F409878C83}" destId="{C6433517-6363-408F-93C5-5A37805D28DF}" srcOrd="0" destOrd="0" presId="urn:microsoft.com/office/officeart/2005/8/layout/arrow6"/>
    <dgm:cxn modelId="{6E62F0C9-8B85-468C-BDC2-F2750A0485B2}" type="presParOf" srcId="{C94CE49B-5F3D-4586-AAC7-16EC0CB07167}" destId="{E4A3BDAF-F1B1-4903-A460-BE838666AC88}" srcOrd="0" destOrd="0" presId="urn:microsoft.com/office/officeart/2005/8/layout/arrow6"/>
    <dgm:cxn modelId="{AC7F859F-1A55-48AA-B9B4-665AC09DDA6E}" type="presParOf" srcId="{C94CE49B-5F3D-4586-AAC7-16EC0CB07167}" destId="{C6433517-6363-408F-93C5-5A37805D28DF}" srcOrd="1" destOrd="0" presId="urn:microsoft.com/office/officeart/2005/8/layout/arrow6"/>
    <dgm:cxn modelId="{B2BDB0E2-0D5E-4702-A1D6-BBA12A4BC229}" type="presParOf" srcId="{C94CE49B-5F3D-4586-AAC7-16EC0CB07167}" destId="{98048009-8CD3-497E-B456-ADBB479DD58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18A16-7BF6-489E-A77C-230B1C0977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D2D6900C-836E-49DC-AD34-6A956DB24232}">
      <dgm:prSet phldrT="[Texto]"/>
      <dgm:spPr/>
      <dgm:t>
        <a:bodyPr/>
        <a:lstStyle/>
        <a:p>
          <a:r>
            <a:rPr lang="es-ES" b="1" dirty="0"/>
            <a:t>Vía oral </a:t>
          </a:r>
        </a:p>
      </dgm:t>
    </dgm:pt>
    <dgm:pt modelId="{76E66736-5885-47A4-BDC8-8ECFA7E5E260}" type="parTrans" cxnId="{4D0A6240-855C-46DF-A4C6-8B7871527548}">
      <dgm:prSet/>
      <dgm:spPr/>
      <dgm:t>
        <a:bodyPr/>
        <a:lstStyle/>
        <a:p>
          <a:endParaRPr lang="es-ES"/>
        </a:p>
      </dgm:t>
    </dgm:pt>
    <dgm:pt modelId="{A15FD7BB-5860-4AA3-88D9-6B7E51E43064}" type="sibTrans" cxnId="{4D0A6240-855C-46DF-A4C6-8B7871527548}">
      <dgm:prSet/>
      <dgm:spPr/>
      <dgm:t>
        <a:bodyPr/>
        <a:lstStyle/>
        <a:p>
          <a:endParaRPr lang="es-ES"/>
        </a:p>
      </dgm:t>
    </dgm:pt>
    <dgm:pt modelId="{3BC0A288-88EB-42E3-865A-925CF4C0CF39}">
      <dgm:prSet phldrT="[Texto]"/>
      <dgm:spPr/>
      <dgm:t>
        <a:bodyPr/>
        <a:lstStyle/>
        <a:p>
          <a:r>
            <a:rPr lang="es-ES" b="1" dirty="0"/>
            <a:t>10-40mg OD o cada 12 horas.</a:t>
          </a:r>
        </a:p>
      </dgm:t>
    </dgm:pt>
    <dgm:pt modelId="{DAC9B938-C68B-43F5-AEE4-66E2D6B1C4A2}" type="parTrans" cxnId="{65570F32-B63A-4351-9F43-293A3C22A3CF}">
      <dgm:prSet/>
      <dgm:spPr/>
      <dgm:t>
        <a:bodyPr/>
        <a:lstStyle/>
        <a:p>
          <a:endParaRPr lang="es-ES"/>
        </a:p>
      </dgm:t>
    </dgm:pt>
    <dgm:pt modelId="{2374F17F-467F-4752-98C7-E2D6C4A77233}" type="sibTrans" cxnId="{65570F32-B63A-4351-9F43-293A3C22A3CF}">
      <dgm:prSet/>
      <dgm:spPr/>
      <dgm:t>
        <a:bodyPr/>
        <a:lstStyle/>
        <a:p>
          <a:endParaRPr lang="es-ES"/>
        </a:p>
      </dgm:t>
    </dgm:pt>
    <dgm:pt modelId="{24694C20-442C-4679-A116-09ECA7D85490}">
      <dgm:prSet phldrT="[Texto]"/>
      <dgm:spPr/>
      <dgm:t>
        <a:bodyPr/>
        <a:lstStyle/>
        <a:p>
          <a:r>
            <a:rPr lang="es-ES" b="1" dirty="0"/>
            <a:t>No es necesario ajustar la dosis en pacientes con función renal alterada</a:t>
          </a:r>
        </a:p>
      </dgm:t>
    </dgm:pt>
    <dgm:pt modelId="{6DB19E39-2A17-48C3-BEE1-1ABD267AE115}" type="sibTrans" cxnId="{6561DDDA-91CE-4461-99E6-C28A03600166}">
      <dgm:prSet/>
      <dgm:spPr/>
      <dgm:t>
        <a:bodyPr/>
        <a:lstStyle/>
        <a:p>
          <a:endParaRPr lang="es-ES"/>
        </a:p>
      </dgm:t>
    </dgm:pt>
    <dgm:pt modelId="{1708FFCC-4ADE-4F09-9C3A-6A5E8B7F6288}" type="parTrans" cxnId="{6561DDDA-91CE-4461-99E6-C28A03600166}">
      <dgm:prSet/>
      <dgm:spPr/>
      <dgm:t>
        <a:bodyPr/>
        <a:lstStyle/>
        <a:p>
          <a:endParaRPr lang="es-ES"/>
        </a:p>
      </dgm:t>
    </dgm:pt>
    <dgm:pt modelId="{BF5749B6-2DE7-448E-8594-9A2E609E9FB6}" type="pres">
      <dgm:prSet presAssocID="{60B18A16-7BF6-489E-A77C-230B1C097727}" presName="outerComposite" presStyleCnt="0">
        <dgm:presLayoutVars>
          <dgm:chMax val="5"/>
          <dgm:dir/>
          <dgm:resizeHandles val="exact"/>
        </dgm:presLayoutVars>
      </dgm:prSet>
      <dgm:spPr/>
    </dgm:pt>
    <dgm:pt modelId="{21EE65BE-2FB0-4F8A-AFBA-86D792A5DA2D}" type="pres">
      <dgm:prSet presAssocID="{60B18A16-7BF6-489E-A77C-230B1C097727}" presName="dummyMaxCanvas" presStyleCnt="0">
        <dgm:presLayoutVars/>
      </dgm:prSet>
      <dgm:spPr/>
    </dgm:pt>
    <dgm:pt modelId="{C1788909-01E2-45BF-BDBA-6C470F283BCB}" type="pres">
      <dgm:prSet presAssocID="{60B18A16-7BF6-489E-A77C-230B1C097727}" presName="ThreeNodes_1" presStyleLbl="node1" presStyleIdx="0" presStyleCnt="3" custLinFactNeighborX="-26437" custLinFactNeighborY="-47181">
        <dgm:presLayoutVars>
          <dgm:bulletEnabled val="1"/>
        </dgm:presLayoutVars>
      </dgm:prSet>
      <dgm:spPr/>
    </dgm:pt>
    <dgm:pt modelId="{02637BA6-CA68-41DD-AC6D-3317DC02B4C2}" type="pres">
      <dgm:prSet presAssocID="{60B18A16-7BF6-489E-A77C-230B1C097727}" presName="ThreeNodes_2" presStyleLbl="node1" presStyleIdx="1" presStyleCnt="3">
        <dgm:presLayoutVars>
          <dgm:bulletEnabled val="1"/>
        </dgm:presLayoutVars>
      </dgm:prSet>
      <dgm:spPr/>
    </dgm:pt>
    <dgm:pt modelId="{DC6A73C8-AB70-4BE8-A5FE-E8A4EA1C9687}" type="pres">
      <dgm:prSet presAssocID="{60B18A16-7BF6-489E-A77C-230B1C097727}" presName="ThreeNodes_3" presStyleLbl="node1" presStyleIdx="2" presStyleCnt="3">
        <dgm:presLayoutVars>
          <dgm:bulletEnabled val="1"/>
        </dgm:presLayoutVars>
      </dgm:prSet>
      <dgm:spPr/>
    </dgm:pt>
    <dgm:pt modelId="{9A0084C7-02E4-4D9A-80B7-0987F150F1DD}" type="pres">
      <dgm:prSet presAssocID="{60B18A16-7BF6-489E-A77C-230B1C097727}" presName="ThreeConn_1-2" presStyleLbl="fgAccFollowNode1" presStyleIdx="0" presStyleCnt="2">
        <dgm:presLayoutVars>
          <dgm:bulletEnabled val="1"/>
        </dgm:presLayoutVars>
      </dgm:prSet>
      <dgm:spPr/>
    </dgm:pt>
    <dgm:pt modelId="{0C4553E3-6BD2-4808-819B-27F642301765}" type="pres">
      <dgm:prSet presAssocID="{60B18A16-7BF6-489E-A77C-230B1C097727}" presName="ThreeConn_2-3" presStyleLbl="fgAccFollowNode1" presStyleIdx="1" presStyleCnt="2">
        <dgm:presLayoutVars>
          <dgm:bulletEnabled val="1"/>
        </dgm:presLayoutVars>
      </dgm:prSet>
      <dgm:spPr/>
    </dgm:pt>
    <dgm:pt modelId="{3809B14C-CA54-4A38-A0A7-30B78DF6A719}" type="pres">
      <dgm:prSet presAssocID="{60B18A16-7BF6-489E-A77C-230B1C097727}" presName="ThreeNodes_1_text" presStyleLbl="node1" presStyleIdx="2" presStyleCnt="3">
        <dgm:presLayoutVars>
          <dgm:bulletEnabled val="1"/>
        </dgm:presLayoutVars>
      </dgm:prSet>
      <dgm:spPr/>
    </dgm:pt>
    <dgm:pt modelId="{9F2F3A7F-8640-410F-80A6-9C24F5297052}" type="pres">
      <dgm:prSet presAssocID="{60B18A16-7BF6-489E-A77C-230B1C097727}" presName="ThreeNodes_2_text" presStyleLbl="node1" presStyleIdx="2" presStyleCnt="3">
        <dgm:presLayoutVars>
          <dgm:bulletEnabled val="1"/>
        </dgm:presLayoutVars>
      </dgm:prSet>
      <dgm:spPr/>
    </dgm:pt>
    <dgm:pt modelId="{D3D6F74F-CAE3-4B78-9735-7700C41C49B8}" type="pres">
      <dgm:prSet presAssocID="{60B18A16-7BF6-489E-A77C-230B1C097727}" presName="ThreeNodes_3_text" presStyleLbl="node1" presStyleIdx="2" presStyleCnt="3">
        <dgm:presLayoutVars>
          <dgm:bulletEnabled val="1"/>
        </dgm:presLayoutVars>
      </dgm:prSet>
      <dgm:spPr/>
    </dgm:pt>
  </dgm:ptLst>
  <dgm:cxnLst>
    <dgm:cxn modelId="{F2B26301-0627-4FA0-B665-62FBD8DD8ED1}" type="presOf" srcId="{D2D6900C-836E-49DC-AD34-6A956DB24232}" destId="{C1788909-01E2-45BF-BDBA-6C470F283BCB}" srcOrd="0" destOrd="0" presId="urn:microsoft.com/office/officeart/2005/8/layout/vProcess5"/>
    <dgm:cxn modelId="{65570F32-B63A-4351-9F43-293A3C22A3CF}" srcId="{60B18A16-7BF6-489E-A77C-230B1C097727}" destId="{3BC0A288-88EB-42E3-865A-925CF4C0CF39}" srcOrd="1" destOrd="0" parTransId="{DAC9B938-C68B-43F5-AEE4-66E2D6B1C4A2}" sibTransId="{2374F17F-467F-4752-98C7-E2D6C4A77233}"/>
    <dgm:cxn modelId="{4D0A6240-855C-46DF-A4C6-8B7871527548}" srcId="{60B18A16-7BF6-489E-A77C-230B1C097727}" destId="{D2D6900C-836E-49DC-AD34-6A956DB24232}" srcOrd="0" destOrd="0" parTransId="{76E66736-5885-47A4-BDC8-8ECFA7E5E260}" sibTransId="{A15FD7BB-5860-4AA3-88D9-6B7E51E43064}"/>
    <dgm:cxn modelId="{F5B8554B-A026-4554-A27A-F01E3B98097F}" type="presOf" srcId="{60B18A16-7BF6-489E-A77C-230B1C097727}" destId="{BF5749B6-2DE7-448E-8594-9A2E609E9FB6}" srcOrd="0" destOrd="0" presId="urn:microsoft.com/office/officeart/2005/8/layout/vProcess5"/>
    <dgm:cxn modelId="{0403E573-A0B3-47DD-978D-52D6A534C87A}" type="presOf" srcId="{D2D6900C-836E-49DC-AD34-6A956DB24232}" destId="{3809B14C-CA54-4A38-A0A7-30B78DF6A719}" srcOrd="1" destOrd="0" presId="urn:microsoft.com/office/officeart/2005/8/layout/vProcess5"/>
    <dgm:cxn modelId="{7898E355-F23B-4C81-92FB-7F679531C681}" type="presOf" srcId="{3BC0A288-88EB-42E3-865A-925CF4C0CF39}" destId="{02637BA6-CA68-41DD-AC6D-3317DC02B4C2}" srcOrd="0" destOrd="0" presId="urn:microsoft.com/office/officeart/2005/8/layout/vProcess5"/>
    <dgm:cxn modelId="{6CA2F77A-B6DB-4B95-9142-A0B129A7BCD9}" type="presOf" srcId="{A15FD7BB-5860-4AA3-88D9-6B7E51E43064}" destId="{9A0084C7-02E4-4D9A-80B7-0987F150F1DD}" srcOrd="0" destOrd="0" presId="urn:microsoft.com/office/officeart/2005/8/layout/vProcess5"/>
    <dgm:cxn modelId="{73DC5B90-CDCA-4071-9409-7F457B5B7BF3}" type="presOf" srcId="{3BC0A288-88EB-42E3-865A-925CF4C0CF39}" destId="{9F2F3A7F-8640-410F-80A6-9C24F5297052}" srcOrd="1" destOrd="0" presId="urn:microsoft.com/office/officeart/2005/8/layout/vProcess5"/>
    <dgm:cxn modelId="{7E60CB9D-894F-4496-9B6D-E42665C02FFB}" type="presOf" srcId="{2374F17F-467F-4752-98C7-E2D6C4A77233}" destId="{0C4553E3-6BD2-4808-819B-27F642301765}" srcOrd="0" destOrd="0" presId="urn:microsoft.com/office/officeart/2005/8/layout/vProcess5"/>
    <dgm:cxn modelId="{1AEB03D1-8F66-49A7-9239-EBB6C1B6DE03}" type="presOf" srcId="{24694C20-442C-4679-A116-09ECA7D85490}" destId="{D3D6F74F-CAE3-4B78-9735-7700C41C49B8}" srcOrd="1" destOrd="0" presId="urn:microsoft.com/office/officeart/2005/8/layout/vProcess5"/>
    <dgm:cxn modelId="{6561DDDA-91CE-4461-99E6-C28A03600166}" srcId="{60B18A16-7BF6-489E-A77C-230B1C097727}" destId="{24694C20-442C-4679-A116-09ECA7D85490}" srcOrd="2" destOrd="0" parTransId="{1708FFCC-4ADE-4F09-9C3A-6A5E8B7F6288}" sibTransId="{6DB19E39-2A17-48C3-BEE1-1ABD267AE115}"/>
    <dgm:cxn modelId="{18489DFB-8E51-4FAD-AB2D-F67054E0A9EE}" type="presOf" srcId="{24694C20-442C-4679-A116-09ECA7D85490}" destId="{DC6A73C8-AB70-4BE8-A5FE-E8A4EA1C9687}" srcOrd="0" destOrd="0" presId="urn:microsoft.com/office/officeart/2005/8/layout/vProcess5"/>
    <dgm:cxn modelId="{BD385ABC-BF67-4EBF-8389-6323426B3200}" type="presParOf" srcId="{BF5749B6-2DE7-448E-8594-9A2E609E9FB6}" destId="{21EE65BE-2FB0-4F8A-AFBA-86D792A5DA2D}" srcOrd="0" destOrd="0" presId="urn:microsoft.com/office/officeart/2005/8/layout/vProcess5"/>
    <dgm:cxn modelId="{5AB19DFF-0D12-45BB-AAE8-257BF307F4B2}" type="presParOf" srcId="{BF5749B6-2DE7-448E-8594-9A2E609E9FB6}" destId="{C1788909-01E2-45BF-BDBA-6C470F283BCB}" srcOrd="1" destOrd="0" presId="urn:microsoft.com/office/officeart/2005/8/layout/vProcess5"/>
    <dgm:cxn modelId="{B63CDF60-C7E3-439F-BAE6-FCE5963FD217}" type="presParOf" srcId="{BF5749B6-2DE7-448E-8594-9A2E609E9FB6}" destId="{02637BA6-CA68-41DD-AC6D-3317DC02B4C2}" srcOrd="2" destOrd="0" presId="urn:microsoft.com/office/officeart/2005/8/layout/vProcess5"/>
    <dgm:cxn modelId="{75D000E7-C828-44F6-B389-F75253739113}" type="presParOf" srcId="{BF5749B6-2DE7-448E-8594-9A2E609E9FB6}" destId="{DC6A73C8-AB70-4BE8-A5FE-E8A4EA1C9687}" srcOrd="3" destOrd="0" presId="urn:microsoft.com/office/officeart/2005/8/layout/vProcess5"/>
    <dgm:cxn modelId="{2CBB63E4-A074-4EBF-9DC3-FB47472C49A7}" type="presParOf" srcId="{BF5749B6-2DE7-448E-8594-9A2E609E9FB6}" destId="{9A0084C7-02E4-4D9A-80B7-0987F150F1DD}" srcOrd="4" destOrd="0" presId="urn:microsoft.com/office/officeart/2005/8/layout/vProcess5"/>
    <dgm:cxn modelId="{6BF24150-BC9F-47AC-8E41-0FE6BD80708A}" type="presParOf" srcId="{BF5749B6-2DE7-448E-8594-9A2E609E9FB6}" destId="{0C4553E3-6BD2-4808-819B-27F642301765}" srcOrd="5" destOrd="0" presId="urn:microsoft.com/office/officeart/2005/8/layout/vProcess5"/>
    <dgm:cxn modelId="{F1558860-5C3A-49D0-9A7E-CA18B1A94E67}" type="presParOf" srcId="{BF5749B6-2DE7-448E-8594-9A2E609E9FB6}" destId="{3809B14C-CA54-4A38-A0A7-30B78DF6A719}" srcOrd="6" destOrd="0" presId="urn:microsoft.com/office/officeart/2005/8/layout/vProcess5"/>
    <dgm:cxn modelId="{58E8CFF0-DCF8-43AB-B743-852D84C65DDA}" type="presParOf" srcId="{BF5749B6-2DE7-448E-8594-9A2E609E9FB6}" destId="{9F2F3A7F-8640-410F-80A6-9C24F5297052}" srcOrd="7" destOrd="0" presId="urn:microsoft.com/office/officeart/2005/8/layout/vProcess5"/>
    <dgm:cxn modelId="{842F3B55-09E1-48F2-BEEB-284B322FC923}" type="presParOf" srcId="{BF5749B6-2DE7-448E-8594-9A2E609E9FB6}" destId="{D3D6F74F-CAE3-4B78-9735-7700C41C49B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B18A16-7BF6-489E-A77C-230B1C09772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D2D6900C-836E-49DC-AD34-6A956DB24232}">
      <dgm:prSet phldrT="[Texto]"/>
      <dgm:spPr/>
      <dgm:t>
        <a:bodyPr/>
        <a:lstStyle/>
        <a:p>
          <a:r>
            <a:rPr lang="es-ES" b="1" dirty="0"/>
            <a:t>Hipersensibilidad al principio activo o excipientes. </a:t>
          </a:r>
        </a:p>
      </dgm:t>
    </dgm:pt>
    <dgm:pt modelId="{76E66736-5885-47A4-BDC8-8ECFA7E5E260}" type="parTrans" cxnId="{4D0A6240-855C-46DF-A4C6-8B7871527548}">
      <dgm:prSet/>
      <dgm:spPr/>
      <dgm:t>
        <a:bodyPr/>
        <a:lstStyle/>
        <a:p>
          <a:endParaRPr lang="es-ES"/>
        </a:p>
      </dgm:t>
    </dgm:pt>
    <dgm:pt modelId="{A15FD7BB-5860-4AA3-88D9-6B7E51E43064}" type="sibTrans" cxnId="{4D0A6240-855C-46DF-A4C6-8B7871527548}">
      <dgm:prSet/>
      <dgm:spPr/>
      <dgm:t>
        <a:bodyPr/>
        <a:lstStyle/>
        <a:p>
          <a:endParaRPr lang="es-ES"/>
        </a:p>
      </dgm:t>
    </dgm:pt>
    <dgm:pt modelId="{3BC0A288-88EB-42E3-865A-925CF4C0CF39}">
      <dgm:prSet phldrT="[Texto]"/>
      <dgm:spPr/>
      <dgm:t>
        <a:bodyPr/>
        <a:lstStyle/>
        <a:p>
          <a:r>
            <a:rPr lang="es-ES" b="1" dirty="0"/>
            <a:t>Angina de pecho inestable o IM reciente.</a:t>
          </a:r>
        </a:p>
      </dgm:t>
    </dgm:pt>
    <dgm:pt modelId="{DAC9B938-C68B-43F5-AEE4-66E2D6B1C4A2}" type="parTrans" cxnId="{65570F32-B63A-4351-9F43-293A3C22A3CF}">
      <dgm:prSet/>
      <dgm:spPr/>
      <dgm:t>
        <a:bodyPr/>
        <a:lstStyle/>
        <a:p>
          <a:endParaRPr lang="es-ES"/>
        </a:p>
      </dgm:t>
    </dgm:pt>
    <dgm:pt modelId="{2374F17F-467F-4752-98C7-E2D6C4A77233}" type="sibTrans" cxnId="{65570F32-B63A-4351-9F43-293A3C22A3CF}">
      <dgm:prSet/>
      <dgm:spPr/>
      <dgm:t>
        <a:bodyPr/>
        <a:lstStyle/>
        <a:p>
          <a:endParaRPr lang="es-ES"/>
        </a:p>
      </dgm:t>
    </dgm:pt>
    <dgm:pt modelId="{24694C20-442C-4679-A116-09ECA7D85490}">
      <dgm:prSet phldrT="[Texto]"/>
      <dgm:spPr/>
      <dgm:t>
        <a:bodyPr/>
        <a:lstStyle/>
        <a:p>
          <a:r>
            <a:rPr lang="es-ES" b="1" dirty="0"/>
            <a:t>Embarazo y lactancia.</a:t>
          </a:r>
        </a:p>
      </dgm:t>
    </dgm:pt>
    <dgm:pt modelId="{6DB19E39-2A17-48C3-BEE1-1ABD267AE115}" type="sibTrans" cxnId="{6561DDDA-91CE-4461-99E6-C28A03600166}">
      <dgm:prSet/>
      <dgm:spPr/>
      <dgm:t>
        <a:bodyPr/>
        <a:lstStyle/>
        <a:p>
          <a:endParaRPr lang="es-ES"/>
        </a:p>
      </dgm:t>
    </dgm:pt>
    <dgm:pt modelId="{1708FFCC-4ADE-4F09-9C3A-6A5E8B7F6288}" type="parTrans" cxnId="{6561DDDA-91CE-4461-99E6-C28A03600166}">
      <dgm:prSet/>
      <dgm:spPr/>
      <dgm:t>
        <a:bodyPr/>
        <a:lstStyle/>
        <a:p>
          <a:endParaRPr lang="es-ES"/>
        </a:p>
      </dgm:t>
    </dgm:pt>
    <dgm:pt modelId="{BF5749B6-2DE7-448E-8594-9A2E609E9FB6}" type="pres">
      <dgm:prSet presAssocID="{60B18A16-7BF6-489E-A77C-230B1C097727}" presName="outerComposite" presStyleCnt="0">
        <dgm:presLayoutVars>
          <dgm:chMax val="5"/>
          <dgm:dir/>
          <dgm:resizeHandles val="exact"/>
        </dgm:presLayoutVars>
      </dgm:prSet>
      <dgm:spPr/>
    </dgm:pt>
    <dgm:pt modelId="{21EE65BE-2FB0-4F8A-AFBA-86D792A5DA2D}" type="pres">
      <dgm:prSet presAssocID="{60B18A16-7BF6-489E-A77C-230B1C097727}" presName="dummyMaxCanvas" presStyleCnt="0">
        <dgm:presLayoutVars/>
      </dgm:prSet>
      <dgm:spPr/>
    </dgm:pt>
    <dgm:pt modelId="{C1788909-01E2-45BF-BDBA-6C470F283BCB}" type="pres">
      <dgm:prSet presAssocID="{60B18A16-7BF6-489E-A77C-230B1C097727}" presName="ThreeNodes_1" presStyleLbl="node1" presStyleIdx="0" presStyleCnt="3" custLinFactNeighborX="-1934" custLinFactNeighborY="-30788">
        <dgm:presLayoutVars>
          <dgm:bulletEnabled val="1"/>
        </dgm:presLayoutVars>
      </dgm:prSet>
      <dgm:spPr/>
    </dgm:pt>
    <dgm:pt modelId="{02637BA6-CA68-41DD-AC6D-3317DC02B4C2}" type="pres">
      <dgm:prSet presAssocID="{60B18A16-7BF6-489E-A77C-230B1C097727}" presName="ThreeNodes_2" presStyleLbl="node1" presStyleIdx="1" presStyleCnt="3">
        <dgm:presLayoutVars>
          <dgm:bulletEnabled val="1"/>
        </dgm:presLayoutVars>
      </dgm:prSet>
      <dgm:spPr/>
    </dgm:pt>
    <dgm:pt modelId="{DC6A73C8-AB70-4BE8-A5FE-E8A4EA1C9687}" type="pres">
      <dgm:prSet presAssocID="{60B18A16-7BF6-489E-A77C-230B1C097727}" presName="ThreeNodes_3" presStyleLbl="node1" presStyleIdx="2" presStyleCnt="3">
        <dgm:presLayoutVars>
          <dgm:bulletEnabled val="1"/>
        </dgm:presLayoutVars>
      </dgm:prSet>
      <dgm:spPr/>
    </dgm:pt>
    <dgm:pt modelId="{9A0084C7-02E4-4D9A-80B7-0987F150F1DD}" type="pres">
      <dgm:prSet presAssocID="{60B18A16-7BF6-489E-A77C-230B1C097727}" presName="ThreeConn_1-2" presStyleLbl="fgAccFollowNode1" presStyleIdx="0" presStyleCnt="2">
        <dgm:presLayoutVars>
          <dgm:bulletEnabled val="1"/>
        </dgm:presLayoutVars>
      </dgm:prSet>
      <dgm:spPr/>
    </dgm:pt>
    <dgm:pt modelId="{0C4553E3-6BD2-4808-819B-27F642301765}" type="pres">
      <dgm:prSet presAssocID="{60B18A16-7BF6-489E-A77C-230B1C097727}" presName="ThreeConn_2-3" presStyleLbl="fgAccFollowNode1" presStyleIdx="1" presStyleCnt="2">
        <dgm:presLayoutVars>
          <dgm:bulletEnabled val="1"/>
        </dgm:presLayoutVars>
      </dgm:prSet>
      <dgm:spPr/>
    </dgm:pt>
    <dgm:pt modelId="{3809B14C-CA54-4A38-A0A7-30B78DF6A719}" type="pres">
      <dgm:prSet presAssocID="{60B18A16-7BF6-489E-A77C-230B1C097727}" presName="ThreeNodes_1_text" presStyleLbl="node1" presStyleIdx="2" presStyleCnt="3">
        <dgm:presLayoutVars>
          <dgm:bulletEnabled val="1"/>
        </dgm:presLayoutVars>
      </dgm:prSet>
      <dgm:spPr/>
    </dgm:pt>
    <dgm:pt modelId="{9F2F3A7F-8640-410F-80A6-9C24F5297052}" type="pres">
      <dgm:prSet presAssocID="{60B18A16-7BF6-489E-A77C-230B1C097727}" presName="ThreeNodes_2_text" presStyleLbl="node1" presStyleIdx="2" presStyleCnt="3">
        <dgm:presLayoutVars>
          <dgm:bulletEnabled val="1"/>
        </dgm:presLayoutVars>
      </dgm:prSet>
      <dgm:spPr/>
    </dgm:pt>
    <dgm:pt modelId="{D3D6F74F-CAE3-4B78-9735-7700C41C49B8}" type="pres">
      <dgm:prSet presAssocID="{60B18A16-7BF6-489E-A77C-230B1C097727}" presName="ThreeNodes_3_text" presStyleLbl="node1" presStyleIdx="2" presStyleCnt="3">
        <dgm:presLayoutVars>
          <dgm:bulletEnabled val="1"/>
        </dgm:presLayoutVars>
      </dgm:prSet>
      <dgm:spPr/>
    </dgm:pt>
  </dgm:ptLst>
  <dgm:cxnLst>
    <dgm:cxn modelId="{F2B26301-0627-4FA0-B665-62FBD8DD8ED1}" type="presOf" srcId="{D2D6900C-836E-49DC-AD34-6A956DB24232}" destId="{C1788909-01E2-45BF-BDBA-6C470F283BCB}" srcOrd="0" destOrd="0" presId="urn:microsoft.com/office/officeart/2005/8/layout/vProcess5"/>
    <dgm:cxn modelId="{65570F32-B63A-4351-9F43-293A3C22A3CF}" srcId="{60B18A16-7BF6-489E-A77C-230B1C097727}" destId="{3BC0A288-88EB-42E3-865A-925CF4C0CF39}" srcOrd="1" destOrd="0" parTransId="{DAC9B938-C68B-43F5-AEE4-66E2D6B1C4A2}" sibTransId="{2374F17F-467F-4752-98C7-E2D6C4A77233}"/>
    <dgm:cxn modelId="{4D0A6240-855C-46DF-A4C6-8B7871527548}" srcId="{60B18A16-7BF6-489E-A77C-230B1C097727}" destId="{D2D6900C-836E-49DC-AD34-6A956DB24232}" srcOrd="0" destOrd="0" parTransId="{76E66736-5885-47A4-BDC8-8ECFA7E5E260}" sibTransId="{A15FD7BB-5860-4AA3-88D9-6B7E51E43064}"/>
    <dgm:cxn modelId="{F5B8554B-A026-4554-A27A-F01E3B98097F}" type="presOf" srcId="{60B18A16-7BF6-489E-A77C-230B1C097727}" destId="{BF5749B6-2DE7-448E-8594-9A2E609E9FB6}" srcOrd="0" destOrd="0" presId="urn:microsoft.com/office/officeart/2005/8/layout/vProcess5"/>
    <dgm:cxn modelId="{0403E573-A0B3-47DD-978D-52D6A534C87A}" type="presOf" srcId="{D2D6900C-836E-49DC-AD34-6A956DB24232}" destId="{3809B14C-CA54-4A38-A0A7-30B78DF6A719}" srcOrd="1" destOrd="0" presId="urn:microsoft.com/office/officeart/2005/8/layout/vProcess5"/>
    <dgm:cxn modelId="{7898E355-F23B-4C81-92FB-7F679531C681}" type="presOf" srcId="{3BC0A288-88EB-42E3-865A-925CF4C0CF39}" destId="{02637BA6-CA68-41DD-AC6D-3317DC02B4C2}" srcOrd="0" destOrd="0" presId="urn:microsoft.com/office/officeart/2005/8/layout/vProcess5"/>
    <dgm:cxn modelId="{6CA2F77A-B6DB-4B95-9142-A0B129A7BCD9}" type="presOf" srcId="{A15FD7BB-5860-4AA3-88D9-6B7E51E43064}" destId="{9A0084C7-02E4-4D9A-80B7-0987F150F1DD}" srcOrd="0" destOrd="0" presId="urn:microsoft.com/office/officeart/2005/8/layout/vProcess5"/>
    <dgm:cxn modelId="{73DC5B90-CDCA-4071-9409-7F457B5B7BF3}" type="presOf" srcId="{3BC0A288-88EB-42E3-865A-925CF4C0CF39}" destId="{9F2F3A7F-8640-410F-80A6-9C24F5297052}" srcOrd="1" destOrd="0" presId="urn:microsoft.com/office/officeart/2005/8/layout/vProcess5"/>
    <dgm:cxn modelId="{7E60CB9D-894F-4496-9B6D-E42665C02FFB}" type="presOf" srcId="{2374F17F-467F-4752-98C7-E2D6C4A77233}" destId="{0C4553E3-6BD2-4808-819B-27F642301765}" srcOrd="0" destOrd="0" presId="urn:microsoft.com/office/officeart/2005/8/layout/vProcess5"/>
    <dgm:cxn modelId="{1AEB03D1-8F66-49A7-9239-EBB6C1B6DE03}" type="presOf" srcId="{24694C20-442C-4679-A116-09ECA7D85490}" destId="{D3D6F74F-CAE3-4B78-9735-7700C41C49B8}" srcOrd="1" destOrd="0" presId="urn:microsoft.com/office/officeart/2005/8/layout/vProcess5"/>
    <dgm:cxn modelId="{6561DDDA-91CE-4461-99E6-C28A03600166}" srcId="{60B18A16-7BF6-489E-A77C-230B1C097727}" destId="{24694C20-442C-4679-A116-09ECA7D85490}" srcOrd="2" destOrd="0" parTransId="{1708FFCC-4ADE-4F09-9C3A-6A5E8B7F6288}" sibTransId="{6DB19E39-2A17-48C3-BEE1-1ABD267AE115}"/>
    <dgm:cxn modelId="{18489DFB-8E51-4FAD-AB2D-F67054E0A9EE}" type="presOf" srcId="{24694C20-442C-4679-A116-09ECA7D85490}" destId="{DC6A73C8-AB70-4BE8-A5FE-E8A4EA1C9687}" srcOrd="0" destOrd="0" presId="urn:microsoft.com/office/officeart/2005/8/layout/vProcess5"/>
    <dgm:cxn modelId="{BD385ABC-BF67-4EBF-8389-6323426B3200}" type="presParOf" srcId="{BF5749B6-2DE7-448E-8594-9A2E609E9FB6}" destId="{21EE65BE-2FB0-4F8A-AFBA-86D792A5DA2D}" srcOrd="0" destOrd="0" presId="urn:microsoft.com/office/officeart/2005/8/layout/vProcess5"/>
    <dgm:cxn modelId="{5AB19DFF-0D12-45BB-AAE8-257BF307F4B2}" type="presParOf" srcId="{BF5749B6-2DE7-448E-8594-9A2E609E9FB6}" destId="{C1788909-01E2-45BF-BDBA-6C470F283BCB}" srcOrd="1" destOrd="0" presId="urn:microsoft.com/office/officeart/2005/8/layout/vProcess5"/>
    <dgm:cxn modelId="{B63CDF60-C7E3-439F-BAE6-FCE5963FD217}" type="presParOf" srcId="{BF5749B6-2DE7-448E-8594-9A2E609E9FB6}" destId="{02637BA6-CA68-41DD-AC6D-3317DC02B4C2}" srcOrd="2" destOrd="0" presId="urn:microsoft.com/office/officeart/2005/8/layout/vProcess5"/>
    <dgm:cxn modelId="{75D000E7-C828-44F6-B389-F75253739113}" type="presParOf" srcId="{BF5749B6-2DE7-448E-8594-9A2E609E9FB6}" destId="{DC6A73C8-AB70-4BE8-A5FE-E8A4EA1C9687}" srcOrd="3" destOrd="0" presId="urn:microsoft.com/office/officeart/2005/8/layout/vProcess5"/>
    <dgm:cxn modelId="{2CBB63E4-A074-4EBF-9DC3-FB47472C49A7}" type="presParOf" srcId="{BF5749B6-2DE7-448E-8594-9A2E609E9FB6}" destId="{9A0084C7-02E4-4D9A-80B7-0987F150F1DD}" srcOrd="4" destOrd="0" presId="urn:microsoft.com/office/officeart/2005/8/layout/vProcess5"/>
    <dgm:cxn modelId="{6BF24150-BC9F-47AC-8E41-0FE6BD80708A}" type="presParOf" srcId="{BF5749B6-2DE7-448E-8594-9A2E609E9FB6}" destId="{0C4553E3-6BD2-4808-819B-27F642301765}" srcOrd="5" destOrd="0" presId="urn:microsoft.com/office/officeart/2005/8/layout/vProcess5"/>
    <dgm:cxn modelId="{F1558860-5C3A-49D0-9A7E-CA18B1A94E67}" type="presParOf" srcId="{BF5749B6-2DE7-448E-8594-9A2E609E9FB6}" destId="{3809B14C-CA54-4A38-A0A7-30B78DF6A719}" srcOrd="6" destOrd="0" presId="urn:microsoft.com/office/officeart/2005/8/layout/vProcess5"/>
    <dgm:cxn modelId="{58E8CFF0-DCF8-43AB-B743-852D84C65DDA}" type="presParOf" srcId="{BF5749B6-2DE7-448E-8594-9A2E609E9FB6}" destId="{9F2F3A7F-8640-410F-80A6-9C24F5297052}" srcOrd="7" destOrd="0" presId="urn:microsoft.com/office/officeart/2005/8/layout/vProcess5"/>
    <dgm:cxn modelId="{842F3B55-09E1-48F2-BEEB-284B322FC923}" type="presParOf" srcId="{BF5749B6-2DE7-448E-8594-9A2E609E9FB6}" destId="{D3D6F74F-CAE3-4B78-9735-7700C41C49B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843731-727C-48A5-84FC-B9B57917D56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VE"/>
        </a:p>
      </dgm:t>
    </dgm:pt>
    <dgm:pt modelId="{BCF58F02-B6BA-41F2-84B8-41489D639442}">
      <dgm:prSet phldrT="[Texto]" custT="1"/>
      <dgm:spPr/>
      <dgm:t>
        <a:bodyPr/>
        <a:lstStyle/>
        <a:p>
          <a:r>
            <a:rPr lang="es-ES" sz="2000" b="1" dirty="0">
              <a:solidFill>
                <a:schemeClr val="tx1"/>
              </a:solidFill>
            </a:rPr>
            <a:t>Reduce el riesgo de morbimortalidad de CV</a:t>
          </a:r>
          <a:endParaRPr lang="es-VE" sz="2000" b="1" dirty="0">
            <a:solidFill>
              <a:schemeClr val="tx1"/>
            </a:solidFill>
          </a:endParaRPr>
        </a:p>
      </dgm:t>
    </dgm:pt>
    <dgm:pt modelId="{886B1DCB-6E60-46E4-B4F0-7B469D469B9D}" type="parTrans" cxnId="{2CC21A30-2F60-4A1F-B743-18E28B27F318}">
      <dgm:prSet/>
      <dgm:spPr/>
      <dgm:t>
        <a:bodyPr/>
        <a:lstStyle/>
        <a:p>
          <a:endParaRPr lang="es-VE" sz="2000" b="1">
            <a:solidFill>
              <a:schemeClr val="tx1"/>
            </a:solidFill>
          </a:endParaRPr>
        </a:p>
      </dgm:t>
    </dgm:pt>
    <dgm:pt modelId="{E98E2F5A-426E-460D-9571-7094620EA2A7}" type="sibTrans" cxnId="{2CC21A30-2F60-4A1F-B743-18E28B27F318}">
      <dgm:prSet/>
      <dgm:spPr/>
      <dgm:t>
        <a:bodyPr/>
        <a:lstStyle/>
        <a:p>
          <a:endParaRPr lang="es-VE" sz="2000" b="1">
            <a:solidFill>
              <a:schemeClr val="tx1"/>
            </a:solidFill>
          </a:endParaRPr>
        </a:p>
      </dgm:t>
    </dgm:pt>
    <dgm:pt modelId="{D47D7555-9337-4D3C-88FC-3C522EFF359D}">
      <dgm:prSet phldrT="[Texto]" custT="1"/>
      <dgm:spPr/>
      <dgm:t>
        <a:bodyPr/>
        <a:lstStyle/>
        <a:p>
          <a:r>
            <a:rPr lang="es-ES" sz="2000" b="1" dirty="0">
              <a:solidFill>
                <a:schemeClr val="tx1"/>
              </a:solidFill>
            </a:rPr>
            <a:t>Reduce mortalidad por todas las causas</a:t>
          </a:r>
          <a:endParaRPr lang="es-VE" sz="2000" b="1" dirty="0">
            <a:solidFill>
              <a:schemeClr val="tx1"/>
            </a:solidFill>
          </a:endParaRPr>
        </a:p>
      </dgm:t>
    </dgm:pt>
    <dgm:pt modelId="{85D663DF-8D6D-4DEF-B5BE-C9792385064B}" type="parTrans" cxnId="{D5D5BD7C-1C7A-4247-AC9C-3E0B8105BB90}">
      <dgm:prSet/>
      <dgm:spPr/>
      <dgm:t>
        <a:bodyPr/>
        <a:lstStyle/>
        <a:p>
          <a:endParaRPr lang="es-VE" sz="2000" b="1">
            <a:solidFill>
              <a:schemeClr val="tx1"/>
            </a:solidFill>
          </a:endParaRPr>
        </a:p>
      </dgm:t>
    </dgm:pt>
    <dgm:pt modelId="{F628328D-3466-48DA-90B7-398604F243AC}" type="sibTrans" cxnId="{D5D5BD7C-1C7A-4247-AC9C-3E0B8105BB90}">
      <dgm:prSet/>
      <dgm:spPr/>
      <dgm:t>
        <a:bodyPr/>
        <a:lstStyle/>
        <a:p>
          <a:endParaRPr lang="es-VE" sz="2000" b="1">
            <a:solidFill>
              <a:schemeClr val="tx1"/>
            </a:solidFill>
          </a:endParaRPr>
        </a:p>
      </dgm:t>
    </dgm:pt>
    <dgm:pt modelId="{020F63B2-189E-4F63-90F1-10941AB6B1A5}">
      <dgm:prSet phldrT="[Texto]" custT="1"/>
      <dgm:spPr/>
      <dgm:t>
        <a:bodyPr/>
        <a:lstStyle/>
        <a:p>
          <a:r>
            <a:rPr lang="es-ES" sz="2000" b="1" dirty="0">
              <a:solidFill>
                <a:schemeClr val="tx1"/>
              </a:solidFill>
            </a:rPr>
            <a:t>Es bien tolerado</a:t>
          </a:r>
          <a:endParaRPr lang="es-VE" sz="2000" b="1" dirty="0">
            <a:solidFill>
              <a:schemeClr val="tx1"/>
            </a:solidFill>
          </a:endParaRPr>
        </a:p>
      </dgm:t>
    </dgm:pt>
    <dgm:pt modelId="{D822D648-8011-4496-9A49-683164DEB48D}" type="parTrans" cxnId="{3CC7D610-4B74-4FA2-AF83-E140342F15F2}">
      <dgm:prSet/>
      <dgm:spPr/>
      <dgm:t>
        <a:bodyPr/>
        <a:lstStyle/>
        <a:p>
          <a:endParaRPr lang="es-VE" sz="2000" b="1">
            <a:solidFill>
              <a:schemeClr val="tx1"/>
            </a:solidFill>
          </a:endParaRPr>
        </a:p>
      </dgm:t>
    </dgm:pt>
    <dgm:pt modelId="{9362B759-D078-4586-9421-8C01EACE5ACD}" type="sibTrans" cxnId="{3CC7D610-4B74-4FA2-AF83-E140342F15F2}">
      <dgm:prSet/>
      <dgm:spPr/>
      <dgm:t>
        <a:bodyPr/>
        <a:lstStyle/>
        <a:p>
          <a:endParaRPr lang="es-VE" sz="2000" b="1">
            <a:solidFill>
              <a:schemeClr val="tx1"/>
            </a:solidFill>
          </a:endParaRPr>
        </a:p>
      </dgm:t>
    </dgm:pt>
    <dgm:pt modelId="{9A5EB395-3AFC-4F26-A122-D92F86F2EC39}">
      <dgm:prSet phldrT="[Texto]" custT="1"/>
      <dgm:spPr/>
      <dgm:t>
        <a:bodyPr/>
        <a:lstStyle/>
        <a:p>
          <a:r>
            <a:rPr lang="es-ES" sz="2000" b="1" dirty="0">
              <a:solidFill>
                <a:schemeClr val="tx1"/>
              </a:solidFill>
            </a:rPr>
            <a:t>Las comorbilidades con mas más frecuentes en este grupo</a:t>
          </a:r>
          <a:endParaRPr lang="es-VE" sz="2000" b="1" dirty="0">
            <a:solidFill>
              <a:schemeClr val="tx1"/>
            </a:solidFill>
          </a:endParaRPr>
        </a:p>
      </dgm:t>
    </dgm:pt>
    <dgm:pt modelId="{3D50CB98-9D4F-4514-B611-B23F32AB2BF7}" type="parTrans" cxnId="{2021E544-F0F4-4F00-8281-DD1B0512925D}">
      <dgm:prSet/>
      <dgm:spPr/>
      <dgm:t>
        <a:bodyPr/>
        <a:lstStyle/>
        <a:p>
          <a:endParaRPr lang="es-VE" sz="2000" b="1">
            <a:solidFill>
              <a:schemeClr val="tx1"/>
            </a:solidFill>
          </a:endParaRPr>
        </a:p>
      </dgm:t>
    </dgm:pt>
    <dgm:pt modelId="{4558B671-C79E-4114-9B2A-AB68E14A2EDD}" type="sibTrans" cxnId="{2021E544-F0F4-4F00-8281-DD1B0512925D}">
      <dgm:prSet/>
      <dgm:spPr/>
      <dgm:t>
        <a:bodyPr/>
        <a:lstStyle/>
        <a:p>
          <a:endParaRPr lang="es-VE" sz="2000" b="1">
            <a:solidFill>
              <a:schemeClr val="tx1"/>
            </a:solidFill>
          </a:endParaRPr>
        </a:p>
      </dgm:t>
    </dgm:pt>
    <dgm:pt modelId="{1C501191-B63B-4DC4-982F-EFA2F7AC9237}" type="pres">
      <dgm:prSet presAssocID="{81843731-727C-48A5-84FC-B9B57917D56F}" presName="diagram" presStyleCnt="0">
        <dgm:presLayoutVars>
          <dgm:dir/>
          <dgm:resizeHandles val="exact"/>
        </dgm:presLayoutVars>
      </dgm:prSet>
      <dgm:spPr/>
    </dgm:pt>
    <dgm:pt modelId="{C4C9FAB9-12E4-40FC-A226-53A17A120790}" type="pres">
      <dgm:prSet presAssocID="{BCF58F02-B6BA-41F2-84B8-41489D639442}" presName="node" presStyleLbl="node1" presStyleIdx="0" presStyleCnt="4">
        <dgm:presLayoutVars>
          <dgm:bulletEnabled val="1"/>
        </dgm:presLayoutVars>
      </dgm:prSet>
      <dgm:spPr/>
    </dgm:pt>
    <dgm:pt modelId="{253296C6-B033-4362-8305-932E3B2AB744}" type="pres">
      <dgm:prSet presAssocID="{E98E2F5A-426E-460D-9571-7094620EA2A7}" presName="sibTrans" presStyleCnt="0"/>
      <dgm:spPr/>
    </dgm:pt>
    <dgm:pt modelId="{945A9A0B-84BB-47C9-8EEC-DAF4D1D0B3DE}" type="pres">
      <dgm:prSet presAssocID="{D47D7555-9337-4D3C-88FC-3C522EFF359D}" presName="node" presStyleLbl="node1" presStyleIdx="1" presStyleCnt="4">
        <dgm:presLayoutVars>
          <dgm:bulletEnabled val="1"/>
        </dgm:presLayoutVars>
      </dgm:prSet>
      <dgm:spPr/>
    </dgm:pt>
    <dgm:pt modelId="{D51C1635-1235-4227-9C80-C061D3B251CA}" type="pres">
      <dgm:prSet presAssocID="{F628328D-3466-48DA-90B7-398604F243AC}" presName="sibTrans" presStyleCnt="0"/>
      <dgm:spPr/>
    </dgm:pt>
    <dgm:pt modelId="{1FBC3C18-D6FD-45E2-88A0-56B52B7C13EE}" type="pres">
      <dgm:prSet presAssocID="{020F63B2-189E-4F63-90F1-10941AB6B1A5}" presName="node" presStyleLbl="node1" presStyleIdx="2" presStyleCnt="4">
        <dgm:presLayoutVars>
          <dgm:bulletEnabled val="1"/>
        </dgm:presLayoutVars>
      </dgm:prSet>
      <dgm:spPr/>
    </dgm:pt>
    <dgm:pt modelId="{E6E0AEE7-693B-4743-AC2D-8EA3A95CC887}" type="pres">
      <dgm:prSet presAssocID="{9362B759-D078-4586-9421-8C01EACE5ACD}" presName="sibTrans" presStyleCnt="0"/>
      <dgm:spPr/>
    </dgm:pt>
    <dgm:pt modelId="{FD1F1187-5969-4628-B1C9-D4CFD2996E2C}" type="pres">
      <dgm:prSet presAssocID="{9A5EB395-3AFC-4F26-A122-D92F86F2EC39}" presName="node" presStyleLbl="node1" presStyleIdx="3" presStyleCnt="4">
        <dgm:presLayoutVars>
          <dgm:bulletEnabled val="1"/>
        </dgm:presLayoutVars>
      </dgm:prSet>
      <dgm:spPr/>
    </dgm:pt>
  </dgm:ptLst>
  <dgm:cxnLst>
    <dgm:cxn modelId="{3CC7D610-4B74-4FA2-AF83-E140342F15F2}" srcId="{81843731-727C-48A5-84FC-B9B57917D56F}" destId="{020F63B2-189E-4F63-90F1-10941AB6B1A5}" srcOrd="2" destOrd="0" parTransId="{D822D648-8011-4496-9A49-683164DEB48D}" sibTransId="{9362B759-D078-4586-9421-8C01EACE5ACD}"/>
    <dgm:cxn modelId="{8383652E-ADAD-4858-A49D-BC5A7C986834}" type="presOf" srcId="{BCF58F02-B6BA-41F2-84B8-41489D639442}" destId="{C4C9FAB9-12E4-40FC-A226-53A17A120790}" srcOrd="0" destOrd="0" presId="urn:microsoft.com/office/officeart/2005/8/layout/default"/>
    <dgm:cxn modelId="{2CC21A30-2F60-4A1F-B743-18E28B27F318}" srcId="{81843731-727C-48A5-84FC-B9B57917D56F}" destId="{BCF58F02-B6BA-41F2-84B8-41489D639442}" srcOrd="0" destOrd="0" parTransId="{886B1DCB-6E60-46E4-B4F0-7B469D469B9D}" sibTransId="{E98E2F5A-426E-460D-9571-7094620EA2A7}"/>
    <dgm:cxn modelId="{2021E544-F0F4-4F00-8281-DD1B0512925D}" srcId="{81843731-727C-48A5-84FC-B9B57917D56F}" destId="{9A5EB395-3AFC-4F26-A122-D92F86F2EC39}" srcOrd="3" destOrd="0" parTransId="{3D50CB98-9D4F-4514-B611-B23F32AB2BF7}" sibTransId="{4558B671-C79E-4114-9B2A-AB68E14A2EDD}"/>
    <dgm:cxn modelId="{BA1C6A4B-1FFC-432F-A3B9-B1B3532D4E1D}" type="presOf" srcId="{9A5EB395-3AFC-4F26-A122-D92F86F2EC39}" destId="{FD1F1187-5969-4628-B1C9-D4CFD2996E2C}" srcOrd="0" destOrd="0" presId="urn:microsoft.com/office/officeart/2005/8/layout/default"/>
    <dgm:cxn modelId="{C224416C-3CB3-4A9F-B0DE-F2E3F740F613}" type="presOf" srcId="{D47D7555-9337-4D3C-88FC-3C522EFF359D}" destId="{945A9A0B-84BB-47C9-8EEC-DAF4D1D0B3DE}" srcOrd="0" destOrd="0" presId="urn:microsoft.com/office/officeart/2005/8/layout/default"/>
    <dgm:cxn modelId="{6ADB0C74-B5BF-4B64-9F82-A33EC3EC6C55}" type="presOf" srcId="{81843731-727C-48A5-84FC-B9B57917D56F}" destId="{1C501191-B63B-4DC4-982F-EFA2F7AC9237}" srcOrd="0" destOrd="0" presId="urn:microsoft.com/office/officeart/2005/8/layout/default"/>
    <dgm:cxn modelId="{8778F254-A877-4641-B660-912E19796772}" type="presOf" srcId="{020F63B2-189E-4F63-90F1-10941AB6B1A5}" destId="{1FBC3C18-D6FD-45E2-88A0-56B52B7C13EE}" srcOrd="0" destOrd="0" presId="urn:microsoft.com/office/officeart/2005/8/layout/default"/>
    <dgm:cxn modelId="{D5D5BD7C-1C7A-4247-AC9C-3E0B8105BB90}" srcId="{81843731-727C-48A5-84FC-B9B57917D56F}" destId="{D47D7555-9337-4D3C-88FC-3C522EFF359D}" srcOrd="1" destOrd="0" parTransId="{85D663DF-8D6D-4DEF-B5BE-C9792385064B}" sibTransId="{F628328D-3466-48DA-90B7-398604F243AC}"/>
    <dgm:cxn modelId="{F17B226F-A9D4-45BA-AF18-F7C62DF7B1BB}" type="presParOf" srcId="{1C501191-B63B-4DC4-982F-EFA2F7AC9237}" destId="{C4C9FAB9-12E4-40FC-A226-53A17A120790}" srcOrd="0" destOrd="0" presId="urn:microsoft.com/office/officeart/2005/8/layout/default"/>
    <dgm:cxn modelId="{CD948E14-4F92-4668-915C-8BDABEE1F5CE}" type="presParOf" srcId="{1C501191-B63B-4DC4-982F-EFA2F7AC9237}" destId="{253296C6-B033-4362-8305-932E3B2AB744}" srcOrd="1" destOrd="0" presId="urn:microsoft.com/office/officeart/2005/8/layout/default"/>
    <dgm:cxn modelId="{D5B1A101-E1EB-4E19-B8BC-B40965B74E84}" type="presParOf" srcId="{1C501191-B63B-4DC4-982F-EFA2F7AC9237}" destId="{945A9A0B-84BB-47C9-8EEC-DAF4D1D0B3DE}" srcOrd="2" destOrd="0" presId="urn:microsoft.com/office/officeart/2005/8/layout/default"/>
    <dgm:cxn modelId="{E0108298-CC06-4494-AEA4-0B863B4AE79F}" type="presParOf" srcId="{1C501191-B63B-4DC4-982F-EFA2F7AC9237}" destId="{D51C1635-1235-4227-9C80-C061D3B251CA}" srcOrd="3" destOrd="0" presId="urn:microsoft.com/office/officeart/2005/8/layout/default"/>
    <dgm:cxn modelId="{B93A2269-108F-4398-AD6D-D1F29FA93B3C}" type="presParOf" srcId="{1C501191-B63B-4DC4-982F-EFA2F7AC9237}" destId="{1FBC3C18-D6FD-45E2-88A0-56B52B7C13EE}" srcOrd="4" destOrd="0" presId="urn:microsoft.com/office/officeart/2005/8/layout/default"/>
    <dgm:cxn modelId="{2CF27B49-C4F3-4FCA-BBA1-D9247E75F13C}" type="presParOf" srcId="{1C501191-B63B-4DC4-982F-EFA2F7AC9237}" destId="{E6E0AEE7-693B-4743-AC2D-8EA3A95CC887}" srcOrd="5" destOrd="0" presId="urn:microsoft.com/office/officeart/2005/8/layout/default"/>
    <dgm:cxn modelId="{AB6DEF01-1175-4BE0-BEE0-FE85B5A0CE30}" type="presParOf" srcId="{1C501191-B63B-4DC4-982F-EFA2F7AC9237}" destId="{FD1F1187-5969-4628-B1C9-D4CFD2996E2C}"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E33916-BF66-46C7-85B5-232E6FB7460B}" type="doc">
      <dgm:prSet loTypeId="urn:microsoft.com/office/officeart/2005/8/layout/process2" loCatId="process" qsTypeId="urn:microsoft.com/office/officeart/2005/8/quickstyle/3d1" qsCatId="3D" csTypeId="urn:microsoft.com/office/officeart/2005/8/colors/colorful1" csCatId="colorful" phldr="1"/>
      <dgm:spPr/>
    </dgm:pt>
    <dgm:pt modelId="{3462B6CA-2523-4B42-BB8F-777C9859CEC0}">
      <dgm:prSet phldrT="[Texto]"/>
      <dgm:spPr/>
      <dgm:t>
        <a:bodyPr/>
        <a:lstStyle/>
        <a:p>
          <a:r>
            <a:rPr lang="es-ES" b="1" dirty="0"/>
            <a:t>198 centros</a:t>
          </a:r>
          <a:endParaRPr lang="es-VE" b="1" dirty="0"/>
        </a:p>
      </dgm:t>
    </dgm:pt>
    <dgm:pt modelId="{958D89F6-8F41-4EBA-A4E3-7B7B4180A393}" type="parTrans" cxnId="{28453A66-6D8F-48E1-A3B2-BC76CDD3052A}">
      <dgm:prSet/>
      <dgm:spPr/>
      <dgm:t>
        <a:bodyPr/>
        <a:lstStyle/>
        <a:p>
          <a:endParaRPr lang="es-VE" b="1"/>
        </a:p>
      </dgm:t>
    </dgm:pt>
    <dgm:pt modelId="{912B51E3-D2B1-435B-82D9-BAC91A025CFA}" type="sibTrans" cxnId="{28453A66-6D8F-48E1-A3B2-BC76CDD3052A}">
      <dgm:prSet/>
      <dgm:spPr/>
      <dgm:t>
        <a:bodyPr/>
        <a:lstStyle/>
        <a:p>
          <a:endParaRPr lang="es-VE" b="1"/>
        </a:p>
      </dgm:t>
    </dgm:pt>
    <dgm:pt modelId="{CD7B2D67-B070-4E9A-9677-933103DEBCE7}">
      <dgm:prSet phldrT="[Texto]"/>
      <dgm:spPr/>
      <dgm:t>
        <a:bodyPr/>
        <a:lstStyle/>
        <a:p>
          <a:r>
            <a:rPr lang="es-ES" b="1" dirty="0"/>
            <a:t>23 países</a:t>
          </a:r>
          <a:endParaRPr lang="es-VE" b="1" dirty="0"/>
        </a:p>
      </dgm:t>
    </dgm:pt>
    <dgm:pt modelId="{3A275AEE-CBC8-4C8B-8E94-19F417306177}" type="parTrans" cxnId="{E1F3E2F9-AF1A-435F-A92C-3A4EA8B6CFD6}">
      <dgm:prSet/>
      <dgm:spPr/>
      <dgm:t>
        <a:bodyPr/>
        <a:lstStyle/>
        <a:p>
          <a:endParaRPr lang="es-VE" b="1"/>
        </a:p>
      </dgm:t>
    </dgm:pt>
    <dgm:pt modelId="{6A96B2DC-0126-459B-9881-1F5D596449C7}" type="sibTrans" cxnId="{E1F3E2F9-AF1A-435F-A92C-3A4EA8B6CFD6}">
      <dgm:prSet/>
      <dgm:spPr/>
      <dgm:t>
        <a:bodyPr/>
        <a:lstStyle/>
        <a:p>
          <a:endParaRPr lang="es-VE" b="1"/>
        </a:p>
      </dgm:t>
    </dgm:pt>
    <dgm:pt modelId="{841BD71F-A9FF-41C4-8847-F7C21F8A2DC7}">
      <dgm:prSet phldrT="[Texto]"/>
      <dgm:spPr/>
      <dgm:t>
        <a:bodyPr/>
        <a:lstStyle/>
        <a:p>
          <a:r>
            <a:rPr lang="es-ES" b="1" dirty="0"/>
            <a:t>Europa Occidental y Oriental</a:t>
          </a:r>
          <a:endParaRPr lang="es-VE" b="1" dirty="0"/>
        </a:p>
      </dgm:t>
    </dgm:pt>
    <dgm:pt modelId="{5712480D-34CA-4E18-9449-5DD52D27F765}" type="parTrans" cxnId="{831FC045-2723-42C2-BB82-651BD8D8A9C6}">
      <dgm:prSet/>
      <dgm:spPr/>
      <dgm:t>
        <a:bodyPr/>
        <a:lstStyle/>
        <a:p>
          <a:endParaRPr lang="es-VE" b="1"/>
        </a:p>
      </dgm:t>
    </dgm:pt>
    <dgm:pt modelId="{2303D577-1C02-4ED3-BC55-16CCC30FDDE4}" type="sibTrans" cxnId="{831FC045-2723-42C2-BB82-651BD8D8A9C6}">
      <dgm:prSet/>
      <dgm:spPr/>
      <dgm:t>
        <a:bodyPr/>
        <a:lstStyle/>
        <a:p>
          <a:endParaRPr lang="es-VE" b="1"/>
        </a:p>
      </dgm:t>
    </dgm:pt>
    <dgm:pt modelId="{5BAE10CD-FAAF-42FE-A411-FA37214B4A1F}" type="pres">
      <dgm:prSet presAssocID="{7DE33916-BF66-46C7-85B5-232E6FB7460B}" presName="linearFlow" presStyleCnt="0">
        <dgm:presLayoutVars>
          <dgm:resizeHandles val="exact"/>
        </dgm:presLayoutVars>
      </dgm:prSet>
      <dgm:spPr/>
    </dgm:pt>
    <dgm:pt modelId="{59EC01E6-44D0-47D4-A89E-44873DACBA56}" type="pres">
      <dgm:prSet presAssocID="{3462B6CA-2523-4B42-BB8F-777C9859CEC0}" presName="node" presStyleLbl="node1" presStyleIdx="0" presStyleCnt="3">
        <dgm:presLayoutVars>
          <dgm:bulletEnabled val="1"/>
        </dgm:presLayoutVars>
      </dgm:prSet>
      <dgm:spPr/>
    </dgm:pt>
    <dgm:pt modelId="{77960222-C61F-45A6-B80F-B4489BECCAF1}" type="pres">
      <dgm:prSet presAssocID="{912B51E3-D2B1-435B-82D9-BAC91A025CFA}" presName="sibTrans" presStyleLbl="sibTrans2D1" presStyleIdx="0" presStyleCnt="2"/>
      <dgm:spPr/>
    </dgm:pt>
    <dgm:pt modelId="{5A2722E2-7A2C-4955-A64E-6A19F9615019}" type="pres">
      <dgm:prSet presAssocID="{912B51E3-D2B1-435B-82D9-BAC91A025CFA}" presName="connectorText" presStyleLbl="sibTrans2D1" presStyleIdx="0" presStyleCnt="2"/>
      <dgm:spPr/>
    </dgm:pt>
    <dgm:pt modelId="{EF328568-540F-4654-94C8-2AAB036FA151}" type="pres">
      <dgm:prSet presAssocID="{CD7B2D67-B070-4E9A-9677-933103DEBCE7}" presName="node" presStyleLbl="node1" presStyleIdx="1" presStyleCnt="3">
        <dgm:presLayoutVars>
          <dgm:bulletEnabled val="1"/>
        </dgm:presLayoutVars>
      </dgm:prSet>
      <dgm:spPr/>
    </dgm:pt>
    <dgm:pt modelId="{74CD8945-BE91-48D3-BC25-6694E18BB839}" type="pres">
      <dgm:prSet presAssocID="{6A96B2DC-0126-459B-9881-1F5D596449C7}" presName="sibTrans" presStyleLbl="sibTrans2D1" presStyleIdx="1" presStyleCnt="2"/>
      <dgm:spPr/>
    </dgm:pt>
    <dgm:pt modelId="{82DE2DF9-1914-403D-859F-9897EAB74186}" type="pres">
      <dgm:prSet presAssocID="{6A96B2DC-0126-459B-9881-1F5D596449C7}" presName="connectorText" presStyleLbl="sibTrans2D1" presStyleIdx="1" presStyleCnt="2"/>
      <dgm:spPr/>
    </dgm:pt>
    <dgm:pt modelId="{9DCD3E1A-8331-4308-BDC9-12A08E43B2C2}" type="pres">
      <dgm:prSet presAssocID="{841BD71F-A9FF-41C4-8847-F7C21F8A2DC7}" presName="node" presStyleLbl="node1" presStyleIdx="2" presStyleCnt="3">
        <dgm:presLayoutVars>
          <dgm:bulletEnabled val="1"/>
        </dgm:presLayoutVars>
      </dgm:prSet>
      <dgm:spPr/>
    </dgm:pt>
  </dgm:ptLst>
  <dgm:cxnLst>
    <dgm:cxn modelId="{3D97CC08-43D5-407C-A3B1-907E4F3C0A73}" type="presOf" srcId="{841BD71F-A9FF-41C4-8847-F7C21F8A2DC7}" destId="{9DCD3E1A-8331-4308-BDC9-12A08E43B2C2}" srcOrd="0" destOrd="0" presId="urn:microsoft.com/office/officeart/2005/8/layout/process2"/>
    <dgm:cxn modelId="{CF1DA209-9D02-4C07-AD4C-AD4DE706121E}" type="presOf" srcId="{3462B6CA-2523-4B42-BB8F-777C9859CEC0}" destId="{59EC01E6-44D0-47D4-A89E-44873DACBA56}" srcOrd="0" destOrd="0" presId="urn:microsoft.com/office/officeart/2005/8/layout/process2"/>
    <dgm:cxn modelId="{831FC045-2723-42C2-BB82-651BD8D8A9C6}" srcId="{7DE33916-BF66-46C7-85B5-232E6FB7460B}" destId="{841BD71F-A9FF-41C4-8847-F7C21F8A2DC7}" srcOrd="2" destOrd="0" parTransId="{5712480D-34CA-4E18-9449-5DD52D27F765}" sibTransId="{2303D577-1C02-4ED3-BC55-16CCC30FDDE4}"/>
    <dgm:cxn modelId="{28453A66-6D8F-48E1-A3B2-BC76CDD3052A}" srcId="{7DE33916-BF66-46C7-85B5-232E6FB7460B}" destId="{3462B6CA-2523-4B42-BB8F-777C9859CEC0}" srcOrd="0" destOrd="0" parTransId="{958D89F6-8F41-4EBA-A4E3-7B7B4180A393}" sibTransId="{912B51E3-D2B1-435B-82D9-BAC91A025CFA}"/>
    <dgm:cxn modelId="{33575567-74D2-47F3-B936-20ADD2863094}" type="presOf" srcId="{7DE33916-BF66-46C7-85B5-232E6FB7460B}" destId="{5BAE10CD-FAAF-42FE-A411-FA37214B4A1F}" srcOrd="0" destOrd="0" presId="urn:microsoft.com/office/officeart/2005/8/layout/process2"/>
    <dgm:cxn modelId="{5326F3B3-498A-4459-B664-7E8674552E3B}" type="presOf" srcId="{912B51E3-D2B1-435B-82D9-BAC91A025CFA}" destId="{5A2722E2-7A2C-4955-A64E-6A19F9615019}" srcOrd="1" destOrd="0" presId="urn:microsoft.com/office/officeart/2005/8/layout/process2"/>
    <dgm:cxn modelId="{150B68BB-CE00-445F-81DD-DE987C0D2E19}" type="presOf" srcId="{CD7B2D67-B070-4E9A-9677-933103DEBCE7}" destId="{EF328568-540F-4654-94C8-2AAB036FA151}" srcOrd="0" destOrd="0" presId="urn:microsoft.com/office/officeart/2005/8/layout/process2"/>
    <dgm:cxn modelId="{8158C7C6-DB45-4F70-9EA7-902641DB2238}" type="presOf" srcId="{6A96B2DC-0126-459B-9881-1F5D596449C7}" destId="{82DE2DF9-1914-403D-859F-9897EAB74186}" srcOrd="1" destOrd="0" presId="urn:microsoft.com/office/officeart/2005/8/layout/process2"/>
    <dgm:cxn modelId="{CC0209E0-50F4-4D1B-8478-0CA98F45B8C8}" type="presOf" srcId="{912B51E3-D2B1-435B-82D9-BAC91A025CFA}" destId="{77960222-C61F-45A6-B80F-B4489BECCAF1}" srcOrd="0" destOrd="0" presId="urn:microsoft.com/office/officeart/2005/8/layout/process2"/>
    <dgm:cxn modelId="{26FF69EC-47A7-4BF2-82FC-24E2AE7DB9E0}" type="presOf" srcId="{6A96B2DC-0126-459B-9881-1F5D596449C7}" destId="{74CD8945-BE91-48D3-BC25-6694E18BB839}" srcOrd="0" destOrd="0" presId="urn:microsoft.com/office/officeart/2005/8/layout/process2"/>
    <dgm:cxn modelId="{E1F3E2F9-AF1A-435F-A92C-3A4EA8B6CFD6}" srcId="{7DE33916-BF66-46C7-85B5-232E6FB7460B}" destId="{CD7B2D67-B070-4E9A-9677-933103DEBCE7}" srcOrd="1" destOrd="0" parTransId="{3A275AEE-CBC8-4C8B-8E94-19F417306177}" sibTransId="{6A96B2DC-0126-459B-9881-1F5D596449C7}"/>
    <dgm:cxn modelId="{F46B1F37-2995-4167-93C8-D040B3AB1561}" type="presParOf" srcId="{5BAE10CD-FAAF-42FE-A411-FA37214B4A1F}" destId="{59EC01E6-44D0-47D4-A89E-44873DACBA56}" srcOrd="0" destOrd="0" presId="urn:microsoft.com/office/officeart/2005/8/layout/process2"/>
    <dgm:cxn modelId="{F4D4DD04-BE61-48C4-8B61-E737E3BEB071}" type="presParOf" srcId="{5BAE10CD-FAAF-42FE-A411-FA37214B4A1F}" destId="{77960222-C61F-45A6-B80F-B4489BECCAF1}" srcOrd="1" destOrd="0" presId="urn:microsoft.com/office/officeart/2005/8/layout/process2"/>
    <dgm:cxn modelId="{86A0E3EB-87C4-4E96-AB73-933567260905}" type="presParOf" srcId="{77960222-C61F-45A6-B80F-B4489BECCAF1}" destId="{5A2722E2-7A2C-4955-A64E-6A19F9615019}" srcOrd="0" destOrd="0" presId="urn:microsoft.com/office/officeart/2005/8/layout/process2"/>
    <dgm:cxn modelId="{2A018893-ED48-4796-8700-DA8A74AF0026}" type="presParOf" srcId="{5BAE10CD-FAAF-42FE-A411-FA37214B4A1F}" destId="{EF328568-540F-4654-94C8-2AAB036FA151}" srcOrd="2" destOrd="0" presId="urn:microsoft.com/office/officeart/2005/8/layout/process2"/>
    <dgm:cxn modelId="{CDDF56E6-7906-48FD-8D4E-A3201D359684}" type="presParOf" srcId="{5BAE10CD-FAAF-42FE-A411-FA37214B4A1F}" destId="{74CD8945-BE91-48D3-BC25-6694E18BB839}" srcOrd="3" destOrd="0" presId="urn:microsoft.com/office/officeart/2005/8/layout/process2"/>
    <dgm:cxn modelId="{DE341145-3384-49B2-B4A4-75EAA6977445}" type="presParOf" srcId="{74CD8945-BE91-48D3-BC25-6694E18BB839}" destId="{82DE2DF9-1914-403D-859F-9897EAB74186}" srcOrd="0" destOrd="0" presId="urn:microsoft.com/office/officeart/2005/8/layout/process2"/>
    <dgm:cxn modelId="{CD2FA3B0-8722-4596-9725-10C9E27A50F4}" type="presParOf" srcId="{5BAE10CD-FAAF-42FE-A411-FA37214B4A1F}" destId="{9DCD3E1A-8331-4308-BDC9-12A08E43B2C2}"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D256D6-A79B-4644-8D00-679BE5FE878D}" type="doc">
      <dgm:prSet loTypeId="urn:microsoft.com/office/officeart/2005/8/layout/hProcess11" loCatId="process" qsTypeId="urn:microsoft.com/office/officeart/2005/8/quickstyle/simple1" qsCatId="simple" csTypeId="urn:microsoft.com/office/officeart/2005/8/colors/colorful1" csCatId="colorful" phldr="1"/>
      <dgm:spPr/>
    </dgm:pt>
    <dgm:pt modelId="{146AB25D-22CF-400D-B386-E03FA0FC19BB}">
      <dgm:prSet phldrT="[Texto]" custT="1"/>
      <dgm:spPr/>
      <dgm:t>
        <a:bodyPr/>
        <a:lstStyle/>
        <a:p>
          <a:r>
            <a:rPr lang="es-ES" sz="1800" b="1" dirty="0"/>
            <a:t>Tratamiento activo: </a:t>
          </a:r>
          <a:r>
            <a:rPr lang="es-ES" sz="1800" b="1" dirty="0" err="1"/>
            <a:t>Nitrendipina</a:t>
          </a:r>
          <a:r>
            <a:rPr lang="es-ES" sz="1800" b="1" dirty="0"/>
            <a:t>, de ser necesario se combino con enalapril, hidroclorotiazida o ambos</a:t>
          </a:r>
          <a:endParaRPr lang="es-VE" sz="1800" b="1" dirty="0"/>
        </a:p>
      </dgm:t>
    </dgm:pt>
    <dgm:pt modelId="{4D763656-E67F-46DC-955A-74D589FF0292}" type="parTrans" cxnId="{A1240849-C09D-46B8-A960-BD7A52A7B343}">
      <dgm:prSet/>
      <dgm:spPr/>
      <dgm:t>
        <a:bodyPr/>
        <a:lstStyle/>
        <a:p>
          <a:endParaRPr lang="es-VE" sz="1400" b="1"/>
        </a:p>
      </dgm:t>
    </dgm:pt>
    <dgm:pt modelId="{39F96EEB-8FEF-44AE-8301-B14AB1EFE5D0}" type="sibTrans" cxnId="{A1240849-C09D-46B8-A960-BD7A52A7B343}">
      <dgm:prSet/>
      <dgm:spPr/>
      <dgm:t>
        <a:bodyPr/>
        <a:lstStyle/>
        <a:p>
          <a:endParaRPr lang="es-VE" sz="1400" b="1"/>
        </a:p>
      </dgm:t>
    </dgm:pt>
    <dgm:pt modelId="{9F28C287-8CE8-47A5-8B71-FD0BE85E1F33}">
      <dgm:prSet phldrT="[Texto]" custT="1"/>
      <dgm:spPr/>
      <dgm:t>
        <a:bodyPr/>
        <a:lstStyle/>
        <a:p>
          <a:r>
            <a:rPr lang="es-ES" sz="1800" b="1" dirty="0"/>
            <a:t>Estratificación por centro, sexo y complicaciones CV previas.</a:t>
          </a:r>
          <a:endParaRPr lang="es-VE" sz="1800" b="1" dirty="0"/>
        </a:p>
      </dgm:t>
    </dgm:pt>
    <dgm:pt modelId="{DED027EF-396B-4A88-AEEF-17DFA9E8444C}" type="parTrans" cxnId="{5FB10B03-34FA-42D7-A0A8-801547CF66DD}">
      <dgm:prSet/>
      <dgm:spPr/>
      <dgm:t>
        <a:bodyPr/>
        <a:lstStyle/>
        <a:p>
          <a:endParaRPr lang="es-VE" sz="1400"/>
        </a:p>
      </dgm:t>
    </dgm:pt>
    <dgm:pt modelId="{52E02EBD-DBC9-4FF3-AEE9-C9179A65F15B}" type="sibTrans" cxnId="{5FB10B03-34FA-42D7-A0A8-801547CF66DD}">
      <dgm:prSet/>
      <dgm:spPr/>
      <dgm:t>
        <a:bodyPr/>
        <a:lstStyle/>
        <a:p>
          <a:endParaRPr lang="es-VE" sz="1400"/>
        </a:p>
      </dgm:t>
    </dgm:pt>
    <dgm:pt modelId="{247E5405-BEFE-4F2D-B435-E9767F5B6205}">
      <dgm:prSet phldrT="[Texto]" custT="1"/>
      <dgm:spPr/>
      <dgm:t>
        <a:bodyPr/>
        <a:lstStyle/>
        <a:p>
          <a:r>
            <a:rPr lang="es-ES" sz="1800" b="1" dirty="0"/>
            <a:t>Asignación al azar: medicación activa vs placebo.</a:t>
          </a:r>
          <a:endParaRPr lang="es-VE" sz="1800" b="1" dirty="0"/>
        </a:p>
      </dgm:t>
    </dgm:pt>
    <dgm:pt modelId="{FC5C05C2-DD6E-47C6-91F0-C4AD241AA396}" type="parTrans" cxnId="{76AA82F5-760C-4BAB-B2D4-7C2DBCAF6681}">
      <dgm:prSet/>
      <dgm:spPr/>
      <dgm:t>
        <a:bodyPr/>
        <a:lstStyle/>
        <a:p>
          <a:endParaRPr lang="es-VE" sz="1400"/>
        </a:p>
      </dgm:t>
    </dgm:pt>
    <dgm:pt modelId="{5288CBB4-A97E-400E-8D24-915FDD348958}" type="sibTrans" cxnId="{76AA82F5-760C-4BAB-B2D4-7C2DBCAF6681}">
      <dgm:prSet/>
      <dgm:spPr/>
      <dgm:t>
        <a:bodyPr/>
        <a:lstStyle/>
        <a:p>
          <a:endParaRPr lang="es-VE" sz="1400"/>
        </a:p>
      </dgm:t>
    </dgm:pt>
    <dgm:pt modelId="{29B821AF-4946-45B8-BB97-3A17CCA3ADE8}" type="pres">
      <dgm:prSet presAssocID="{CED256D6-A79B-4644-8D00-679BE5FE878D}" presName="Name0" presStyleCnt="0">
        <dgm:presLayoutVars>
          <dgm:dir/>
          <dgm:resizeHandles val="exact"/>
        </dgm:presLayoutVars>
      </dgm:prSet>
      <dgm:spPr/>
    </dgm:pt>
    <dgm:pt modelId="{6D637C3D-E8EC-4C3B-8BDE-A061C95807B9}" type="pres">
      <dgm:prSet presAssocID="{CED256D6-A79B-4644-8D00-679BE5FE878D}" presName="arrow" presStyleLbl="bgShp" presStyleIdx="0" presStyleCnt="1"/>
      <dgm:spPr/>
    </dgm:pt>
    <dgm:pt modelId="{E17EB9B0-60CC-4A47-A77A-E06B7A35448B}" type="pres">
      <dgm:prSet presAssocID="{CED256D6-A79B-4644-8D00-679BE5FE878D}" presName="points" presStyleCnt="0"/>
      <dgm:spPr/>
    </dgm:pt>
    <dgm:pt modelId="{56905C5E-672D-4806-B0C7-0884272CDF27}" type="pres">
      <dgm:prSet presAssocID="{9F28C287-8CE8-47A5-8B71-FD0BE85E1F33}" presName="compositeA" presStyleCnt="0"/>
      <dgm:spPr/>
    </dgm:pt>
    <dgm:pt modelId="{45BF5D4A-E30D-4CBE-85E8-26FAA25C6048}" type="pres">
      <dgm:prSet presAssocID="{9F28C287-8CE8-47A5-8B71-FD0BE85E1F33}" presName="textA" presStyleLbl="revTx" presStyleIdx="0" presStyleCnt="3">
        <dgm:presLayoutVars>
          <dgm:bulletEnabled val="1"/>
        </dgm:presLayoutVars>
      </dgm:prSet>
      <dgm:spPr/>
    </dgm:pt>
    <dgm:pt modelId="{38F1C2DF-2517-4AE7-A320-6EDE4D726FDD}" type="pres">
      <dgm:prSet presAssocID="{9F28C287-8CE8-47A5-8B71-FD0BE85E1F33}" presName="circleA" presStyleLbl="node1" presStyleIdx="0" presStyleCnt="3"/>
      <dgm:spPr/>
    </dgm:pt>
    <dgm:pt modelId="{51CAC30B-85B3-44A5-8987-0E0D4D406824}" type="pres">
      <dgm:prSet presAssocID="{9F28C287-8CE8-47A5-8B71-FD0BE85E1F33}" presName="spaceA" presStyleCnt="0"/>
      <dgm:spPr/>
    </dgm:pt>
    <dgm:pt modelId="{69759CB9-E123-4306-B4C5-D009840ED863}" type="pres">
      <dgm:prSet presAssocID="{52E02EBD-DBC9-4FF3-AEE9-C9179A65F15B}" presName="space" presStyleCnt="0"/>
      <dgm:spPr/>
    </dgm:pt>
    <dgm:pt modelId="{3D686B8D-2429-4CF4-BC13-8D20C1745F10}" type="pres">
      <dgm:prSet presAssocID="{247E5405-BEFE-4F2D-B435-E9767F5B6205}" presName="compositeB" presStyleCnt="0"/>
      <dgm:spPr/>
    </dgm:pt>
    <dgm:pt modelId="{3AC1C6E5-9632-4AE3-AA19-02DCB6DB62BA}" type="pres">
      <dgm:prSet presAssocID="{247E5405-BEFE-4F2D-B435-E9767F5B6205}" presName="textB" presStyleLbl="revTx" presStyleIdx="1" presStyleCnt="3">
        <dgm:presLayoutVars>
          <dgm:bulletEnabled val="1"/>
        </dgm:presLayoutVars>
      </dgm:prSet>
      <dgm:spPr/>
    </dgm:pt>
    <dgm:pt modelId="{B5D4B189-4F41-46AC-8636-4A2BE6235760}" type="pres">
      <dgm:prSet presAssocID="{247E5405-BEFE-4F2D-B435-E9767F5B6205}" presName="circleB" presStyleLbl="node1" presStyleIdx="1" presStyleCnt="3"/>
      <dgm:spPr/>
    </dgm:pt>
    <dgm:pt modelId="{CEB52401-9F6E-4ACF-B7C2-A55E9432736C}" type="pres">
      <dgm:prSet presAssocID="{247E5405-BEFE-4F2D-B435-E9767F5B6205}" presName="spaceB" presStyleCnt="0"/>
      <dgm:spPr/>
    </dgm:pt>
    <dgm:pt modelId="{91D64184-E4F2-4C4A-A1A5-DA72B542D5F0}" type="pres">
      <dgm:prSet presAssocID="{5288CBB4-A97E-400E-8D24-915FDD348958}" presName="space" presStyleCnt="0"/>
      <dgm:spPr/>
    </dgm:pt>
    <dgm:pt modelId="{C3DD73A2-7C91-49F7-82DF-722E2730E24A}" type="pres">
      <dgm:prSet presAssocID="{146AB25D-22CF-400D-B386-E03FA0FC19BB}" presName="compositeA" presStyleCnt="0"/>
      <dgm:spPr/>
    </dgm:pt>
    <dgm:pt modelId="{962EF12F-F68A-4503-AC03-67BB03C4B1EF}" type="pres">
      <dgm:prSet presAssocID="{146AB25D-22CF-400D-B386-E03FA0FC19BB}" presName="textA" presStyleLbl="revTx" presStyleIdx="2" presStyleCnt="3" custScaleX="126078">
        <dgm:presLayoutVars>
          <dgm:bulletEnabled val="1"/>
        </dgm:presLayoutVars>
      </dgm:prSet>
      <dgm:spPr/>
    </dgm:pt>
    <dgm:pt modelId="{DD9045E6-07A4-42C5-B35C-5EE56AB70A3D}" type="pres">
      <dgm:prSet presAssocID="{146AB25D-22CF-400D-B386-E03FA0FC19BB}" presName="circleA" presStyleLbl="node1" presStyleIdx="2" presStyleCnt="3"/>
      <dgm:spPr/>
    </dgm:pt>
    <dgm:pt modelId="{53C65D58-71C7-4112-90E9-304DF7D8D94C}" type="pres">
      <dgm:prSet presAssocID="{146AB25D-22CF-400D-B386-E03FA0FC19BB}" presName="spaceA" presStyleCnt="0"/>
      <dgm:spPr/>
    </dgm:pt>
  </dgm:ptLst>
  <dgm:cxnLst>
    <dgm:cxn modelId="{5FB10B03-34FA-42D7-A0A8-801547CF66DD}" srcId="{CED256D6-A79B-4644-8D00-679BE5FE878D}" destId="{9F28C287-8CE8-47A5-8B71-FD0BE85E1F33}" srcOrd="0" destOrd="0" parTransId="{DED027EF-396B-4A88-AEEF-17DFA9E8444C}" sibTransId="{52E02EBD-DBC9-4FF3-AEE9-C9179A65F15B}"/>
    <dgm:cxn modelId="{2AF2EF0B-2A30-4547-96DB-0AF22F732B85}" type="presOf" srcId="{146AB25D-22CF-400D-B386-E03FA0FC19BB}" destId="{962EF12F-F68A-4503-AC03-67BB03C4B1EF}" srcOrd="0" destOrd="0" presId="urn:microsoft.com/office/officeart/2005/8/layout/hProcess11"/>
    <dgm:cxn modelId="{4F158324-8F2C-4780-8EC0-E51DC8BD945E}" type="presOf" srcId="{247E5405-BEFE-4F2D-B435-E9767F5B6205}" destId="{3AC1C6E5-9632-4AE3-AA19-02DCB6DB62BA}" srcOrd="0" destOrd="0" presId="urn:microsoft.com/office/officeart/2005/8/layout/hProcess11"/>
    <dgm:cxn modelId="{B0390A5D-E93C-4F35-8141-CFBB420A9414}" type="presOf" srcId="{9F28C287-8CE8-47A5-8B71-FD0BE85E1F33}" destId="{45BF5D4A-E30D-4CBE-85E8-26FAA25C6048}" srcOrd="0" destOrd="0" presId="urn:microsoft.com/office/officeart/2005/8/layout/hProcess11"/>
    <dgm:cxn modelId="{A1240849-C09D-46B8-A960-BD7A52A7B343}" srcId="{CED256D6-A79B-4644-8D00-679BE5FE878D}" destId="{146AB25D-22CF-400D-B386-E03FA0FC19BB}" srcOrd="2" destOrd="0" parTransId="{4D763656-E67F-46DC-955A-74D589FF0292}" sibTransId="{39F96EEB-8FEF-44AE-8301-B14AB1EFE5D0}"/>
    <dgm:cxn modelId="{054D6B6F-B1F7-4A31-9176-271CD5BD313B}" type="presOf" srcId="{CED256D6-A79B-4644-8D00-679BE5FE878D}" destId="{29B821AF-4946-45B8-BB97-3A17CCA3ADE8}" srcOrd="0" destOrd="0" presId="urn:microsoft.com/office/officeart/2005/8/layout/hProcess11"/>
    <dgm:cxn modelId="{76AA82F5-760C-4BAB-B2D4-7C2DBCAF6681}" srcId="{CED256D6-A79B-4644-8D00-679BE5FE878D}" destId="{247E5405-BEFE-4F2D-B435-E9767F5B6205}" srcOrd="1" destOrd="0" parTransId="{FC5C05C2-DD6E-47C6-91F0-C4AD241AA396}" sibTransId="{5288CBB4-A97E-400E-8D24-915FDD348958}"/>
    <dgm:cxn modelId="{FA1731D7-C406-4F57-A881-518D92FDCDDA}" type="presParOf" srcId="{29B821AF-4946-45B8-BB97-3A17CCA3ADE8}" destId="{6D637C3D-E8EC-4C3B-8BDE-A061C95807B9}" srcOrd="0" destOrd="0" presId="urn:microsoft.com/office/officeart/2005/8/layout/hProcess11"/>
    <dgm:cxn modelId="{22F175DF-DAA6-41A5-AFB2-6ADE9EC473C7}" type="presParOf" srcId="{29B821AF-4946-45B8-BB97-3A17CCA3ADE8}" destId="{E17EB9B0-60CC-4A47-A77A-E06B7A35448B}" srcOrd="1" destOrd="0" presId="urn:microsoft.com/office/officeart/2005/8/layout/hProcess11"/>
    <dgm:cxn modelId="{7FA2EC81-4B5C-4200-B773-8A0A69E82832}" type="presParOf" srcId="{E17EB9B0-60CC-4A47-A77A-E06B7A35448B}" destId="{56905C5E-672D-4806-B0C7-0884272CDF27}" srcOrd="0" destOrd="0" presId="urn:microsoft.com/office/officeart/2005/8/layout/hProcess11"/>
    <dgm:cxn modelId="{7CF3F991-19F2-4711-9401-C66095F47B26}" type="presParOf" srcId="{56905C5E-672D-4806-B0C7-0884272CDF27}" destId="{45BF5D4A-E30D-4CBE-85E8-26FAA25C6048}" srcOrd="0" destOrd="0" presId="urn:microsoft.com/office/officeart/2005/8/layout/hProcess11"/>
    <dgm:cxn modelId="{85A2E750-9868-433A-A8F7-1D9CCE81C0C3}" type="presParOf" srcId="{56905C5E-672D-4806-B0C7-0884272CDF27}" destId="{38F1C2DF-2517-4AE7-A320-6EDE4D726FDD}" srcOrd="1" destOrd="0" presId="urn:microsoft.com/office/officeart/2005/8/layout/hProcess11"/>
    <dgm:cxn modelId="{E3B42353-376A-41EE-9FA2-A1E5592A7B33}" type="presParOf" srcId="{56905C5E-672D-4806-B0C7-0884272CDF27}" destId="{51CAC30B-85B3-44A5-8987-0E0D4D406824}" srcOrd="2" destOrd="0" presId="urn:microsoft.com/office/officeart/2005/8/layout/hProcess11"/>
    <dgm:cxn modelId="{F0E0523F-11EB-48AB-9097-A8BAE27F32BB}" type="presParOf" srcId="{E17EB9B0-60CC-4A47-A77A-E06B7A35448B}" destId="{69759CB9-E123-4306-B4C5-D009840ED863}" srcOrd="1" destOrd="0" presId="urn:microsoft.com/office/officeart/2005/8/layout/hProcess11"/>
    <dgm:cxn modelId="{5BB10A23-BA25-49D8-BF61-2869D7996D3C}" type="presParOf" srcId="{E17EB9B0-60CC-4A47-A77A-E06B7A35448B}" destId="{3D686B8D-2429-4CF4-BC13-8D20C1745F10}" srcOrd="2" destOrd="0" presId="urn:microsoft.com/office/officeart/2005/8/layout/hProcess11"/>
    <dgm:cxn modelId="{434E9DD0-71A0-46CE-964A-5436343DD1C3}" type="presParOf" srcId="{3D686B8D-2429-4CF4-BC13-8D20C1745F10}" destId="{3AC1C6E5-9632-4AE3-AA19-02DCB6DB62BA}" srcOrd="0" destOrd="0" presId="urn:microsoft.com/office/officeart/2005/8/layout/hProcess11"/>
    <dgm:cxn modelId="{26774529-27B5-4BD9-96BB-36A6C76C916B}" type="presParOf" srcId="{3D686B8D-2429-4CF4-BC13-8D20C1745F10}" destId="{B5D4B189-4F41-46AC-8636-4A2BE6235760}" srcOrd="1" destOrd="0" presId="urn:microsoft.com/office/officeart/2005/8/layout/hProcess11"/>
    <dgm:cxn modelId="{4E613D71-2742-4E78-A869-F489B195AEA8}" type="presParOf" srcId="{3D686B8D-2429-4CF4-BC13-8D20C1745F10}" destId="{CEB52401-9F6E-4ACF-B7C2-A55E9432736C}" srcOrd="2" destOrd="0" presId="urn:microsoft.com/office/officeart/2005/8/layout/hProcess11"/>
    <dgm:cxn modelId="{6A124E15-BD1B-451B-9F13-88DDC6BB6513}" type="presParOf" srcId="{E17EB9B0-60CC-4A47-A77A-E06B7A35448B}" destId="{91D64184-E4F2-4C4A-A1A5-DA72B542D5F0}" srcOrd="3" destOrd="0" presId="urn:microsoft.com/office/officeart/2005/8/layout/hProcess11"/>
    <dgm:cxn modelId="{52EB01DE-9D43-49C1-B05C-FA2F05E1A1C2}" type="presParOf" srcId="{E17EB9B0-60CC-4A47-A77A-E06B7A35448B}" destId="{C3DD73A2-7C91-49F7-82DF-722E2730E24A}" srcOrd="4" destOrd="0" presId="urn:microsoft.com/office/officeart/2005/8/layout/hProcess11"/>
    <dgm:cxn modelId="{4A474731-DE0C-4945-85B0-93267FD11EC8}" type="presParOf" srcId="{C3DD73A2-7C91-49F7-82DF-722E2730E24A}" destId="{962EF12F-F68A-4503-AC03-67BB03C4B1EF}" srcOrd="0" destOrd="0" presId="urn:microsoft.com/office/officeart/2005/8/layout/hProcess11"/>
    <dgm:cxn modelId="{211A5203-A3CE-42F3-B628-2E1C884FA680}" type="presParOf" srcId="{C3DD73A2-7C91-49F7-82DF-722E2730E24A}" destId="{DD9045E6-07A4-42C5-B35C-5EE56AB70A3D}" srcOrd="1" destOrd="0" presId="urn:microsoft.com/office/officeart/2005/8/layout/hProcess11"/>
    <dgm:cxn modelId="{420F2F39-5380-4673-9F89-AA5D57B43326}" type="presParOf" srcId="{C3DD73A2-7C91-49F7-82DF-722E2730E24A}" destId="{53C65D58-71C7-4112-90E9-304DF7D8D94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9C7B21-9D7D-45DC-9682-1CF9B2DC2076}" type="doc">
      <dgm:prSet loTypeId="urn:microsoft.com/office/officeart/2005/8/layout/hProcess3" loCatId="process" qsTypeId="urn:microsoft.com/office/officeart/2005/8/quickstyle/simple1" qsCatId="simple" csTypeId="urn:microsoft.com/office/officeart/2005/8/colors/colorful3" csCatId="colorful" phldr="1"/>
      <dgm:spPr/>
    </dgm:pt>
    <dgm:pt modelId="{D4362246-6B57-46BB-9A40-E8FB9788DE29}">
      <dgm:prSet phldrT="[Texto]"/>
      <dgm:spPr/>
      <dgm:t>
        <a:bodyPr/>
        <a:lstStyle/>
        <a:p>
          <a:r>
            <a:rPr lang="es-ES" b="1" dirty="0"/>
            <a:t>Dosificación NITRENDIPINA</a:t>
          </a:r>
          <a:endParaRPr lang="es-VE" b="1" dirty="0"/>
        </a:p>
      </dgm:t>
    </dgm:pt>
    <dgm:pt modelId="{06959E2B-AD5E-483A-9D94-AD1CE6D0D225}" type="parTrans" cxnId="{4A428E96-E5DC-4A97-B0A9-DA3806C7D425}">
      <dgm:prSet/>
      <dgm:spPr/>
      <dgm:t>
        <a:bodyPr/>
        <a:lstStyle/>
        <a:p>
          <a:endParaRPr lang="es-VE" b="1"/>
        </a:p>
      </dgm:t>
    </dgm:pt>
    <dgm:pt modelId="{7E8BA3ED-4269-42F8-B138-4FEE6D6560B3}" type="sibTrans" cxnId="{4A428E96-E5DC-4A97-B0A9-DA3806C7D425}">
      <dgm:prSet/>
      <dgm:spPr/>
      <dgm:t>
        <a:bodyPr/>
        <a:lstStyle/>
        <a:p>
          <a:endParaRPr lang="es-VE" b="1"/>
        </a:p>
      </dgm:t>
    </dgm:pt>
    <dgm:pt modelId="{16FCB66B-A922-4F18-B913-FA76FAF44CCB}">
      <dgm:prSet phldrT="[Texto]"/>
      <dgm:spPr/>
      <dgm:t>
        <a:bodyPr/>
        <a:lstStyle/>
        <a:p>
          <a:r>
            <a:rPr lang="es-ES" b="1" dirty="0"/>
            <a:t>10 mg por la noche</a:t>
          </a:r>
          <a:endParaRPr lang="es-VE" b="1" dirty="0"/>
        </a:p>
      </dgm:t>
    </dgm:pt>
    <dgm:pt modelId="{77D0C81B-EEAA-4396-AD46-B5C6898C9403}" type="parTrans" cxnId="{CEB283DC-B001-45EE-AF57-4DBD5D9274C1}">
      <dgm:prSet/>
      <dgm:spPr/>
      <dgm:t>
        <a:bodyPr/>
        <a:lstStyle/>
        <a:p>
          <a:endParaRPr lang="es-VE" b="1"/>
        </a:p>
      </dgm:t>
    </dgm:pt>
    <dgm:pt modelId="{535FD544-8275-4CE2-AE63-7BA14A0553FC}" type="sibTrans" cxnId="{CEB283DC-B001-45EE-AF57-4DBD5D9274C1}">
      <dgm:prSet/>
      <dgm:spPr/>
      <dgm:t>
        <a:bodyPr/>
        <a:lstStyle/>
        <a:p>
          <a:endParaRPr lang="es-VE" b="1"/>
        </a:p>
      </dgm:t>
    </dgm:pt>
    <dgm:pt modelId="{9F9893AE-215F-4940-AD91-DDE8C48AE357}">
      <dgm:prSet phldrT="[Texto]"/>
      <dgm:spPr/>
      <dgm:t>
        <a:bodyPr/>
        <a:lstStyle/>
        <a:p>
          <a:r>
            <a:rPr lang="es-ES" b="1" dirty="0"/>
            <a:t>10mg dos veces al día</a:t>
          </a:r>
          <a:endParaRPr lang="es-VE" b="1" dirty="0"/>
        </a:p>
      </dgm:t>
    </dgm:pt>
    <dgm:pt modelId="{4E102C46-3095-4EBB-B229-0F14C577DCDE}" type="parTrans" cxnId="{50FB6D87-97F0-4961-9D7D-0B905286CE70}">
      <dgm:prSet/>
      <dgm:spPr/>
      <dgm:t>
        <a:bodyPr/>
        <a:lstStyle/>
        <a:p>
          <a:endParaRPr lang="es-VE" b="1"/>
        </a:p>
      </dgm:t>
    </dgm:pt>
    <dgm:pt modelId="{532B5FC7-14E2-46E9-A29D-325CC1FECD7F}" type="sibTrans" cxnId="{50FB6D87-97F0-4961-9D7D-0B905286CE70}">
      <dgm:prSet/>
      <dgm:spPr/>
      <dgm:t>
        <a:bodyPr/>
        <a:lstStyle/>
        <a:p>
          <a:endParaRPr lang="es-VE" b="1"/>
        </a:p>
      </dgm:t>
    </dgm:pt>
    <dgm:pt modelId="{2471FF84-AF7F-4905-A270-29721A0E48B5}">
      <dgm:prSet phldrT="[Texto]"/>
      <dgm:spPr/>
      <dgm:t>
        <a:bodyPr/>
        <a:lstStyle/>
        <a:p>
          <a:r>
            <a:rPr lang="es-ES" b="1" dirty="0"/>
            <a:t>20mg dos veces al día</a:t>
          </a:r>
          <a:endParaRPr lang="es-VE" b="1" dirty="0"/>
        </a:p>
      </dgm:t>
    </dgm:pt>
    <dgm:pt modelId="{30C1AE3C-8E32-41AB-B080-85277C08067B}" type="parTrans" cxnId="{AFA92164-AF1F-4186-AC91-B051BB1AD315}">
      <dgm:prSet/>
      <dgm:spPr/>
      <dgm:t>
        <a:bodyPr/>
        <a:lstStyle/>
        <a:p>
          <a:endParaRPr lang="es-VE" b="1"/>
        </a:p>
      </dgm:t>
    </dgm:pt>
    <dgm:pt modelId="{339F8568-44B2-4426-A6FB-FACB70579730}" type="sibTrans" cxnId="{AFA92164-AF1F-4186-AC91-B051BB1AD315}">
      <dgm:prSet/>
      <dgm:spPr/>
      <dgm:t>
        <a:bodyPr/>
        <a:lstStyle/>
        <a:p>
          <a:endParaRPr lang="es-VE" b="1"/>
        </a:p>
      </dgm:t>
    </dgm:pt>
    <dgm:pt modelId="{F2A356FA-A8CE-4303-B7EE-B05C5DF6AEB7}" type="pres">
      <dgm:prSet presAssocID="{369C7B21-9D7D-45DC-9682-1CF9B2DC2076}" presName="Name0" presStyleCnt="0">
        <dgm:presLayoutVars>
          <dgm:dir/>
          <dgm:animLvl val="lvl"/>
          <dgm:resizeHandles val="exact"/>
        </dgm:presLayoutVars>
      </dgm:prSet>
      <dgm:spPr/>
    </dgm:pt>
    <dgm:pt modelId="{BA738932-BC92-45E5-9025-88508620BD2D}" type="pres">
      <dgm:prSet presAssocID="{369C7B21-9D7D-45DC-9682-1CF9B2DC2076}" presName="dummy" presStyleCnt="0"/>
      <dgm:spPr/>
    </dgm:pt>
    <dgm:pt modelId="{787370D5-04BB-4DBC-9D79-6F1A299E12F3}" type="pres">
      <dgm:prSet presAssocID="{369C7B21-9D7D-45DC-9682-1CF9B2DC2076}" presName="linH" presStyleCnt="0"/>
      <dgm:spPr/>
    </dgm:pt>
    <dgm:pt modelId="{6E99BEB5-13E9-4596-B928-21113D16910F}" type="pres">
      <dgm:prSet presAssocID="{369C7B21-9D7D-45DC-9682-1CF9B2DC2076}" presName="padding1" presStyleCnt="0"/>
      <dgm:spPr/>
    </dgm:pt>
    <dgm:pt modelId="{E0D0E8BF-3F05-46F4-BC45-CB42B09960B3}" type="pres">
      <dgm:prSet presAssocID="{D4362246-6B57-46BB-9A40-E8FB9788DE29}" presName="linV" presStyleCnt="0"/>
      <dgm:spPr/>
    </dgm:pt>
    <dgm:pt modelId="{D887A4F4-B242-4C90-9794-CC850AFF5611}" type="pres">
      <dgm:prSet presAssocID="{D4362246-6B57-46BB-9A40-E8FB9788DE29}" presName="spVertical1" presStyleCnt="0"/>
      <dgm:spPr/>
    </dgm:pt>
    <dgm:pt modelId="{111F2361-C52E-4302-80CC-7845C77E5030}" type="pres">
      <dgm:prSet presAssocID="{D4362246-6B57-46BB-9A40-E8FB9788DE29}" presName="parTx" presStyleLbl="revTx" presStyleIdx="0" presStyleCnt="4">
        <dgm:presLayoutVars>
          <dgm:chMax val="0"/>
          <dgm:chPref val="0"/>
          <dgm:bulletEnabled val="1"/>
        </dgm:presLayoutVars>
      </dgm:prSet>
      <dgm:spPr/>
    </dgm:pt>
    <dgm:pt modelId="{98870F33-7F29-4019-8808-CD1ECCBC9665}" type="pres">
      <dgm:prSet presAssocID="{D4362246-6B57-46BB-9A40-E8FB9788DE29}" presName="spVertical2" presStyleCnt="0"/>
      <dgm:spPr/>
    </dgm:pt>
    <dgm:pt modelId="{02DD1520-107F-4E77-B780-89F433954A6C}" type="pres">
      <dgm:prSet presAssocID="{D4362246-6B57-46BB-9A40-E8FB9788DE29}" presName="spVertical3" presStyleCnt="0"/>
      <dgm:spPr/>
    </dgm:pt>
    <dgm:pt modelId="{7F481887-776F-44CD-A389-D2C98665458D}" type="pres">
      <dgm:prSet presAssocID="{7E8BA3ED-4269-42F8-B138-4FEE6D6560B3}" presName="space" presStyleCnt="0"/>
      <dgm:spPr/>
    </dgm:pt>
    <dgm:pt modelId="{1547219D-02F8-4128-883E-277A512A225B}" type="pres">
      <dgm:prSet presAssocID="{16FCB66B-A922-4F18-B913-FA76FAF44CCB}" presName="linV" presStyleCnt="0"/>
      <dgm:spPr/>
    </dgm:pt>
    <dgm:pt modelId="{6327BED5-5850-49A8-B407-6E2DD0472073}" type="pres">
      <dgm:prSet presAssocID="{16FCB66B-A922-4F18-B913-FA76FAF44CCB}" presName="spVertical1" presStyleCnt="0"/>
      <dgm:spPr/>
    </dgm:pt>
    <dgm:pt modelId="{9701052B-66C6-4B23-9775-4A322A1B91CB}" type="pres">
      <dgm:prSet presAssocID="{16FCB66B-A922-4F18-B913-FA76FAF44CCB}" presName="parTx" presStyleLbl="revTx" presStyleIdx="1" presStyleCnt="4">
        <dgm:presLayoutVars>
          <dgm:chMax val="0"/>
          <dgm:chPref val="0"/>
          <dgm:bulletEnabled val="1"/>
        </dgm:presLayoutVars>
      </dgm:prSet>
      <dgm:spPr/>
    </dgm:pt>
    <dgm:pt modelId="{50905A4E-BD7E-4F21-B170-1A47BA77227A}" type="pres">
      <dgm:prSet presAssocID="{16FCB66B-A922-4F18-B913-FA76FAF44CCB}" presName="spVertical2" presStyleCnt="0"/>
      <dgm:spPr/>
    </dgm:pt>
    <dgm:pt modelId="{B7D04858-A13B-4C04-AD2C-0883CB7A39DB}" type="pres">
      <dgm:prSet presAssocID="{16FCB66B-A922-4F18-B913-FA76FAF44CCB}" presName="spVertical3" presStyleCnt="0"/>
      <dgm:spPr/>
    </dgm:pt>
    <dgm:pt modelId="{73B2B203-24E9-440A-A92C-160CF064ACFA}" type="pres">
      <dgm:prSet presAssocID="{535FD544-8275-4CE2-AE63-7BA14A0553FC}" presName="space" presStyleCnt="0"/>
      <dgm:spPr/>
    </dgm:pt>
    <dgm:pt modelId="{633F7C42-BB49-4B0D-86A9-AB7BAD8546CD}" type="pres">
      <dgm:prSet presAssocID="{9F9893AE-215F-4940-AD91-DDE8C48AE357}" presName="linV" presStyleCnt="0"/>
      <dgm:spPr/>
    </dgm:pt>
    <dgm:pt modelId="{B8FE48F6-7C95-4428-AEC4-C625222BC7E4}" type="pres">
      <dgm:prSet presAssocID="{9F9893AE-215F-4940-AD91-DDE8C48AE357}" presName="spVertical1" presStyleCnt="0"/>
      <dgm:spPr/>
    </dgm:pt>
    <dgm:pt modelId="{712A8DED-B153-49AA-B7E5-0C07391C09F2}" type="pres">
      <dgm:prSet presAssocID="{9F9893AE-215F-4940-AD91-DDE8C48AE357}" presName="parTx" presStyleLbl="revTx" presStyleIdx="2" presStyleCnt="4">
        <dgm:presLayoutVars>
          <dgm:chMax val="0"/>
          <dgm:chPref val="0"/>
          <dgm:bulletEnabled val="1"/>
        </dgm:presLayoutVars>
      </dgm:prSet>
      <dgm:spPr/>
    </dgm:pt>
    <dgm:pt modelId="{C88AD549-4188-448D-8BED-4D29BC9013A7}" type="pres">
      <dgm:prSet presAssocID="{9F9893AE-215F-4940-AD91-DDE8C48AE357}" presName="spVertical2" presStyleCnt="0"/>
      <dgm:spPr/>
    </dgm:pt>
    <dgm:pt modelId="{D3FDDC0F-6991-436B-9F1F-8B965DECCFDB}" type="pres">
      <dgm:prSet presAssocID="{9F9893AE-215F-4940-AD91-DDE8C48AE357}" presName="spVertical3" presStyleCnt="0"/>
      <dgm:spPr/>
    </dgm:pt>
    <dgm:pt modelId="{F191DACA-B50B-4F97-BC78-4705337CB3FE}" type="pres">
      <dgm:prSet presAssocID="{532B5FC7-14E2-46E9-A29D-325CC1FECD7F}" presName="space" presStyleCnt="0"/>
      <dgm:spPr/>
    </dgm:pt>
    <dgm:pt modelId="{AB1D7942-4478-432F-A0E6-28E6E70E470B}" type="pres">
      <dgm:prSet presAssocID="{2471FF84-AF7F-4905-A270-29721A0E48B5}" presName="linV" presStyleCnt="0"/>
      <dgm:spPr/>
    </dgm:pt>
    <dgm:pt modelId="{2EF6E095-47C2-4D03-8C07-9AF3B95F8A2B}" type="pres">
      <dgm:prSet presAssocID="{2471FF84-AF7F-4905-A270-29721A0E48B5}" presName="spVertical1" presStyleCnt="0"/>
      <dgm:spPr/>
    </dgm:pt>
    <dgm:pt modelId="{8DF605F2-B8FE-4342-9915-9AA1776E3DA7}" type="pres">
      <dgm:prSet presAssocID="{2471FF84-AF7F-4905-A270-29721A0E48B5}" presName="parTx" presStyleLbl="revTx" presStyleIdx="3" presStyleCnt="4">
        <dgm:presLayoutVars>
          <dgm:chMax val="0"/>
          <dgm:chPref val="0"/>
          <dgm:bulletEnabled val="1"/>
        </dgm:presLayoutVars>
      </dgm:prSet>
      <dgm:spPr/>
    </dgm:pt>
    <dgm:pt modelId="{971E01E5-2F05-4E45-8B22-061B83FDC016}" type="pres">
      <dgm:prSet presAssocID="{2471FF84-AF7F-4905-A270-29721A0E48B5}" presName="spVertical2" presStyleCnt="0"/>
      <dgm:spPr/>
    </dgm:pt>
    <dgm:pt modelId="{7DF55C5A-53C6-4386-986A-5B801E28F61A}" type="pres">
      <dgm:prSet presAssocID="{2471FF84-AF7F-4905-A270-29721A0E48B5}" presName="spVertical3" presStyleCnt="0"/>
      <dgm:spPr/>
    </dgm:pt>
    <dgm:pt modelId="{E70D3B40-FFE1-4BA4-8B64-C8AC65B71AD4}" type="pres">
      <dgm:prSet presAssocID="{369C7B21-9D7D-45DC-9682-1CF9B2DC2076}" presName="padding2" presStyleCnt="0"/>
      <dgm:spPr/>
    </dgm:pt>
    <dgm:pt modelId="{9895A1D8-011A-4342-91AF-E5B319DDA741}" type="pres">
      <dgm:prSet presAssocID="{369C7B21-9D7D-45DC-9682-1CF9B2DC2076}" presName="negArrow" presStyleCnt="0"/>
      <dgm:spPr/>
    </dgm:pt>
    <dgm:pt modelId="{9C98A2DD-A694-40D3-8680-540C8C641B38}" type="pres">
      <dgm:prSet presAssocID="{369C7B21-9D7D-45DC-9682-1CF9B2DC2076}" presName="backgroundArrow" presStyleLbl="node1" presStyleIdx="0" presStyleCnt="1" custLinFactNeighborX="197"/>
      <dgm:spPr/>
    </dgm:pt>
  </dgm:ptLst>
  <dgm:cxnLst>
    <dgm:cxn modelId="{D932A732-419B-475B-AF62-3618E06749C6}" type="presOf" srcId="{D4362246-6B57-46BB-9A40-E8FB9788DE29}" destId="{111F2361-C52E-4302-80CC-7845C77E5030}" srcOrd="0" destOrd="0" presId="urn:microsoft.com/office/officeart/2005/8/layout/hProcess3"/>
    <dgm:cxn modelId="{98171F40-B786-435A-A2C5-A3F61320408F}" type="presOf" srcId="{16FCB66B-A922-4F18-B913-FA76FAF44CCB}" destId="{9701052B-66C6-4B23-9775-4A322A1B91CB}" srcOrd="0" destOrd="0" presId="urn:microsoft.com/office/officeart/2005/8/layout/hProcess3"/>
    <dgm:cxn modelId="{AFA92164-AF1F-4186-AC91-B051BB1AD315}" srcId="{369C7B21-9D7D-45DC-9682-1CF9B2DC2076}" destId="{2471FF84-AF7F-4905-A270-29721A0E48B5}" srcOrd="3" destOrd="0" parTransId="{30C1AE3C-8E32-41AB-B080-85277C08067B}" sibTransId="{339F8568-44B2-4426-A6FB-FACB70579730}"/>
    <dgm:cxn modelId="{3D9E6D4E-444B-46DA-B596-855674CF2CD9}" type="presOf" srcId="{369C7B21-9D7D-45DC-9682-1CF9B2DC2076}" destId="{F2A356FA-A8CE-4303-B7EE-B05C5DF6AEB7}" srcOrd="0" destOrd="0" presId="urn:microsoft.com/office/officeart/2005/8/layout/hProcess3"/>
    <dgm:cxn modelId="{E8CDE96E-F324-417B-9E42-E890270F3808}" type="presOf" srcId="{2471FF84-AF7F-4905-A270-29721A0E48B5}" destId="{8DF605F2-B8FE-4342-9915-9AA1776E3DA7}" srcOrd="0" destOrd="0" presId="urn:microsoft.com/office/officeart/2005/8/layout/hProcess3"/>
    <dgm:cxn modelId="{C0090078-998E-4DAB-9142-CE35F6EAC75A}" type="presOf" srcId="{9F9893AE-215F-4940-AD91-DDE8C48AE357}" destId="{712A8DED-B153-49AA-B7E5-0C07391C09F2}" srcOrd="0" destOrd="0" presId="urn:microsoft.com/office/officeart/2005/8/layout/hProcess3"/>
    <dgm:cxn modelId="{50FB6D87-97F0-4961-9D7D-0B905286CE70}" srcId="{369C7B21-9D7D-45DC-9682-1CF9B2DC2076}" destId="{9F9893AE-215F-4940-AD91-DDE8C48AE357}" srcOrd="2" destOrd="0" parTransId="{4E102C46-3095-4EBB-B229-0F14C577DCDE}" sibTransId="{532B5FC7-14E2-46E9-A29D-325CC1FECD7F}"/>
    <dgm:cxn modelId="{4A428E96-E5DC-4A97-B0A9-DA3806C7D425}" srcId="{369C7B21-9D7D-45DC-9682-1CF9B2DC2076}" destId="{D4362246-6B57-46BB-9A40-E8FB9788DE29}" srcOrd="0" destOrd="0" parTransId="{06959E2B-AD5E-483A-9D94-AD1CE6D0D225}" sibTransId="{7E8BA3ED-4269-42F8-B138-4FEE6D6560B3}"/>
    <dgm:cxn modelId="{CEB283DC-B001-45EE-AF57-4DBD5D9274C1}" srcId="{369C7B21-9D7D-45DC-9682-1CF9B2DC2076}" destId="{16FCB66B-A922-4F18-B913-FA76FAF44CCB}" srcOrd="1" destOrd="0" parTransId="{77D0C81B-EEAA-4396-AD46-B5C6898C9403}" sibTransId="{535FD544-8275-4CE2-AE63-7BA14A0553FC}"/>
    <dgm:cxn modelId="{2469317E-B873-4EBA-B326-B5D55BF95707}" type="presParOf" srcId="{F2A356FA-A8CE-4303-B7EE-B05C5DF6AEB7}" destId="{BA738932-BC92-45E5-9025-88508620BD2D}" srcOrd="0" destOrd="0" presId="urn:microsoft.com/office/officeart/2005/8/layout/hProcess3"/>
    <dgm:cxn modelId="{3A142182-563C-430F-956E-F1DD9D34431F}" type="presParOf" srcId="{F2A356FA-A8CE-4303-B7EE-B05C5DF6AEB7}" destId="{787370D5-04BB-4DBC-9D79-6F1A299E12F3}" srcOrd="1" destOrd="0" presId="urn:microsoft.com/office/officeart/2005/8/layout/hProcess3"/>
    <dgm:cxn modelId="{AAA1094D-5853-4E59-B822-3B297AE76336}" type="presParOf" srcId="{787370D5-04BB-4DBC-9D79-6F1A299E12F3}" destId="{6E99BEB5-13E9-4596-B928-21113D16910F}" srcOrd="0" destOrd="0" presId="urn:microsoft.com/office/officeart/2005/8/layout/hProcess3"/>
    <dgm:cxn modelId="{6DBBD4F2-B8A0-4B94-BC25-C19C414C956E}" type="presParOf" srcId="{787370D5-04BB-4DBC-9D79-6F1A299E12F3}" destId="{E0D0E8BF-3F05-46F4-BC45-CB42B09960B3}" srcOrd="1" destOrd="0" presId="urn:microsoft.com/office/officeart/2005/8/layout/hProcess3"/>
    <dgm:cxn modelId="{5D3CDA3F-5CD7-44BD-81D9-DF3AE613B801}" type="presParOf" srcId="{E0D0E8BF-3F05-46F4-BC45-CB42B09960B3}" destId="{D887A4F4-B242-4C90-9794-CC850AFF5611}" srcOrd="0" destOrd="0" presId="urn:microsoft.com/office/officeart/2005/8/layout/hProcess3"/>
    <dgm:cxn modelId="{629FD13F-72AD-4494-B230-9E9531443CD5}" type="presParOf" srcId="{E0D0E8BF-3F05-46F4-BC45-CB42B09960B3}" destId="{111F2361-C52E-4302-80CC-7845C77E5030}" srcOrd="1" destOrd="0" presId="urn:microsoft.com/office/officeart/2005/8/layout/hProcess3"/>
    <dgm:cxn modelId="{67A2924C-B193-4A63-BCB4-2005C5873D44}" type="presParOf" srcId="{E0D0E8BF-3F05-46F4-BC45-CB42B09960B3}" destId="{98870F33-7F29-4019-8808-CD1ECCBC9665}" srcOrd="2" destOrd="0" presId="urn:microsoft.com/office/officeart/2005/8/layout/hProcess3"/>
    <dgm:cxn modelId="{C4DBFD4A-E286-4EEF-9EF5-DA4F6B9641D2}" type="presParOf" srcId="{E0D0E8BF-3F05-46F4-BC45-CB42B09960B3}" destId="{02DD1520-107F-4E77-B780-89F433954A6C}" srcOrd="3" destOrd="0" presId="urn:microsoft.com/office/officeart/2005/8/layout/hProcess3"/>
    <dgm:cxn modelId="{06BCB813-C695-457B-B1EA-8EC36D26A432}" type="presParOf" srcId="{787370D5-04BB-4DBC-9D79-6F1A299E12F3}" destId="{7F481887-776F-44CD-A389-D2C98665458D}" srcOrd="2" destOrd="0" presId="urn:microsoft.com/office/officeart/2005/8/layout/hProcess3"/>
    <dgm:cxn modelId="{C4629F7F-7513-4FE9-9007-6697CAF7CCD6}" type="presParOf" srcId="{787370D5-04BB-4DBC-9D79-6F1A299E12F3}" destId="{1547219D-02F8-4128-883E-277A512A225B}" srcOrd="3" destOrd="0" presId="urn:microsoft.com/office/officeart/2005/8/layout/hProcess3"/>
    <dgm:cxn modelId="{BDF3592F-736D-4D36-97EE-E3F11911C789}" type="presParOf" srcId="{1547219D-02F8-4128-883E-277A512A225B}" destId="{6327BED5-5850-49A8-B407-6E2DD0472073}" srcOrd="0" destOrd="0" presId="urn:microsoft.com/office/officeart/2005/8/layout/hProcess3"/>
    <dgm:cxn modelId="{923FBD81-0BF3-487E-BC03-5ADC2D444DB1}" type="presParOf" srcId="{1547219D-02F8-4128-883E-277A512A225B}" destId="{9701052B-66C6-4B23-9775-4A322A1B91CB}" srcOrd="1" destOrd="0" presId="urn:microsoft.com/office/officeart/2005/8/layout/hProcess3"/>
    <dgm:cxn modelId="{B865CE55-DB7A-4542-97E4-8DDB140A07A7}" type="presParOf" srcId="{1547219D-02F8-4128-883E-277A512A225B}" destId="{50905A4E-BD7E-4F21-B170-1A47BA77227A}" srcOrd="2" destOrd="0" presId="urn:microsoft.com/office/officeart/2005/8/layout/hProcess3"/>
    <dgm:cxn modelId="{948A59C4-4157-42EB-BB9A-77C7E5AE0E17}" type="presParOf" srcId="{1547219D-02F8-4128-883E-277A512A225B}" destId="{B7D04858-A13B-4C04-AD2C-0883CB7A39DB}" srcOrd="3" destOrd="0" presId="urn:microsoft.com/office/officeart/2005/8/layout/hProcess3"/>
    <dgm:cxn modelId="{85694D6B-0BD5-4E8B-82C5-6E32FFBDA150}" type="presParOf" srcId="{787370D5-04BB-4DBC-9D79-6F1A299E12F3}" destId="{73B2B203-24E9-440A-A92C-160CF064ACFA}" srcOrd="4" destOrd="0" presId="urn:microsoft.com/office/officeart/2005/8/layout/hProcess3"/>
    <dgm:cxn modelId="{20807461-BFE8-4C47-BA62-BD939466800E}" type="presParOf" srcId="{787370D5-04BB-4DBC-9D79-6F1A299E12F3}" destId="{633F7C42-BB49-4B0D-86A9-AB7BAD8546CD}" srcOrd="5" destOrd="0" presId="urn:microsoft.com/office/officeart/2005/8/layout/hProcess3"/>
    <dgm:cxn modelId="{A13C2D57-F37B-45B0-8616-306CD9F820D1}" type="presParOf" srcId="{633F7C42-BB49-4B0D-86A9-AB7BAD8546CD}" destId="{B8FE48F6-7C95-4428-AEC4-C625222BC7E4}" srcOrd="0" destOrd="0" presId="urn:microsoft.com/office/officeart/2005/8/layout/hProcess3"/>
    <dgm:cxn modelId="{D9271742-997D-4E2D-B7B9-FC9ABED44FD9}" type="presParOf" srcId="{633F7C42-BB49-4B0D-86A9-AB7BAD8546CD}" destId="{712A8DED-B153-49AA-B7E5-0C07391C09F2}" srcOrd="1" destOrd="0" presId="urn:microsoft.com/office/officeart/2005/8/layout/hProcess3"/>
    <dgm:cxn modelId="{AD968B55-A8AF-4B75-A2EB-58CA5AFA4241}" type="presParOf" srcId="{633F7C42-BB49-4B0D-86A9-AB7BAD8546CD}" destId="{C88AD549-4188-448D-8BED-4D29BC9013A7}" srcOrd="2" destOrd="0" presId="urn:microsoft.com/office/officeart/2005/8/layout/hProcess3"/>
    <dgm:cxn modelId="{2A5953BA-8AC6-49EA-9D47-A24DFE50F3FF}" type="presParOf" srcId="{633F7C42-BB49-4B0D-86A9-AB7BAD8546CD}" destId="{D3FDDC0F-6991-436B-9F1F-8B965DECCFDB}" srcOrd="3" destOrd="0" presId="urn:microsoft.com/office/officeart/2005/8/layout/hProcess3"/>
    <dgm:cxn modelId="{91CFEE88-B9F5-4222-88FB-B8F72B48105E}" type="presParOf" srcId="{787370D5-04BB-4DBC-9D79-6F1A299E12F3}" destId="{F191DACA-B50B-4F97-BC78-4705337CB3FE}" srcOrd="6" destOrd="0" presId="urn:microsoft.com/office/officeart/2005/8/layout/hProcess3"/>
    <dgm:cxn modelId="{92A921B8-33E3-49DE-B2D8-5B354D250351}" type="presParOf" srcId="{787370D5-04BB-4DBC-9D79-6F1A299E12F3}" destId="{AB1D7942-4478-432F-A0E6-28E6E70E470B}" srcOrd="7" destOrd="0" presId="urn:microsoft.com/office/officeart/2005/8/layout/hProcess3"/>
    <dgm:cxn modelId="{A758F65F-8E75-419C-BB7E-390E959A5834}" type="presParOf" srcId="{AB1D7942-4478-432F-A0E6-28E6E70E470B}" destId="{2EF6E095-47C2-4D03-8C07-9AF3B95F8A2B}" srcOrd="0" destOrd="0" presId="urn:microsoft.com/office/officeart/2005/8/layout/hProcess3"/>
    <dgm:cxn modelId="{33388FFA-3817-47F5-B7F4-BA185F6C918F}" type="presParOf" srcId="{AB1D7942-4478-432F-A0E6-28E6E70E470B}" destId="{8DF605F2-B8FE-4342-9915-9AA1776E3DA7}" srcOrd="1" destOrd="0" presId="urn:microsoft.com/office/officeart/2005/8/layout/hProcess3"/>
    <dgm:cxn modelId="{95E2CD27-D837-4056-AE49-759C5935C17A}" type="presParOf" srcId="{AB1D7942-4478-432F-A0E6-28E6E70E470B}" destId="{971E01E5-2F05-4E45-8B22-061B83FDC016}" srcOrd="2" destOrd="0" presId="urn:microsoft.com/office/officeart/2005/8/layout/hProcess3"/>
    <dgm:cxn modelId="{A74867F3-1A09-46E1-AE2B-48CE9E975B0D}" type="presParOf" srcId="{AB1D7942-4478-432F-A0E6-28E6E70E470B}" destId="{7DF55C5A-53C6-4386-986A-5B801E28F61A}" srcOrd="3" destOrd="0" presId="urn:microsoft.com/office/officeart/2005/8/layout/hProcess3"/>
    <dgm:cxn modelId="{CD75F31D-A279-4A3E-AC95-9B3FF4C00104}" type="presParOf" srcId="{787370D5-04BB-4DBC-9D79-6F1A299E12F3}" destId="{E70D3B40-FFE1-4BA4-8B64-C8AC65B71AD4}" srcOrd="8" destOrd="0" presId="urn:microsoft.com/office/officeart/2005/8/layout/hProcess3"/>
    <dgm:cxn modelId="{0642AEB0-9FA5-434F-B399-E183028EE684}" type="presParOf" srcId="{787370D5-04BB-4DBC-9D79-6F1A299E12F3}" destId="{9895A1D8-011A-4342-91AF-E5B319DDA741}" srcOrd="9" destOrd="0" presId="urn:microsoft.com/office/officeart/2005/8/layout/hProcess3"/>
    <dgm:cxn modelId="{27E3198B-E088-4B6B-8A2B-F7538007DD04}" type="presParOf" srcId="{787370D5-04BB-4DBC-9D79-6F1A299E12F3}" destId="{9C98A2DD-A694-40D3-8680-540C8C641B38}" srcOrd="10"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9C7B21-9D7D-45DC-9682-1CF9B2DC2076}" type="doc">
      <dgm:prSet loTypeId="urn:microsoft.com/office/officeart/2005/8/layout/hProcess3" loCatId="process" qsTypeId="urn:microsoft.com/office/officeart/2005/8/quickstyle/simple1" qsCatId="simple" csTypeId="urn:microsoft.com/office/officeart/2005/8/colors/colorful2" csCatId="colorful" phldr="1"/>
      <dgm:spPr/>
    </dgm:pt>
    <dgm:pt modelId="{D4362246-6B57-46BB-9A40-E8FB9788DE29}">
      <dgm:prSet phldrT="[Texto]"/>
      <dgm:spPr/>
      <dgm:t>
        <a:bodyPr/>
        <a:lstStyle/>
        <a:p>
          <a:r>
            <a:rPr lang="es-ES" b="1" dirty="0"/>
            <a:t>Dosificación ENALAPRIL</a:t>
          </a:r>
          <a:endParaRPr lang="es-VE" b="1" dirty="0"/>
        </a:p>
      </dgm:t>
    </dgm:pt>
    <dgm:pt modelId="{06959E2B-AD5E-483A-9D94-AD1CE6D0D225}" type="parTrans" cxnId="{4A428E96-E5DC-4A97-B0A9-DA3806C7D425}">
      <dgm:prSet/>
      <dgm:spPr/>
      <dgm:t>
        <a:bodyPr/>
        <a:lstStyle/>
        <a:p>
          <a:endParaRPr lang="es-VE" b="1"/>
        </a:p>
      </dgm:t>
    </dgm:pt>
    <dgm:pt modelId="{7E8BA3ED-4269-42F8-B138-4FEE6D6560B3}" type="sibTrans" cxnId="{4A428E96-E5DC-4A97-B0A9-DA3806C7D425}">
      <dgm:prSet/>
      <dgm:spPr/>
      <dgm:t>
        <a:bodyPr/>
        <a:lstStyle/>
        <a:p>
          <a:endParaRPr lang="es-VE" b="1"/>
        </a:p>
      </dgm:t>
    </dgm:pt>
    <dgm:pt modelId="{16FCB66B-A922-4F18-B913-FA76FAF44CCB}">
      <dgm:prSet phldrT="[Texto]"/>
      <dgm:spPr/>
      <dgm:t>
        <a:bodyPr/>
        <a:lstStyle/>
        <a:p>
          <a:r>
            <a:rPr lang="es-ES" b="1" dirty="0"/>
            <a:t>5 mg por la noche</a:t>
          </a:r>
          <a:endParaRPr lang="es-VE" b="1" dirty="0"/>
        </a:p>
      </dgm:t>
    </dgm:pt>
    <dgm:pt modelId="{77D0C81B-EEAA-4396-AD46-B5C6898C9403}" type="parTrans" cxnId="{CEB283DC-B001-45EE-AF57-4DBD5D9274C1}">
      <dgm:prSet/>
      <dgm:spPr/>
      <dgm:t>
        <a:bodyPr/>
        <a:lstStyle/>
        <a:p>
          <a:endParaRPr lang="es-VE" b="1"/>
        </a:p>
      </dgm:t>
    </dgm:pt>
    <dgm:pt modelId="{535FD544-8275-4CE2-AE63-7BA14A0553FC}" type="sibTrans" cxnId="{CEB283DC-B001-45EE-AF57-4DBD5D9274C1}">
      <dgm:prSet/>
      <dgm:spPr/>
      <dgm:t>
        <a:bodyPr/>
        <a:lstStyle/>
        <a:p>
          <a:endParaRPr lang="es-VE" b="1"/>
        </a:p>
      </dgm:t>
    </dgm:pt>
    <dgm:pt modelId="{9F9893AE-215F-4940-AD91-DDE8C48AE357}">
      <dgm:prSet phldrT="[Texto]"/>
      <dgm:spPr/>
      <dgm:t>
        <a:bodyPr/>
        <a:lstStyle/>
        <a:p>
          <a:r>
            <a:rPr lang="es-ES" b="1" dirty="0"/>
            <a:t>10mg por la noche</a:t>
          </a:r>
          <a:endParaRPr lang="es-VE" b="1" dirty="0"/>
        </a:p>
      </dgm:t>
    </dgm:pt>
    <dgm:pt modelId="{4E102C46-3095-4EBB-B229-0F14C577DCDE}" type="parTrans" cxnId="{50FB6D87-97F0-4961-9D7D-0B905286CE70}">
      <dgm:prSet/>
      <dgm:spPr/>
      <dgm:t>
        <a:bodyPr/>
        <a:lstStyle/>
        <a:p>
          <a:endParaRPr lang="es-VE" b="1"/>
        </a:p>
      </dgm:t>
    </dgm:pt>
    <dgm:pt modelId="{532B5FC7-14E2-46E9-A29D-325CC1FECD7F}" type="sibTrans" cxnId="{50FB6D87-97F0-4961-9D7D-0B905286CE70}">
      <dgm:prSet/>
      <dgm:spPr/>
      <dgm:t>
        <a:bodyPr/>
        <a:lstStyle/>
        <a:p>
          <a:endParaRPr lang="es-VE" b="1"/>
        </a:p>
      </dgm:t>
    </dgm:pt>
    <dgm:pt modelId="{2471FF84-AF7F-4905-A270-29721A0E48B5}">
      <dgm:prSet phldrT="[Texto]"/>
      <dgm:spPr/>
      <dgm:t>
        <a:bodyPr/>
        <a:lstStyle/>
        <a:p>
          <a:r>
            <a:rPr lang="es-ES" b="1" dirty="0"/>
            <a:t>20mg por la noche</a:t>
          </a:r>
          <a:endParaRPr lang="es-VE" b="1" dirty="0"/>
        </a:p>
      </dgm:t>
    </dgm:pt>
    <dgm:pt modelId="{30C1AE3C-8E32-41AB-B080-85277C08067B}" type="parTrans" cxnId="{AFA92164-AF1F-4186-AC91-B051BB1AD315}">
      <dgm:prSet/>
      <dgm:spPr/>
      <dgm:t>
        <a:bodyPr/>
        <a:lstStyle/>
        <a:p>
          <a:endParaRPr lang="es-VE" b="1"/>
        </a:p>
      </dgm:t>
    </dgm:pt>
    <dgm:pt modelId="{339F8568-44B2-4426-A6FB-FACB70579730}" type="sibTrans" cxnId="{AFA92164-AF1F-4186-AC91-B051BB1AD315}">
      <dgm:prSet/>
      <dgm:spPr/>
      <dgm:t>
        <a:bodyPr/>
        <a:lstStyle/>
        <a:p>
          <a:endParaRPr lang="es-VE" b="1"/>
        </a:p>
      </dgm:t>
    </dgm:pt>
    <dgm:pt modelId="{F2A356FA-A8CE-4303-B7EE-B05C5DF6AEB7}" type="pres">
      <dgm:prSet presAssocID="{369C7B21-9D7D-45DC-9682-1CF9B2DC2076}" presName="Name0" presStyleCnt="0">
        <dgm:presLayoutVars>
          <dgm:dir/>
          <dgm:animLvl val="lvl"/>
          <dgm:resizeHandles val="exact"/>
        </dgm:presLayoutVars>
      </dgm:prSet>
      <dgm:spPr/>
    </dgm:pt>
    <dgm:pt modelId="{BA738932-BC92-45E5-9025-88508620BD2D}" type="pres">
      <dgm:prSet presAssocID="{369C7B21-9D7D-45DC-9682-1CF9B2DC2076}" presName="dummy" presStyleCnt="0"/>
      <dgm:spPr/>
    </dgm:pt>
    <dgm:pt modelId="{787370D5-04BB-4DBC-9D79-6F1A299E12F3}" type="pres">
      <dgm:prSet presAssocID="{369C7B21-9D7D-45DC-9682-1CF9B2DC2076}" presName="linH" presStyleCnt="0"/>
      <dgm:spPr/>
    </dgm:pt>
    <dgm:pt modelId="{6E99BEB5-13E9-4596-B928-21113D16910F}" type="pres">
      <dgm:prSet presAssocID="{369C7B21-9D7D-45DC-9682-1CF9B2DC2076}" presName="padding1" presStyleCnt="0"/>
      <dgm:spPr/>
    </dgm:pt>
    <dgm:pt modelId="{E0D0E8BF-3F05-46F4-BC45-CB42B09960B3}" type="pres">
      <dgm:prSet presAssocID="{D4362246-6B57-46BB-9A40-E8FB9788DE29}" presName="linV" presStyleCnt="0"/>
      <dgm:spPr/>
    </dgm:pt>
    <dgm:pt modelId="{D887A4F4-B242-4C90-9794-CC850AFF5611}" type="pres">
      <dgm:prSet presAssocID="{D4362246-6B57-46BB-9A40-E8FB9788DE29}" presName="spVertical1" presStyleCnt="0"/>
      <dgm:spPr/>
    </dgm:pt>
    <dgm:pt modelId="{111F2361-C52E-4302-80CC-7845C77E5030}" type="pres">
      <dgm:prSet presAssocID="{D4362246-6B57-46BB-9A40-E8FB9788DE29}" presName="parTx" presStyleLbl="revTx" presStyleIdx="0" presStyleCnt="4">
        <dgm:presLayoutVars>
          <dgm:chMax val="0"/>
          <dgm:chPref val="0"/>
          <dgm:bulletEnabled val="1"/>
        </dgm:presLayoutVars>
      </dgm:prSet>
      <dgm:spPr/>
    </dgm:pt>
    <dgm:pt modelId="{98870F33-7F29-4019-8808-CD1ECCBC9665}" type="pres">
      <dgm:prSet presAssocID="{D4362246-6B57-46BB-9A40-E8FB9788DE29}" presName="spVertical2" presStyleCnt="0"/>
      <dgm:spPr/>
    </dgm:pt>
    <dgm:pt modelId="{02DD1520-107F-4E77-B780-89F433954A6C}" type="pres">
      <dgm:prSet presAssocID="{D4362246-6B57-46BB-9A40-E8FB9788DE29}" presName="spVertical3" presStyleCnt="0"/>
      <dgm:spPr/>
    </dgm:pt>
    <dgm:pt modelId="{7F481887-776F-44CD-A389-D2C98665458D}" type="pres">
      <dgm:prSet presAssocID="{7E8BA3ED-4269-42F8-B138-4FEE6D6560B3}" presName="space" presStyleCnt="0"/>
      <dgm:spPr/>
    </dgm:pt>
    <dgm:pt modelId="{1547219D-02F8-4128-883E-277A512A225B}" type="pres">
      <dgm:prSet presAssocID="{16FCB66B-A922-4F18-B913-FA76FAF44CCB}" presName="linV" presStyleCnt="0"/>
      <dgm:spPr/>
    </dgm:pt>
    <dgm:pt modelId="{6327BED5-5850-49A8-B407-6E2DD0472073}" type="pres">
      <dgm:prSet presAssocID="{16FCB66B-A922-4F18-B913-FA76FAF44CCB}" presName="spVertical1" presStyleCnt="0"/>
      <dgm:spPr/>
    </dgm:pt>
    <dgm:pt modelId="{9701052B-66C6-4B23-9775-4A322A1B91CB}" type="pres">
      <dgm:prSet presAssocID="{16FCB66B-A922-4F18-B913-FA76FAF44CCB}" presName="parTx" presStyleLbl="revTx" presStyleIdx="1" presStyleCnt="4">
        <dgm:presLayoutVars>
          <dgm:chMax val="0"/>
          <dgm:chPref val="0"/>
          <dgm:bulletEnabled val="1"/>
        </dgm:presLayoutVars>
      </dgm:prSet>
      <dgm:spPr/>
    </dgm:pt>
    <dgm:pt modelId="{50905A4E-BD7E-4F21-B170-1A47BA77227A}" type="pres">
      <dgm:prSet presAssocID="{16FCB66B-A922-4F18-B913-FA76FAF44CCB}" presName="spVertical2" presStyleCnt="0"/>
      <dgm:spPr/>
    </dgm:pt>
    <dgm:pt modelId="{B7D04858-A13B-4C04-AD2C-0883CB7A39DB}" type="pres">
      <dgm:prSet presAssocID="{16FCB66B-A922-4F18-B913-FA76FAF44CCB}" presName="spVertical3" presStyleCnt="0"/>
      <dgm:spPr/>
    </dgm:pt>
    <dgm:pt modelId="{73B2B203-24E9-440A-A92C-160CF064ACFA}" type="pres">
      <dgm:prSet presAssocID="{535FD544-8275-4CE2-AE63-7BA14A0553FC}" presName="space" presStyleCnt="0"/>
      <dgm:spPr/>
    </dgm:pt>
    <dgm:pt modelId="{633F7C42-BB49-4B0D-86A9-AB7BAD8546CD}" type="pres">
      <dgm:prSet presAssocID="{9F9893AE-215F-4940-AD91-DDE8C48AE357}" presName="linV" presStyleCnt="0"/>
      <dgm:spPr/>
    </dgm:pt>
    <dgm:pt modelId="{B8FE48F6-7C95-4428-AEC4-C625222BC7E4}" type="pres">
      <dgm:prSet presAssocID="{9F9893AE-215F-4940-AD91-DDE8C48AE357}" presName="spVertical1" presStyleCnt="0"/>
      <dgm:spPr/>
    </dgm:pt>
    <dgm:pt modelId="{712A8DED-B153-49AA-B7E5-0C07391C09F2}" type="pres">
      <dgm:prSet presAssocID="{9F9893AE-215F-4940-AD91-DDE8C48AE357}" presName="parTx" presStyleLbl="revTx" presStyleIdx="2" presStyleCnt="4">
        <dgm:presLayoutVars>
          <dgm:chMax val="0"/>
          <dgm:chPref val="0"/>
          <dgm:bulletEnabled val="1"/>
        </dgm:presLayoutVars>
      </dgm:prSet>
      <dgm:spPr/>
    </dgm:pt>
    <dgm:pt modelId="{C88AD549-4188-448D-8BED-4D29BC9013A7}" type="pres">
      <dgm:prSet presAssocID="{9F9893AE-215F-4940-AD91-DDE8C48AE357}" presName="spVertical2" presStyleCnt="0"/>
      <dgm:spPr/>
    </dgm:pt>
    <dgm:pt modelId="{D3FDDC0F-6991-436B-9F1F-8B965DECCFDB}" type="pres">
      <dgm:prSet presAssocID="{9F9893AE-215F-4940-AD91-DDE8C48AE357}" presName="spVertical3" presStyleCnt="0"/>
      <dgm:spPr/>
    </dgm:pt>
    <dgm:pt modelId="{F191DACA-B50B-4F97-BC78-4705337CB3FE}" type="pres">
      <dgm:prSet presAssocID="{532B5FC7-14E2-46E9-A29D-325CC1FECD7F}" presName="space" presStyleCnt="0"/>
      <dgm:spPr/>
    </dgm:pt>
    <dgm:pt modelId="{AB1D7942-4478-432F-A0E6-28E6E70E470B}" type="pres">
      <dgm:prSet presAssocID="{2471FF84-AF7F-4905-A270-29721A0E48B5}" presName="linV" presStyleCnt="0"/>
      <dgm:spPr/>
    </dgm:pt>
    <dgm:pt modelId="{2EF6E095-47C2-4D03-8C07-9AF3B95F8A2B}" type="pres">
      <dgm:prSet presAssocID="{2471FF84-AF7F-4905-A270-29721A0E48B5}" presName="spVertical1" presStyleCnt="0"/>
      <dgm:spPr/>
    </dgm:pt>
    <dgm:pt modelId="{8DF605F2-B8FE-4342-9915-9AA1776E3DA7}" type="pres">
      <dgm:prSet presAssocID="{2471FF84-AF7F-4905-A270-29721A0E48B5}" presName="parTx" presStyleLbl="revTx" presStyleIdx="3" presStyleCnt="4">
        <dgm:presLayoutVars>
          <dgm:chMax val="0"/>
          <dgm:chPref val="0"/>
          <dgm:bulletEnabled val="1"/>
        </dgm:presLayoutVars>
      </dgm:prSet>
      <dgm:spPr/>
    </dgm:pt>
    <dgm:pt modelId="{971E01E5-2F05-4E45-8B22-061B83FDC016}" type="pres">
      <dgm:prSet presAssocID="{2471FF84-AF7F-4905-A270-29721A0E48B5}" presName="spVertical2" presStyleCnt="0"/>
      <dgm:spPr/>
    </dgm:pt>
    <dgm:pt modelId="{7DF55C5A-53C6-4386-986A-5B801E28F61A}" type="pres">
      <dgm:prSet presAssocID="{2471FF84-AF7F-4905-A270-29721A0E48B5}" presName="spVertical3" presStyleCnt="0"/>
      <dgm:spPr/>
    </dgm:pt>
    <dgm:pt modelId="{E70D3B40-FFE1-4BA4-8B64-C8AC65B71AD4}" type="pres">
      <dgm:prSet presAssocID="{369C7B21-9D7D-45DC-9682-1CF9B2DC2076}" presName="padding2" presStyleCnt="0"/>
      <dgm:spPr/>
    </dgm:pt>
    <dgm:pt modelId="{9895A1D8-011A-4342-91AF-E5B319DDA741}" type="pres">
      <dgm:prSet presAssocID="{369C7B21-9D7D-45DC-9682-1CF9B2DC2076}" presName="negArrow" presStyleCnt="0"/>
      <dgm:spPr/>
    </dgm:pt>
    <dgm:pt modelId="{9C98A2DD-A694-40D3-8680-540C8C641B38}" type="pres">
      <dgm:prSet presAssocID="{369C7B21-9D7D-45DC-9682-1CF9B2DC2076}" presName="backgroundArrow" presStyleLbl="node1" presStyleIdx="0" presStyleCnt="1" custLinFactNeighborX="197"/>
      <dgm:spPr/>
    </dgm:pt>
  </dgm:ptLst>
  <dgm:cxnLst>
    <dgm:cxn modelId="{D932A732-419B-475B-AF62-3618E06749C6}" type="presOf" srcId="{D4362246-6B57-46BB-9A40-E8FB9788DE29}" destId="{111F2361-C52E-4302-80CC-7845C77E5030}" srcOrd="0" destOrd="0" presId="urn:microsoft.com/office/officeart/2005/8/layout/hProcess3"/>
    <dgm:cxn modelId="{98171F40-B786-435A-A2C5-A3F61320408F}" type="presOf" srcId="{16FCB66B-A922-4F18-B913-FA76FAF44CCB}" destId="{9701052B-66C6-4B23-9775-4A322A1B91CB}" srcOrd="0" destOrd="0" presId="urn:microsoft.com/office/officeart/2005/8/layout/hProcess3"/>
    <dgm:cxn modelId="{AFA92164-AF1F-4186-AC91-B051BB1AD315}" srcId="{369C7B21-9D7D-45DC-9682-1CF9B2DC2076}" destId="{2471FF84-AF7F-4905-A270-29721A0E48B5}" srcOrd="3" destOrd="0" parTransId="{30C1AE3C-8E32-41AB-B080-85277C08067B}" sibTransId="{339F8568-44B2-4426-A6FB-FACB70579730}"/>
    <dgm:cxn modelId="{3D9E6D4E-444B-46DA-B596-855674CF2CD9}" type="presOf" srcId="{369C7B21-9D7D-45DC-9682-1CF9B2DC2076}" destId="{F2A356FA-A8CE-4303-B7EE-B05C5DF6AEB7}" srcOrd="0" destOrd="0" presId="urn:microsoft.com/office/officeart/2005/8/layout/hProcess3"/>
    <dgm:cxn modelId="{E8CDE96E-F324-417B-9E42-E890270F3808}" type="presOf" srcId="{2471FF84-AF7F-4905-A270-29721A0E48B5}" destId="{8DF605F2-B8FE-4342-9915-9AA1776E3DA7}" srcOrd="0" destOrd="0" presId="urn:microsoft.com/office/officeart/2005/8/layout/hProcess3"/>
    <dgm:cxn modelId="{C0090078-998E-4DAB-9142-CE35F6EAC75A}" type="presOf" srcId="{9F9893AE-215F-4940-AD91-DDE8C48AE357}" destId="{712A8DED-B153-49AA-B7E5-0C07391C09F2}" srcOrd="0" destOrd="0" presId="urn:microsoft.com/office/officeart/2005/8/layout/hProcess3"/>
    <dgm:cxn modelId="{50FB6D87-97F0-4961-9D7D-0B905286CE70}" srcId="{369C7B21-9D7D-45DC-9682-1CF9B2DC2076}" destId="{9F9893AE-215F-4940-AD91-DDE8C48AE357}" srcOrd="2" destOrd="0" parTransId="{4E102C46-3095-4EBB-B229-0F14C577DCDE}" sibTransId="{532B5FC7-14E2-46E9-A29D-325CC1FECD7F}"/>
    <dgm:cxn modelId="{4A428E96-E5DC-4A97-B0A9-DA3806C7D425}" srcId="{369C7B21-9D7D-45DC-9682-1CF9B2DC2076}" destId="{D4362246-6B57-46BB-9A40-E8FB9788DE29}" srcOrd="0" destOrd="0" parTransId="{06959E2B-AD5E-483A-9D94-AD1CE6D0D225}" sibTransId="{7E8BA3ED-4269-42F8-B138-4FEE6D6560B3}"/>
    <dgm:cxn modelId="{CEB283DC-B001-45EE-AF57-4DBD5D9274C1}" srcId="{369C7B21-9D7D-45DC-9682-1CF9B2DC2076}" destId="{16FCB66B-A922-4F18-B913-FA76FAF44CCB}" srcOrd="1" destOrd="0" parTransId="{77D0C81B-EEAA-4396-AD46-B5C6898C9403}" sibTransId="{535FD544-8275-4CE2-AE63-7BA14A0553FC}"/>
    <dgm:cxn modelId="{2469317E-B873-4EBA-B326-B5D55BF95707}" type="presParOf" srcId="{F2A356FA-A8CE-4303-B7EE-B05C5DF6AEB7}" destId="{BA738932-BC92-45E5-9025-88508620BD2D}" srcOrd="0" destOrd="0" presId="urn:microsoft.com/office/officeart/2005/8/layout/hProcess3"/>
    <dgm:cxn modelId="{3A142182-563C-430F-956E-F1DD9D34431F}" type="presParOf" srcId="{F2A356FA-A8CE-4303-B7EE-B05C5DF6AEB7}" destId="{787370D5-04BB-4DBC-9D79-6F1A299E12F3}" srcOrd="1" destOrd="0" presId="urn:microsoft.com/office/officeart/2005/8/layout/hProcess3"/>
    <dgm:cxn modelId="{AAA1094D-5853-4E59-B822-3B297AE76336}" type="presParOf" srcId="{787370D5-04BB-4DBC-9D79-6F1A299E12F3}" destId="{6E99BEB5-13E9-4596-B928-21113D16910F}" srcOrd="0" destOrd="0" presId="urn:microsoft.com/office/officeart/2005/8/layout/hProcess3"/>
    <dgm:cxn modelId="{6DBBD4F2-B8A0-4B94-BC25-C19C414C956E}" type="presParOf" srcId="{787370D5-04BB-4DBC-9D79-6F1A299E12F3}" destId="{E0D0E8BF-3F05-46F4-BC45-CB42B09960B3}" srcOrd="1" destOrd="0" presId="urn:microsoft.com/office/officeart/2005/8/layout/hProcess3"/>
    <dgm:cxn modelId="{5D3CDA3F-5CD7-44BD-81D9-DF3AE613B801}" type="presParOf" srcId="{E0D0E8BF-3F05-46F4-BC45-CB42B09960B3}" destId="{D887A4F4-B242-4C90-9794-CC850AFF5611}" srcOrd="0" destOrd="0" presId="urn:microsoft.com/office/officeart/2005/8/layout/hProcess3"/>
    <dgm:cxn modelId="{629FD13F-72AD-4494-B230-9E9531443CD5}" type="presParOf" srcId="{E0D0E8BF-3F05-46F4-BC45-CB42B09960B3}" destId="{111F2361-C52E-4302-80CC-7845C77E5030}" srcOrd="1" destOrd="0" presId="urn:microsoft.com/office/officeart/2005/8/layout/hProcess3"/>
    <dgm:cxn modelId="{67A2924C-B193-4A63-BCB4-2005C5873D44}" type="presParOf" srcId="{E0D0E8BF-3F05-46F4-BC45-CB42B09960B3}" destId="{98870F33-7F29-4019-8808-CD1ECCBC9665}" srcOrd="2" destOrd="0" presId="urn:microsoft.com/office/officeart/2005/8/layout/hProcess3"/>
    <dgm:cxn modelId="{C4DBFD4A-E286-4EEF-9EF5-DA4F6B9641D2}" type="presParOf" srcId="{E0D0E8BF-3F05-46F4-BC45-CB42B09960B3}" destId="{02DD1520-107F-4E77-B780-89F433954A6C}" srcOrd="3" destOrd="0" presId="urn:microsoft.com/office/officeart/2005/8/layout/hProcess3"/>
    <dgm:cxn modelId="{06BCB813-C695-457B-B1EA-8EC36D26A432}" type="presParOf" srcId="{787370D5-04BB-4DBC-9D79-6F1A299E12F3}" destId="{7F481887-776F-44CD-A389-D2C98665458D}" srcOrd="2" destOrd="0" presId="urn:microsoft.com/office/officeart/2005/8/layout/hProcess3"/>
    <dgm:cxn modelId="{C4629F7F-7513-4FE9-9007-6697CAF7CCD6}" type="presParOf" srcId="{787370D5-04BB-4DBC-9D79-6F1A299E12F3}" destId="{1547219D-02F8-4128-883E-277A512A225B}" srcOrd="3" destOrd="0" presId="urn:microsoft.com/office/officeart/2005/8/layout/hProcess3"/>
    <dgm:cxn modelId="{BDF3592F-736D-4D36-97EE-E3F11911C789}" type="presParOf" srcId="{1547219D-02F8-4128-883E-277A512A225B}" destId="{6327BED5-5850-49A8-B407-6E2DD0472073}" srcOrd="0" destOrd="0" presId="urn:microsoft.com/office/officeart/2005/8/layout/hProcess3"/>
    <dgm:cxn modelId="{923FBD81-0BF3-487E-BC03-5ADC2D444DB1}" type="presParOf" srcId="{1547219D-02F8-4128-883E-277A512A225B}" destId="{9701052B-66C6-4B23-9775-4A322A1B91CB}" srcOrd="1" destOrd="0" presId="urn:microsoft.com/office/officeart/2005/8/layout/hProcess3"/>
    <dgm:cxn modelId="{B865CE55-DB7A-4542-97E4-8DDB140A07A7}" type="presParOf" srcId="{1547219D-02F8-4128-883E-277A512A225B}" destId="{50905A4E-BD7E-4F21-B170-1A47BA77227A}" srcOrd="2" destOrd="0" presId="urn:microsoft.com/office/officeart/2005/8/layout/hProcess3"/>
    <dgm:cxn modelId="{948A59C4-4157-42EB-BB9A-77C7E5AE0E17}" type="presParOf" srcId="{1547219D-02F8-4128-883E-277A512A225B}" destId="{B7D04858-A13B-4C04-AD2C-0883CB7A39DB}" srcOrd="3" destOrd="0" presId="urn:microsoft.com/office/officeart/2005/8/layout/hProcess3"/>
    <dgm:cxn modelId="{85694D6B-0BD5-4E8B-82C5-6E32FFBDA150}" type="presParOf" srcId="{787370D5-04BB-4DBC-9D79-6F1A299E12F3}" destId="{73B2B203-24E9-440A-A92C-160CF064ACFA}" srcOrd="4" destOrd="0" presId="urn:microsoft.com/office/officeart/2005/8/layout/hProcess3"/>
    <dgm:cxn modelId="{20807461-BFE8-4C47-BA62-BD939466800E}" type="presParOf" srcId="{787370D5-04BB-4DBC-9D79-6F1A299E12F3}" destId="{633F7C42-BB49-4B0D-86A9-AB7BAD8546CD}" srcOrd="5" destOrd="0" presId="urn:microsoft.com/office/officeart/2005/8/layout/hProcess3"/>
    <dgm:cxn modelId="{A13C2D57-F37B-45B0-8616-306CD9F820D1}" type="presParOf" srcId="{633F7C42-BB49-4B0D-86A9-AB7BAD8546CD}" destId="{B8FE48F6-7C95-4428-AEC4-C625222BC7E4}" srcOrd="0" destOrd="0" presId="urn:microsoft.com/office/officeart/2005/8/layout/hProcess3"/>
    <dgm:cxn modelId="{D9271742-997D-4E2D-B7B9-FC9ABED44FD9}" type="presParOf" srcId="{633F7C42-BB49-4B0D-86A9-AB7BAD8546CD}" destId="{712A8DED-B153-49AA-B7E5-0C07391C09F2}" srcOrd="1" destOrd="0" presId="urn:microsoft.com/office/officeart/2005/8/layout/hProcess3"/>
    <dgm:cxn modelId="{AD968B55-A8AF-4B75-A2EB-58CA5AFA4241}" type="presParOf" srcId="{633F7C42-BB49-4B0D-86A9-AB7BAD8546CD}" destId="{C88AD549-4188-448D-8BED-4D29BC9013A7}" srcOrd="2" destOrd="0" presId="urn:microsoft.com/office/officeart/2005/8/layout/hProcess3"/>
    <dgm:cxn modelId="{2A5953BA-8AC6-49EA-9D47-A24DFE50F3FF}" type="presParOf" srcId="{633F7C42-BB49-4B0D-86A9-AB7BAD8546CD}" destId="{D3FDDC0F-6991-436B-9F1F-8B965DECCFDB}" srcOrd="3" destOrd="0" presId="urn:microsoft.com/office/officeart/2005/8/layout/hProcess3"/>
    <dgm:cxn modelId="{91CFEE88-B9F5-4222-88FB-B8F72B48105E}" type="presParOf" srcId="{787370D5-04BB-4DBC-9D79-6F1A299E12F3}" destId="{F191DACA-B50B-4F97-BC78-4705337CB3FE}" srcOrd="6" destOrd="0" presId="urn:microsoft.com/office/officeart/2005/8/layout/hProcess3"/>
    <dgm:cxn modelId="{92A921B8-33E3-49DE-B2D8-5B354D250351}" type="presParOf" srcId="{787370D5-04BB-4DBC-9D79-6F1A299E12F3}" destId="{AB1D7942-4478-432F-A0E6-28E6E70E470B}" srcOrd="7" destOrd="0" presId="urn:microsoft.com/office/officeart/2005/8/layout/hProcess3"/>
    <dgm:cxn modelId="{A758F65F-8E75-419C-BB7E-390E959A5834}" type="presParOf" srcId="{AB1D7942-4478-432F-A0E6-28E6E70E470B}" destId="{2EF6E095-47C2-4D03-8C07-9AF3B95F8A2B}" srcOrd="0" destOrd="0" presId="urn:microsoft.com/office/officeart/2005/8/layout/hProcess3"/>
    <dgm:cxn modelId="{33388FFA-3817-47F5-B7F4-BA185F6C918F}" type="presParOf" srcId="{AB1D7942-4478-432F-A0E6-28E6E70E470B}" destId="{8DF605F2-B8FE-4342-9915-9AA1776E3DA7}" srcOrd="1" destOrd="0" presId="urn:microsoft.com/office/officeart/2005/8/layout/hProcess3"/>
    <dgm:cxn modelId="{95E2CD27-D837-4056-AE49-759C5935C17A}" type="presParOf" srcId="{AB1D7942-4478-432F-A0E6-28E6E70E470B}" destId="{971E01E5-2F05-4E45-8B22-061B83FDC016}" srcOrd="2" destOrd="0" presId="urn:microsoft.com/office/officeart/2005/8/layout/hProcess3"/>
    <dgm:cxn modelId="{A74867F3-1A09-46E1-AE2B-48CE9E975B0D}" type="presParOf" srcId="{AB1D7942-4478-432F-A0E6-28E6E70E470B}" destId="{7DF55C5A-53C6-4386-986A-5B801E28F61A}" srcOrd="3" destOrd="0" presId="urn:microsoft.com/office/officeart/2005/8/layout/hProcess3"/>
    <dgm:cxn modelId="{CD75F31D-A279-4A3E-AC95-9B3FF4C00104}" type="presParOf" srcId="{787370D5-04BB-4DBC-9D79-6F1A299E12F3}" destId="{E70D3B40-FFE1-4BA4-8B64-C8AC65B71AD4}" srcOrd="8" destOrd="0" presId="urn:microsoft.com/office/officeart/2005/8/layout/hProcess3"/>
    <dgm:cxn modelId="{0642AEB0-9FA5-434F-B399-E183028EE684}" type="presParOf" srcId="{787370D5-04BB-4DBC-9D79-6F1A299E12F3}" destId="{9895A1D8-011A-4342-91AF-E5B319DDA741}" srcOrd="9" destOrd="0" presId="urn:microsoft.com/office/officeart/2005/8/layout/hProcess3"/>
    <dgm:cxn modelId="{27E3198B-E088-4B6B-8A2B-F7538007DD04}" type="presParOf" srcId="{787370D5-04BB-4DBC-9D79-6F1A299E12F3}" destId="{9C98A2DD-A694-40D3-8680-540C8C641B38}" srcOrd="10" destOrd="0" presId="urn:microsoft.com/office/officeart/2005/8/layout/h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8909-01E2-45BF-BDBA-6C470F283BCB}">
      <dsp:nvSpPr>
        <dsp:cNvPr id="0" name=""/>
        <dsp:cNvSpPr/>
      </dsp:nvSpPr>
      <dsp:spPr>
        <a:xfrm>
          <a:off x="0" y="0"/>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Unión a proteínas plasmáticas entre 96-98%.</a:t>
          </a:r>
        </a:p>
      </dsp:txBody>
      <dsp:txXfrm>
        <a:off x="28188" y="28188"/>
        <a:ext cx="2806513" cy="906048"/>
      </dsp:txXfrm>
    </dsp:sp>
    <dsp:sp modelId="{02637BA6-CA68-41DD-AC6D-3317DC02B4C2}">
      <dsp:nvSpPr>
        <dsp:cNvPr id="0" name=""/>
        <dsp:cNvSpPr/>
      </dsp:nvSpPr>
      <dsp:spPr>
        <a:xfrm>
          <a:off x="339268" y="1122829"/>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Metabolismo casi completo en hígado.</a:t>
          </a:r>
        </a:p>
      </dsp:txBody>
      <dsp:txXfrm>
        <a:off x="367456" y="1151017"/>
        <a:ext cx="2823823" cy="906048"/>
      </dsp:txXfrm>
    </dsp:sp>
    <dsp:sp modelId="{DC6A73C8-AB70-4BE8-A5FE-E8A4EA1C9687}">
      <dsp:nvSpPr>
        <dsp:cNvPr id="0" name=""/>
        <dsp:cNvSpPr/>
      </dsp:nvSpPr>
      <dsp:spPr>
        <a:xfrm>
          <a:off x="678537" y="2245658"/>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Excreción por vía renal (77%) resto por </a:t>
          </a:r>
          <a:r>
            <a:rPr lang="es-ES" sz="1800" b="1" kern="1200" dirty="0" err="1"/>
            <a:t>via</a:t>
          </a:r>
          <a:r>
            <a:rPr lang="es-ES" sz="1800" b="1" kern="1200" dirty="0"/>
            <a:t> biliar.</a:t>
          </a:r>
        </a:p>
      </dsp:txBody>
      <dsp:txXfrm>
        <a:off x="706725" y="2273846"/>
        <a:ext cx="2823823" cy="906048"/>
      </dsp:txXfrm>
    </dsp:sp>
    <dsp:sp modelId="{9A0084C7-02E4-4D9A-80B7-0987F150F1DD}">
      <dsp:nvSpPr>
        <dsp:cNvPr id="0" name=""/>
        <dsp:cNvSpPr/>
      </dsp:nvSpPr>
      <dsp:spPr>
        <a:xfrm>
          <a:off x="3219467" y="729838"/>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360222" y="729838"/>
        <a:ext cx="344066" cy="470746"/>
      </dsp:txXfrm>
    </dsp:sp>
    <dsp:sp modelId="{0C4553E3-6BD2-4808-819B-27F642301765}">
      <dsp:nvSpPr>
        <dsp:cNvPr id="0" name=""/>
        <dsp:cNvSpPr/>
      </dsp:nvSpPr>
      <dsp:spPr>
        <a:xfrm>
          <a:off x="3558736" y="1846251"/>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699491" y="1846251"/>
        <a:ext cx="344066" cy="4707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A2DD-A694-40D3-8680-540C8C641B38}">
      <dsp:nvSpPr>
        <dsp:cNvPr id="0" name=""/>
        <dsp:cNvSpPr/>
      </dsp:nvSpPr>
      <dsp:spPr>
        <a:xfrm>
          <a:off x="0" y="1965783"/>
          <a:ext cx="8128000" cy="1487100"/>
        </a:xfrm>
        <a:prstGeom prst="rightArrow">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BB281-F14F-4F7F-BCB7-834E66188ADC}">
      <dsp:nvSpPr>
        <dsp:cNvPr id="0" name=""/>
        <dsp:cNvSpPr/>
      </dsp:nvSpPr>
      <dsp:spPr>
        <a:xfrm>
          <a:off x="5356621" y="2337558"/>
          <a:ext cx="1958578" cy="74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s-ES" sz="1500" b="1" kern="1200" dirty="0"/>
            <a:t>25mg por la mañana</a:t>
          </a:r>
          <a:endParaRPr lang="es-VE" sz="1500" b="1" kern="1200" dirty="0"/>
        </a:p>
      </dsp:txBody>
      <dsp:txXfrm>
        <a:off x="5356621" y="2337558"/>
        <a:ext cx="1958578" cy="743550"/>
      </dsp:txXfrm>
    </dsp:sp>
    <dsp:sp modelId="{9701052B-66C6-4B23-9775-4A322A1B91CB}">
      <dsp:nvSpPr>
        <dsp:cNvPr id="0" name=""/>
        <dsp:cNvSpPr/>
      </dsp:nvSpPr>
      <dsp:spPr>
        <a:xfrm>
          <a:off x="3006328" y="2337558"/>
          <a:ext cx="1958578" cy="74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s-ES" sz="1500" b="1" kern="1200" dirty="0"/>
            <a:t>12,5mg por la mañana</a:t>
          </a:r>
          <a:endParaRPr lang="es-VE" sz="1500" b="1" kern="1200" dirty="0"/>
        </a:p>
      </dsp:txBody>
      <dsp:txXfrm>
        <a:off x="3006328" y="2337558"/>
        <a:ext cx="1958578" cy="743550"/>
      </dsp:txXfrm>
    </dsp:sp>
    <dsp:sp modelId="{111F2361-C52E-4302-80CC-7845C77E5030}">
      <dsp:nvSpPr>
        <dsp:cNvPr id="0" name=""/>
        <dsp:cNvSpPr/>
      </dsp:nvSpPr>
      <dsp:spPr>
        <a:xfrm>
          <a:off x="656034" y="2337558"/>
          <a:ext cx="1958578" cy="74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r>
            <a:rPr lang="es-ES" sz="1500" b="1" kern="1200" dirty="0"/>
            <a:t>Dosificación HIDROCLOROTIAZIDA</a:t>
          </a:r>
          <a:endParaRPr lang="es-VE" sz="1500" b="1" kern="1200" dirty="0"/>
        </a:p>
      </dsp:txBody>
      <dsp:txXfrm>
        <a:off x="656034" y="2337558"/>
        <a:ext cx="1958578" cy="743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49CC-9863-499D-B567-7555F7D78A61}">
      <dsp:nvSpPr>
        <dsp:cNvPr id="0" name=""/>
        <dsp:cNvSpPr/>
      </dsp:nvSpPr>
      <dsp:spPr>
        <a:xfrm>
          <a:off x="808524" y="250407"/>
          <a:ext cx="2710383" cy="1626230"/>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Edad mayor a 60 años</a:t>
          </a:r>
          <a:endParaRPr lang="es-VE" sz="3600" b="1" kern="1200" dirty="0"/>
        </a:p>
      </dsp:txBody>
      <dsp:txXfrm>
        <a:off x="808524" y="250407"/>
        <a:ext cx="2710383" cy="1626230"/>
      </dsp:txXfrm>
    </dsp:sp>
    <dsp:sp modelId="{6954B5A9-E902-40C9-9422-46467340D886}">
      <dsp:nvSpPr>
        <dsp:cNvPr id="0" name=""/>
        <dsp:cNvSpPr/>
      </dsp:nvSpPr>
      <dsp:spPr>
        <a:xfrm>
          <a:off x="3789946" y="837"/>
          <a:ext cx="3240507" cy="212536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PAS </a:t>
          </a:r>
          <a:r>
            <a:rPr lang="es-ES" sz="3600" b="1" kern="1200" dirty="0">
              <a:latin typeface="Times New Roman" panose="02020603050405020304" pitchFamily="18" charset="0"/>
              <a:cs typeface="Times New Roman" panose="02020603050405020304" pitchFamily="18" charset="0"/>
            </a:rPr>
            <a:t>&gt;</a:t>
          </a:r>
          <a:r>
            <a:rPr lang="es-ES" sz="3600" b="1" kern="1200" dirty="0"/>
            <a:t>160mmHg y PAD </a:t>
          </a:r>
          <a:r>
            <a:rPr lang="es-ES" sz="3600" b="1" kern="1200" dirty="0">
              <a:latin typeface="Times New Roman" panose="02020603050405020304" pitchFamily="18" charset="0"/>
              <a:cs typeface="Times New Roman" panose="02020603050405020304" pitchFamily="18" charset="0"/>
            </a:rPr>
            <a:t>&lt;</a:t>
          </a:r>
          <a:r>
            <a:rPr lang="es-ES" sz="3600" b="1" kern="1200" dirty="0"/>
            <a:t>95mmHg</a:t>
          </a:r>
          <a:endParaRPr lang="es-VE" sz="3600" b="1" kern="1200" dirty="0"/>
        </a:p>
      </dsp:txBody>
      <dsp:txXfrm>
        <a:off x="3789946" y="837"/>
        <a:ext cx="3240507" cy="2125368"/>
      </dsp:txXfrm>
    </dsp:sp>
    <dsp:sp modelId="{773254DF-26C4-4872-8F7F-AF5AD26A900B}">
      <dsp:nvSpPr>
        <dsp:cNvPr id="0" name=""/>
        <dsp:cNvSpPr/>
      </dsp:nvSpPr>
      <dsp:spPr>
        <a:xfrm>
          <a:off x="7301491" y="250407"/>
          <a:ext cx="2710383" cy="1626230"/>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Inscripción</a:t>
          </a:r>
          <a:endParaRPr lang="es-VE" sz="3600" b="1" kern="1200" dirty="0"/>
        </a:p>
      </dsp:txBody>
      <dsp:txXfrm>
        <a:off x="7301491" y="250407"/>
        <a:ext cx="2710383" cy="1626230"/>
      </dsp:txXfrm>
    </dsp:sp>
    <dsp:sp modelId="{17385927-9A1E-496B-B0C4-A8C6892E31DF}">
      <dsp:nvSpPr>
        <dsp:cNvPr id="0" name=""/>
        <dsp:cNvSpPr/>
      </dsp:nvSpPr>
      <dsp:spPr>
        <a:xfrm>
          <a:off x="3499311" y="2397245"/>
          <a:ext cx="3821776" cy="1626230"/>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b="1" kern="1200" dirty="0"/>
            <a:t>Disponibilidad para seguimiento</a:t>
          </a:r>
          <a:endParaRPr lang="es-VE" sz="3600" b="1" kern="1200" dirty="0"/>
        </a:p>
      </dsp:txBody>
      <dsp:txXfrm>
        <a:off x="3499311" y="2397245"/>
        <a:ext cx="3821776" cy="16262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0A5E4-D919-4E0A-9315-9D6CD878CC5D}">
      <dsp:nvSpPr>
        <dsp:cNvPr id="0" name=""/>
        <dsp:cNvSpPr/>
      </dsp:nvSpPr>
      <dsp:spPr>
        <a:xfrm>
          <a:off x="-5949517" y="-910431"/>
          <a:ext cx="7082673" cy="7082673"/>
        </a:xfrm>
        <a:prstGeom prst="blockArc">
          <a:avLst>
            <a:gd name="adj1" fmla="val 18900000"/>
            <a:gd name="adj2" fmla="val 2700000"/>
            <a:gd name="adj3" fmla="val 305"/>
          </a:avLst>
        </a:pr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36D8DF-0C18-4910-BC8B-4E5706309E5D}">
      <dsp:nvSpPr>
        <dsp:cNvPr id="0" name=""/>
        <dsp:cNvSpPr/>
      </dsp:nvSpPr>
      <dsp:spPr>
        <a:xfrm>
          <a:off x="422084" y="277086"/>
          <a:ext cx="11676717" cy="5539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9708" tIns="50800" rIns="50800" bIns="50800" numCol="1" spcCol="1270" anchor="ctr" anchorCtr="0">
          <a:noAutofit/>
        </a:bodyPr>
        <a:lstStyle/>
        <a:p>
          <a:pPr marL="0" lvl="0" indent="0" algn="just" defTabSz="889000">
            <a:lnSpc>
              <a:spcPct val="90000"/>
            </a:lnSpc>
            <a:spcBef>
              <a:spcPct val="0"/>
            </a:spcBef>
            <a:spcAft>
              <a:spcPct val="35000"/>
            </a:spcAft>
            <a:buNone/>
          </a:pPr>
          <a:r>
            <a:rPr lang="es-VE" sz="2000" b="1" kern="1200" dirty="0">
              <a:solidFill>
                <a:schemeClr val="tx1"/>
              </a:solidFill>
            </a:rPr>
            <a:t>Hipertensión sistólica secundaria a un trastorno que requería tratamiento médico o </a:t>
          </a:r>
          <a:r>
            <a:rPr lang="es-VE" sz="2000" b="1" kern="1200" dirty="0" err="1">
              <a:solidFill>
                <a:schemeClr val="tx1"/>
              </a:solidFill>
            </a:rPr>
            <a:t>quirúgico</a:t>
          </a:r>
          <a:r>
            <a:rPr lang="es-VE" sz="2000" b="1" kern="1200" dirty="0">
              <a:solidFill>
                <a:schemeClr val="tx1"/>
              </a:solidFill>
            </a:rPr>
            <a:t> especifico. </a:t>
          </a:r>
        </a:p>
      </dsp:txBody>
      <dsp:txXfrm>
        <a:off x="422084" y="277086"/>
        <a:ext cx="11676717" cy="553963"/>
      </dsp:txXfrm>
    </dsp:sp>
    <dsp:sp modelId="{AFB2888C-5EA5-420D-B51A-2F2C2CEE1A11}">
      <dsp:nvSpPr>
        <dsp:cNvPr id="0" name=""/>
        <dsp:cNvSpPr/>
      </dsp:nvSpPr>
      <dsp:spPr>
        <a:xfrm>
          <a:off x="75856" y="207841"/>
          <a:ext cx="692454" cy="69245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353B2B6-B987-4A30-A633-942836029D76}">
      <dsp:nvSpPr>
        <dsp:cNvPr id="0" name=""/>
        <dsp:cNvSpPr/>
      </dsp:nvSpPr>
      <dsp:spPr>
        <a:xfrm>
          <a:off x="877756" y="1107926"/>
          <a:ext cx="11221044" cy="55396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9708" tIns="50800" rIns="50800" bIns="50800" numCol="1" spcCol="1270" anchor="ctr" anchorCtr="0">
          <a:noAutofit/>
        </a:bodyPr>
        <a:lstStyle/>
        <a:p>
          <a:pPr marL="0" lvl="0" indent="0" algn="just" defTabSz="889000">
            <a:lnSpc>
              <a:spcPct val="90000"/>
            </a:lnSpc>
            <a:spcBef>
              <a:spcPct val="0"/>
            </a:spcBef>
            <a:spcAft>
              <a:spcPct val="35000"/>
            </a:spcAft>
            <a:buNone/>
          </a:pPr>
          <a:r>
            <a:rPr lang="es-VE" sz="2000" b="1" kern="1200" dirty="0">
              <a:solidFill>
                <a:schemeClr val="tx1"/>
              </a:solidFill>
            </a:rPr>
            <a:t>Hemorragia retiniana o edema papilar. </a:t>
          </a:r>
        </a:p>
      </dsp:txBody>
      <dsp:txXfrm>
        <a:off x="877756" y="1107926"/>
        <a:ext cx="11221044" cy="553963"/>
      </dsp:txXfrm>
    </dsp:sp>
    <dsp:sp modelId="{14FA7D08-2F0E-430D-8CCE-87B758865995}">
      <dsp:nvSpPr>
        <dsp:cNvPr id="0" name=""/>
        <dsp:cNvSpPr/>
      </dsp:nvSpPr>
      <dsp:spPr>
        <a:xfrm>
          <a:off x="531529" y="1038681"/>
          <a:ext cx="692454" cy="69245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F3BA70-B933-47A3-AE6D-0FD5CD9ED0CA}">
      <dsp:nvSpPr>
        <dsp:cNvPr id="0" name=""/>
        <dsp:cNvSpPr/>
      </dsp:nvSpPr>
      <dsp:spPr>
        <a:xfrm>
          <a:off x="1086124" y="1938766"/>
          <a:ext cx="11012676" cy="55396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9708" tIns="50800" rIns="50800" bIns="50800" numCol="1" spcCol="1270" anchor="ctr" anchorCtr="0">
          <a:noAutofit/>
        </a:bodyPr>
        <a:lstStyle/>
        <a:p>
          <a:pPr marL="0" lvl="0" indent="0" algn="just" defTabSz="889000">
            <a:lnSpc>
              <a:spcPct val="90000"/>
            </a:lnSpc>
            <a:spcBef>
              <a:spcPct val="0"/>
            </a:spcBef>
            <a:spcAft>
              <a:spcPct val="35000"/>
            </a:spcAft>
            <a:buNone/>
          </a:pPr>
          <a:r>
            <a:rPr lang="es-VE" sz="2000" b="1" kern="1200" dirty="0">
              <a:solidFill>
                <a:schemeClr val="tx1"/>
              </a:solidFill>
            </a:rPr>
            <a:t>Insuficiencia cardíaca congestiva.</a:t>
          </a:r>
        </a:p>
      </dsp:txBody>
      <dsp:txXfrm>
        <a:off x="1086124" y="1938766"/>
        <a:ext cx="11012676" cy="553963"/>
      </dsp:txXfrm>
    </dsp:sp>
    <dsp:sp modelId="{80F4DDFF-E5BB-4C0A-90BF-2304CD439158}">
      <dsp:nvSpPr>
        <dsp:cNvPr id="0" name=""/>
        <dsp:cNvSpPr/>
      </dsp:nvSpPr>
      <dsp:spPr>
        <a:xfrm>
          <a:off x="739897" y="1869521"/>
          <a:ext cx="692454" cy="69245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FB0F8B6-A4EA-4D30-B553-33DEA0E4BD2F}">
      <dsp:nvSpPr>
        <dsp:cNvPr id="0" name=""/>
        <dsp:cNvSpPr/>
      </dsp:nvSpPr>
      <dsp:spPr>
        <a:xfrm>
          <a:off x="1086124" y="2769080"/>
          <a:ext cx="11012676" cy="553963"/>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9708" tIns="50800" rIns="50800" bIns="50800" numCol="1" spcCol="1270" anchor="ctr" anchorCtr="0">
          <a:noAutofit/>
        </a:bodyPr>
        <a:lstStyle/>
        <a:p>
          <a:pPr marL="0" lvl="0" indent="0" algn="just" defTabSz="889000">
            <a:lnSpc>
              <a:spcPct val="90000"/>
            </a:lnSpc>
            <a:spcBef>
              <a:spcPct val="0"/>
            </a:spcBef>
            <a:spcAft>
              <a:spcPct val="35000"/>
            </a:spcAft>
            <a:buNone/>
          </a:pPr>
          <a:r>
            <a:rPr lang="es-ES" sz="2000" b="1" kern="1200" dirty="0">
              <a:solidFill>
                <a:schemeClr val="tx1"/>
              </a:solidFill>
            </a:rPr>
            <a:t>Disección o aneurisma aórtico.</a:t>
          </a:r>
          <a:endParaRPr lang="es-VE" sz="2000" b="1" kern="1200" dirty="0">
            <a:solidFill>
              <a:schemeClr val="tx1"/>
            </a:solidFill>
          </a:endParaRPr>
        </a:p>
      </dsp:txBody>
      <dsp:txXfrm>
        <a:off x="1086124" y="2769080"/>
        <a:ext cx="11012676" cy="553963"/>
      </dsp:txXfrm>
    </dsp:sp>
    <dsp:sp modelId="{6E8F5470-71AA-4815-9DF3-0160B65A493A}">
      <dsp:nvSpPr>
        <dsp:cNvPr id="0" name=""/>
        <dsp:cNvSpPr/>
      </dsp:nvSpPr>
      <dsp:spPr>
        <a:xfrm>
          <a:off x="739897" y="2699835"/>
          <a:ext cx="692454" cy="692454"/>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43E2F7C-0855-41CA-8407-571D2714D7BD}">
      <dsp:nvSpPr>
        <dsp:cNvPr id="0" name=""/>
        <dsp:cNvSpPr/>
      </dsp:nvSpPr>
      <dsp:spPr>
        <a:xfrm>
          <a:off x="877756" y="3599920"/>
          <a:ext cx="11221044" cy="553963"/>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9708" tIns="50800" rIns="50800" bIns="50800" numCol="1" spcCol="1270" anchor="ctr" anchorCtr="0">
          <a:noAutofit/>
        </a:bodyPr>
        <a:lstStyle/>
        <a:p>
          <a:pPr marL="0" lvl="0" indent="0" algn="just" defTabSz="889000">
            <a:lnSpc>
              <a:spcPct val="90000"/>
            </a:lnSpc>
            <a:spcBef>
              <a:spcPct val="0"/>
            </a:spcBef>
            <a:spcAft>
              <a:spcPct val="35000"/>
            </a:spcAft>
            <a:buNone/>
          </a:pPr>
          <a:r>
            <a:rPr lang="es-VE" sz="2000" b="1" kern="1200" dirty="0">
              <a:solidFill>
                <a:schemeClr val="tx1"/>
              </a:solidFill>
            </a:rPr>
            <a:t>Creatinina sérica en la presentación de 180 mol /L o más.</a:t>
          </a:r>
        </a:p>
      </dsp:txBody>
      <dsp:txXfrm>
        <a:off x="877756" y="3599920"/>
        <a:ext cx="11221044" cy="553963"/>
      </dsp:txXfrm>
    </dsp:sp>
    <dsp:sp modelId="{60095948-4A35-4792-8C22-FF13A6F416C1}">
      <dsp:nvSpPr>
        <dsp:cNvPr id="0" name=""/>
        <dsp:cNvSpPr/>
      </dsp:nvSpPr>
      <dsp:spPr>
        <a:xfrm>
          <a:off x="531529" y="3530675"/>
          <a:ext cx="692454" cy="692454"/>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210FB5-CBD9-47C2-ABC9-7F3AD61A6CBC}">
      <dsp:nvSpPr>
        <dsp:cNvPr id="0" name=""/>
        <dsp:cNvSpPr/>
      </dsp:nvSpPr>
      <dsp:spPr>
        <a:xfrm>
          <a:off x="422084" y="4430760"/>
          <a:ext cx="11676717" cy="55396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9708" tIns="50800" rIns="50800" bIns="50800" numCol="1" spcCol="1270" anchor="ctr" anchorCtr="0">
          <a:noAutofit/>
        </a:bodyPr>
        <a:lstStyle/>
        <a:p>
          <a:pPr marL="0" lvl="0" indent="0" algn="just" defTabSz="889000">
            <a:lnSpc>
              <a:spcPct val="90000"/>
            </a:lnSpc>
            <a:spcBef>
              <a:spcPct val="0"/>
            </a:spcBef>
            <a:spcAft>
              <a:spcPct val="35000"/>
            </a:spcAft>
            <a:buNone/>
          </a:pPr>
          <a:r>
            <a:rPr lang="es-VE" sz="2000" b="1" kern="1200" dirty="0">
              <a:solidFill>
                <a:schemeClr val="tx1"/>
              </a:solidFill>
            </a:rPr>
            <a:t>Antecedentes de hemorragias nasales graves.</a:t>
          </a:r>
        </a:p>
      </dsp:txBody>
      <dsp:txXfrm>
        <a:off x="422084" y="4430760"/>
        <a:ext cx="11676717" cy="553963"/>
      </dsp:txXfrm>
    </dsp:sp>
    <dsp:sp modelId="{6C2B727A-F508-4BC7-992B-4F5A0CE7AC4A}">
      <dsp:nvSpPr>
        <dsp:cNvPr id="0" name=""/>
        <dsp:cNvSpPr/>
      </dsp:nvSpPr>
      <dsp:spPr>
        <a:xfrm>
          <a:off x="75856" y="4361515"/>
          <a:ext cx="692454" cy="69245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0A5E4-D919-4E0A-9315-9D6CD878CC5D}">
      <dsp:nvSpPr>
        <dsp:cNvPr id="0" name=""/>
        <dsp:cNvSpPr/>
      </dsp:nvSpPr>
      <dsp:spPr>
        <a:xfrm>
          <a:off x="-5949517" y="-910431"/>
          <a:ext cx="7082673" cy="7082673"/>
        </a:xfrm>
        <a:prstGeom prst="blockArc">
          <a:avLst>
            <a:gd name="adj1" fmla="val 18900000"/>
            <a:gd name="adj2" fmla="val 2700000"/>
            <a:gd name="adj3" fmla="val 305"/>
          </a:avLst>
        </a:pr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2E3D10F-98B6-45E3-BDD1-D3BF815504DF}">
      <dsp:nvSpPr>
        <dsp:cNvPr id="0" name=""/>
        <dsp:cNvSpPr/>
      </dsp:nvSpPr>
      <dsp:spPr>
        <a:xfrm>
          <a:off x="495223" y="328757"/>
          <a:ext cx="11603578" cy="657936"/>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2237" tIns="50800" rIns="50800" bIns="50800" numCol="1" spcCol="1270" anchor="ctr" anchorCtr="0">
          <a:noAutofit/>
        </a:bodyPr>
        <a:lstStyle/>
        <a:p>
          <a:pPr marL="0" lvl="0" indent="0" algn="l" defTabSz="889000">
            <a:lnSpc>
              <a:spcPct val="90000"/>
            </a:lnSpc>
            <a:spcBef>
              <a:spcPct val="0"/>
            </a:spcBef>
            <a:spcAft>
              <a:spcPct val="35000"/>
            </a:spcAft>
            <a:buNone/>
          </a:pPr>
          <a:r>
            <a:rPr lang="es-VE" sz="2000" b="1" kern="1200" dirty="0">
              <a:solidFill>
                <a:schemeClr val="tx1"/>
              </a:solidFill>
            </a:rPr>
            <a:t>ACV o IM en el año anterior al estudio.</a:t>
          </a:r>
        </a:p>
      </dsp:txBody>
      <dsp:txXfrm>
        <a:off x="495223" y="328757"/>
        <a:ext cx="11603578" cy="657936"/>
      </dsp:txXfrm>
    </dsp:sp>
    <dsp:sp modelId="{6C2B727A-F508-4BC7-992B-4F5A0CE7AC4A}">
      <dsp:nvSpPr>
        <dsp:cNvPr id="0" name=""/>
        <dsp:cNvSpPr/>
      </dsp:nvSpPr>
      <dsp:spPr>
        <a:xfrm>
          <a:off x="84012" y="246515"/>
          <a:ext cx="822421" cy="82242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0E735A-9513-4751-95C0-936FA57C6985}">
      <dsp:nvSpPr>
        <dsp:cNvPr id="0" name=""/>
        <dsp:cNvSpPr/>
      </dsp:nvSpPr>
      <dsp:spPr>
        <a:xfrm>
          <a:off x="966681" y="1315347"/>
          <a:ext cx="11132119" cy="657936"/>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2237" tIns="50800" rIns="50800" bIns="50800" numCol="1" spcCol="1270" anchor="ctr" anchorCtr="0">
          <a:noAutofit/>
        </a:bodyPr>
        <a:lstStyle/>
        <a:p>
          <a:pPr marL="0" lvl="0" indent="0" algn="l" defTabSz="889000">
            <a:lnSpc>
              <a:spcPct val="90000"/>
            </a:lnSpc>
            <a:spcBef>
              <a:spcPct val="0"/>
            </a:spcBef>
            <a:spcAft>
              <a:spcPct val="35000"/>
            </a:spcAft>
            <a:buNone/>
          </a:pPr>
          <a:r>
            <a:rPr lang="es-VE" sz="2000" b="1" kern="1200">
              <a:solidFill>
                <a:schemeClr val="tx1"/>
              </a:solidFill>
            </a:rPr>
            <a:t>Demencia</a:t>
          </a:r>
          <a:r>
            <a:rPr lang="es-VE" sz="2000" b="1" kern="1200" dirty="0">
              <a:solidFill>
                <a:schemeClr val="tx1"/>
              </a:solidFill>
            </a:rPr>
            <a:t>.</a:t>
          </a:r>
        </a:p>
      </dsp:txBody>
      <dsp:txXfrm>
        <a:off x="966681" y="1315347"/>
        <a:ext cx="11132119" cy="657936"/>
      </dsp:txXfrm>
    </dsp:sp>
    <dsp:sp modelId="{7047BD94-A502-44E1-B326-CBBD0A184F30}">
      <dsp:nvSpPr>
        <dsp:cNvPr id="0" name=""/>
        <dsp:cNvSpPr/>
      </dsp:nvSpPr>
      <dsp:spPr>
        <a:xfrm>
          <a:off x="555470" y="1233105"/>
          <a:ext cx="822421" cy="822421"/>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3F1ABA-B274-43F3-B2AA-82540130830B}">
      <dsp:nvSpPr>
        <dsp:cNvPr id="0" name=""/>
        <dsp:cNvSpPr/>
      </dsp:nvSpPr>
      <dsp:spPr>
        <a:xfrm>
          <a:off x="1111381" y="2301937"/>
          <a:ext cx="10987419" cy="657936"/>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2237" tIns="50800" rIns="50800" bIns="50800" numCol="1" spcCol="1270" anchor="ctr" anchorCtr="0">
          <a:noAutofit/>
        </a:bodyPr>
        <a:lstStyle/>
        <a:p>
          <a:pPr marL="0" lvl="0" indent="0" algn="l" defTabSz="889000">
            <a:lnSpc>
              <a:spcPct val="90000"/>
            </a:lnSpc>
            <a:spcBef>
              <a:spcPct val="0"/>
            </a:spcBef>
            <a:spcAft>
              <a:spcPct val="35000"/>
            </a:spcAft>
            <a:buNone/>
          </a:pPr>
          <a:r>
            <a:rPr lang="es-VE" sz="2000" b="1" kern="1200" dirty="0">
              <a:solidFill>
                <a:schemeClr val="tx1"/>
              </a:solidFill>
            </a:rPr>
            <a:t>Abuso de sustancias. </a:t>
          </a:r>
        </a:p>
      </dsp:txBody>
      <dsp:txXfrm>
        <a:off x="1111381" y="2301937"/>
        <a:ext cx="10987419" cy="657936"/>
      </dsp:txXfrm>
    </dsp:sp>
    <dsp:sp modelId="{CB603A6F-73DF-4CEB-ADC0-93ADB8075463}">
      <dsp:nvSpPr>
        <dsp:cNvPr id="0" name=""/>
        <dsp:cNvSpPr/>
      </dsp:nvSpPr>
      <dsp:spPr>
        <a:xfrm>
          <a:off x="700170" y="2219694"/>
          <a:ext cx="822421" cy="822421"/>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D56271F-15B3-40E0-A607-31482A749AE1}">
      <dsp:nvSpPr>
        <dsp:cNvPr id="0" name=""/>
        <dsp:cNvSpPr/>
      </dsp:nvSpPr>
      <dsp:spPr>
        <a:xfrm>
          <a:off x="966681" y="3288526"/>
          <a:ext cx="11132119" cy="657936"/>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2237" tIns="50800" rIns="50800" bIns="50800" numCol="1" spcCol="1270" anchor="ctr" anchorCtr="0">
          <a:noAutofit/>
        </a:bodyPr>
        <a:lstStyle/>
        <a:p>
          <a:pPr marL="0" lvl="0" indent="0" algn="l" defTabSz="889000">
            <a:lnSpc>
              <a:spcPct val="90000"/>
            </a:lnSpc>
            <a:spcBef>
              <a:spcPct val="0"/>
            </a:spcBef>
            <a:spcAft>
              <a:spcPct val="35000"/>
            </a:spcAft>
            <a:buNone/>
          </a:pPr>
          <a:r>
            <a:rPr lang="es-VE" sz="2000" b="1" kern="1200" dirty="0">
              <a:solidFill>
                <a:schemeClr val="tx1"/>
              </a:solidFill>
            </a:rPr>
            <a:t>Cualquier trastorno que prohíba una posición sentada o de pie.</a:t>
          </a:r>
        </a:p>
      </dsp:txBody>
      <dsp:txXfrm>
        <a:off x="966681" y="3288526"/>
        <a:ext cx="11132119" cy="657936"/>
      </dsp:txXfrm>
    </dsp:sp>
    <dsp:sp modelId="{5651D57F-5E96-4DB8-B164-0CE2DB3CDC71}">
      <dsp:nvSpPr>
        <dsp:cNvPr id="0" name=""/>
        <dsp:cNvSpPr/>
      </dsp:nvSpPr>
      <dsp:spPr>
        <a:xfrm>
          <a:off x="555470" y="3206284"/>
          <a:ext cx="822421" cy="822421"/>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F8C4565-C1FE-404D-B568-49335011EE98}">
      <dsp:nvSpPr>
        <dsp:cNvPr id="0" name=""/>
        <dsp:cNvSpPr/>
      </dsp:nvSpPr>
      <dsp:spPr>
        <a:xfrm>
          <a:off x="495223" y="4275116"/>
          <a:ext cx="11603578" cy="657936"/>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2237" tIns="50800" rIns="50800" bIns="50800" numCol="1" spcCol="1270" anchor="ctr" anchorCtr="0">
          <a:noAutofit/>
        </a:bodyPr>
        <a:lstStyle/>
        <a:p>
          <a:pPr marL="0" lvl="0" indent="0" algn="l" defTabSz="889000">
            <a:lnSpc>
              <a:spcPct val="90000"/>
            </a:lnSpc>
            <a:spcBef>
              <a:spcPct val="0"/>
            </a:spcBef>
            <a:spcAft>
              <a:spcPct val="35000"/>
            </a:spcAft>
            <a:buNone/>
          </a:pPr>
          <a:r>
            <a:rPr lang="es-VE" sz="2000" b="1" kern="1200" dirty="0">
              <a:solidFill>
                <a:schemeClr val="tx1"/>
              </a:solidFill>
            </a:rPr>
            <a:t>Cualquier enfermedad cardiovascular o no cardiovascular concomitante grave.</a:t>
          </a:r>
        </a:p>
      </dsp:txBody>
      <dsp:txXfrm>
        <a:off x="495223" y="4275116"/>
        <a:ext cx="11603578" cy="657936"/>
      </dsp:txXfrm>
    </dsp:sp>
    <dsp:sp modelId="{7667CE90-BB7B-4885-BD56-B59E1E4BA40D}">
      <dsp:nvSpPr>
        <dsp:cNvPr id="0" name=""/>
        <dsp:cNvSpPr/>
      </dsp:nvSpPr>
      <dsp:spPr>
        <a:xfrm>
          <a:off x="84012" y="4192874"/>
          <a:ext cx="822421" cy="822421"/>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D592D-8E65-4657-9531-71EC57DD89F9}">
      <dsp:nvSpPr>
        <dsp:cNvPr id="0" name=""/>
        <dsp:cNvSpPr/>
      </dsp:nvSpPr>
      <dsp:spPr>
        <a:xfrm>
          <a:off x="692129" y="3161"/>
          <a:ext cx="2335936" cy="140156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Muerte</a:t>
          </a:r>
          <a:endParaRPr lang="es-VE" sz="2000" b="1" kern="1200" dirty="0"/>
        </a:p>
      </dsp:txBody>
      <dsp:txXfrm>
        <a:off x="692129" y="3161"/>
        <a:ext cx="2335936" cy="1401561"/>
      </dsp:txXfrm>
    </dsp:sp>
    <dsp:sp modelId="{16FFC034-D60D-4DEC-95BB-315E8C557279}">
      <dsp:nvSpPr>
        <dsp:cNvPr id="0" name=""/>
        <dsp:cNvSpPr/>
      </dsp:nvSpPr>
      <dsp:spPr>
        <a:xfrm>
          <a:off x="3261658" y="3161"/>
          <a:ext cx="2335936" cy="140156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Apoplejía</a:t>
          </a:r>
          <a:endParaRPr lang="es-VE" sz="2000" b="1" kern="1200" dirty="0"/>
        </a:p>
      </dsp:txBody>
      <dsp:txXfrm>
        <a:off x="3261658" y="3161"/>
        <a:ext cx="2335936" cy="1401561"/>
      </dsp:txXfrm>
    </dsp:sp>
    <dsp:sp modelId="{40ABCB24-2E90-44A1-BA82-B057A0802262}">
      <dsp:nvSpPr>
        <dsp:cNvPr id="0" name=""/>
        <dsp:cNvSpPr/>
      </dsp:nvSpPr>
      <dsp:spPr>
        <a:xfrm>
          <a:off x="5831188" y="3161"/>
          <a:ext cx="2335936" cy="1401561"/>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Hemorragia retiniana o exudados</a:t>
          </a:r>
          <a:endParaRPr lang="es-VE" sz="2000" b="1" kern="1200" dirty="0"/>
        </a:p>
      </dsp:txBody>
      <dsp:txXfrm>
        <a:off x="5831188" y="3161"/>
        <a:ext cx="2335936" cy="1401561"/>
      </dsp:txXfrm>
    </dsp:sp>
    <dsp:sp modelId="{CE9B6C75-9D86-489B-8014-C8C7C889A14F}">
      <dsp:nvSpPr>
        <dsp:cNvPr id="0" name=""/>
        <dsp:cNvSpPr/>
      </dsp:nvSpPr>
      <dsp:spPr>
        <a:xfrm>
          <a:off x="692129" y="1638317"/>
          <a:ext cx="2335936" cy="140156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Infarto de miocardio</a:t>
          </a:r>
          <a:endParaRPr lang="es-ES" sz="2000" b="1" kern="1200" dirty="0"/>
        </a:p>
      </dsp:txBody>
      <dsp:txXfrm>
        <a:off x="692129" y="1638317"/>
        <a:ext cx="2335936" cy="1401561"/>
      </dsp:txXfrm>
    </dsp:sp>
    <dsp:sp modelId="{72F4AA6F-CBBC-403B-AAAD-82988AA49D02}">
      <dsp:nvSpPr>
        <dsp:cNvPr id="0" name=""/>
        <dsp:cNvSpPr/>
      </dsp:nvSpPr>
      <dsp:spPr>
        <a:xfrm>
          <a:off x="3261658" y="1638317"/>
          <a:ext cx="2335936" cy="1401561"/>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Insuficiencia cardíaca</a:t>
          </a:r>
          <a:endParaRPr lang="es-ES" sz="2000" b="1" kern="1200" dirty="0"/>
        </a:p>
      </dsp:txBody>
      <dsp:txXfrm>
        <a:off x="3261658" y="1638317"/>
        <a:ext cx="2335936" cy="1401561"/>
      </dsp:txXfrm>
    </dsp:sp>
    <dsp:sp modelId="{4BC5C2AB-F651-4281-9998-31B7D58A5199}">
      <dsp:nvSpPr>
        <dsp:cNvPr id="0" name=""/>
        <dsp:cNvSpPr/>
      </dsp:nvSpPr>
      <dsp:spPr>
        <a:xfrm>
          <a:off x="5831188" y="1638317"/>
          <a:ext cx="2335936" cy="140156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Aneurisma aórtico disecante</a:t>
          </a:r>
          <a:endParaRPr lang="es-ES" sz="2000" b="1" kern="1200" dirty="0"/>
        </a:p>
      </dsp:txBody>
      <dsp:txXfrm>
        <a:off x="5831188" y="1638317"/>
        <a:ext cx="2335936" cy="1401561"/>
      </dsp:txXfrm>
    </dsp:sp>
    <dsp:sp modelId="{D924D344-2C79-4968-B302-44BE55ABDBD9}">
      <dsp:nvSpPr>
        <dsp:cNvPr id="0" name=""/>
        <dsp:cNvSpPr/>
      </dsp:nvSpPr>
      <dsp:spPr>
        <a:xfrm>
          <a:off x="3261658" y="3273472"/>
          <a:ext cx="2335936" cy="140156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Insuficiencia renal</a:t>
          </a:r>
          <a:endParaRPr lang="es-ES" sz="2000" b="1" kern="1200" dirty="0"/>
        </a:p>
      </dsp:txBody>
      <dsp:txXfrm>
        <a:off x="3261658" y="3273472"/>
        <a:ext cx="2335936" cy="140156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A850-A311-47CB-A091-CBB4AF1DFE6C}">
      <dsp:nvSpPr>
        <dsp:cNvPr id="0" name=""/>
        <dsp:cNvSpPr/>
      </dsp:nvSpPr>
      <dsp:spPr>
        <a:xfrm>
          <a:off x="0" y="2531"/>
          <a:ext cx="10820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86DD6-3179-4C71-B387-790EDFFEE9FD}">
      <dsp:nvSpPr>
        <dsp:cNvPr id="0" name=""/>
        <dsp:cNvSpPr/>
      </dsp:nvSpPr>
      <dsp:spPr>
        <a:xfrm>
          <a:off x="0" y="2531"/>
          <a:ext cx="2164080" cy="86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VE" sz="2400" b="1" kern="1200" dirty="0">
              <a:solidFill>
                <a:schemeClr val="accent1">
                  <a:lumMod val="60000"/>
                  <a:lumOff val="40000"/>
                </a:schemeClr>
              </a:solidFill>
            </a:rPr>
            <a:t>ACV</a:t>
          </a:r>
        </a:p>
      </dsp:txBody>
      <dsp:txXfrm>
        <a:off x="0" y="2531"/>
        <a:ext cx="2164080" cy="863396"/>
      </dsp:txXfrm>
    </dsp:sp>
    <dsp:sp modelId="{407A4477-3565-47B4-82D8-12B70E5AFC86}">
      <dsp:nvSpPr>
        <dsp:cNvPr id="0" name=""/>
        <dsp:cNvSpPr/>
      </dsp:nvSpPr>
      <dsp:spPr>
        <a:xfrm>
          <a:off x="2326385" y="41738"/>
          <a:ext cx="8494014" cy="78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VE" sz="1600" b="1" kern="1200" dirty="0"/>
            <a:t>Déficit neurológico con síntomas que continuaron durante más de 24 horas o que causaron la muerte sin causa aparente más que vascular. </a:t>
          </a:r>
        </a:p>
      </dsp:txBody>
      <dsp:txXfrm>
        <a:off x="2326385" y="41738"/>
        <a:ext cx="8494014" cy="784139"/>
      </dsp:txXfrm>
    </dsp:sp>
    <dsp:sp modelId="{DD9F3180-235C-4ED0-A4DE-41BE9A4D7B51}">
      <dsp:nvSpPr>
        <dsp:cNvPr id="0" name=""/>
        <dsp:cNvSpPr/>
      </dsp:nvSpPr>
      <dsp:spPr>
        <a:xfrm>
          <a:off x="2164080" y="825878"/>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2CC7E-2B1F-4A45-B016-BE9766017D86}">
      <dsp:nvSpPr>
        <dsp:cNvPr id="0" name=""/>
        <dsp:cNvSpPr/>
      </dsp:nvSpPr>
      <dsp:spPr>
        <a:xfrm>
          <a:off x="0" y="865928"/>
          <a:ext cx="10820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F71EBA-430D-4F8C-B165-0BD43BF27374}">
      <dsp:nvSpPr>
        <dsp:cNvPr id="0" name=""/>
        <dsp:cNvSpPr/>
      </dsp:nvSpPr>
      <dsp:spPr>
        <a:xfrm>
          <a:off x="0" y="865928"/>
          <a:ext cx="2164080" cy="86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VE" sz="2400" b="1" kern="1200" dirty="0">
              <a:solidFill>
                <a:schemeClr val="accent1">
                  <a:lumMod val="60000"/>
                  <a:lumOff val="40000"/>
                </a:schemeClr>
              </a:solidFill>
            </a:rPr>
            <a:t>IM</a:t>
          </a:r>
        </a:p>
      </dsp:txBody>
      <dsp:txXfrm>
        <a:off x="0" y="865928"/>
        <a:ext cx="2164080" cy="863396"/>
      </dsp:txXfrm>
    </dsp:sp>
    <dsp:sp modelId="{D03FEA9E-BFF7-4B09-B6A1-1D3D1087204E}">
      <dsp:nvSpPr>
        <dsp:cNvPr id="0" name=""/>
        <dsp:cNvSpPr/>
      </dsp:nvSpPr>
      <dsp:spPr>
        <a:xfrm>
          <a:off x="2326385" y="905135"/>
          <a:ext cx="8494014" cy="78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VE" sz="1600" b="1" kern="1200" dirty="0"/>
            <a:t>Dos de los tres trastornos siguientes: dolor torácico típico, cambios electrocardiográficos o aumento de enzimas cardíacas. No incluía IM silente. </a:t>
          </a:r>
        </a:p>
      </dsp:txBody>
      <dsp:txXfrm>
        <a:off x="2326385" y="905135"/>
        <a:ext cx="8494014" cy="784139"/>
      </dsp:txXfrm>
    </dsp:sp>
    <dsp:sp modelId="{DC01B367-3A61-42C4-A0CB-1309EAD3B6B8}">
      <dsp:nvSpPr>
        <dsp:cNvPr id="0" name=""/>
        <dsp:cNvSpPr/>
      </dsp:nvSpPr>
      <dsp:spPr>
        <a:xfrm>
          <a:off x="2164080" y="1689274"/>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9A2E4-EE39-4A68-911E-2D07EF188F76}">
      <dsp:nvSpPr>
        <dsp:cNvPr id="0" name=""/>
        <dsp:cNvSpPr/>
      </dsp:nvSpPr>
      <dsp:spPr>
        <a:xfrm>
          <a:off x="0" y="1729324"/>
          <a:ext cx="10820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DF03DD-858A-40F3-9426-1F13D7C0574E}">
      <dsp:nvSpPr>
        <dsp:cNvPr id="0" name=""/>
        <dsp:cNvSpPr/>
      </dsp:nvSpPr>
      <dsp:spPr>
        <a:xfrm>
          <a:off x="0" y="1729324"/>
          <a:ext cx="2164080" cy="86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VE" sz="2400" b="1" kern="1200" dirty="0">
              <a:solidFill>
                <a:schemeClr val="accent1">
                  <a:lumMod val="60000"/>
                  <a:lumOff val="40000"/>
                </a:schemeClr>
              </a:solidFill>
            </a:rPr>
            <a:t>ICC</a:t>
          </a:r>
        </a:p>
      </dsp:txBody>
      <dsp:txXfrm>
        <a:off x="0" y="1729324"/>
        <a:ext cx="2164080" cy="863396"/>
      </dsp:txXfrm>
    </dsp:sp>
    <dsp:sp modelId="{CB9D11ED-9594-4FED-9205-A306DBD715BC}">
      <dsp:nvSpPr>
        <dsp:cNvPr id="0" name=""/>
        <dsp:cNvSpPr/>
      </dsp:nvSpPr>
      <dsp:spPr>
        <a:xfrm>
          <a:off x="2326385" y="1768531"/>
          <a:ext cx="8494014" cy="78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VE" sz="1600" b="1" kern="1200" dirty="0"/>
            <a:t>Tres síntomas, como disnea, signos clínicos, como edema en el tobillo o crepitaciones, y la necesidad de tratamiento con diuréticos, vasodilatadores o medicamentos antihipertensivos. </a:t>
          </a:r>
        </a:p>
      </dsp:txBody>
      <dsp:txXfrm>
        <a:off x="2326385" y="1768531"/>
        <a:ext cx="8494014" cy="784139"/>
      </dsp:txXfrm>
    </dsp:sp>
    <dsp:sp modelId="{10440727-9E1E-4438-B383-BC8ED5C6DD58}">
      <dsp:nvSpPr>
        <dsp:cNvPr id="0" name=""/>
        <dsp:cNvSpPr/>
      </dsp:nvSpPr>
      <dsp:spPr>
        <a:xfrm>
          <a:off x="2164080" y="2552671"/>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FE41F-855F-426C-89E3-04FD253BF840}">
      <dsp:nvSpPr>
        <dsp:cNvPr id="0" name=""/>
        <dsp:cNvSpPr/>
      </dsp:nvSpPr>
      <dsp:spPr>
        <a:xfrm>
          <a:off x="0" y="2592721"/>
          <a:ext cx="10820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D9FA2-5835-4D85-8F7C-F995DDBD5851}">
      <dsp:nvSpPr>
        <dsp:cNvPr id="0" name=""/>
        <dsp:cNvSpPr/>
      </dsp:nvSpPr>
      <dsp:spPr>
        <a:xfrm>
          <a:off x="0" y="2592721"/>
          <a:ext cx="2164080" cy="86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VE" sz="2400" b="1" kern="1200" dirty="0">
              <a:solidFill>
                <a:schemeClr val="accent1">
                  <a:lumMod val="60000"/>
                  <a:lumOff val="40000"/>
                </a:schemeClr>
              </a:solidFill>
            </a:rPr>
            <a:t>Muerte súbita</a:t>
          </a:r>
        </a:p>
      </dsp:txBody>
      <dsp:txXfrm>
        <a:off x="0" y="2592721"/>
        <a:ext cx="2164080" cy="863396"/>
      </dsp:txXfrm>
    </dsp:sp>
    <dsp:sp modelId="{91D4F9D4-8587-4FB2-9D63-AA004A3609E0}">
      <dsp:nvSpPr>
        <dsp:cNvPr id="0" name=""/>
        <dsp:cNvSpPr/>
      </dsp:nvSpPr>
      <dsp:spPr>
        <a:xfrm>
          <a:off x="2326385" y="2631928"/>
          <a:ext cx="8494014" cy="78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VE" sz="1600" b="1" kern="1200" dirty="0"/>
            <a:t>Cualquier muerte de origen desconocido que ocurriera de inmediato o dentro de las 24 h desde el inicio de los síntomas, así como una muerte desatendida para la cual no se pudo establecer una causa probable por necropsia o historia clínica. </a:t>
          </a:r>
        </a:p>
      </dsp:txBody>
      <dsp:txXfrm>
        <a:off x="2326385" y="2631928"/>
        <a:ext cx="8494014" cy="784139"/>
      </dsp:txXfrm>
    </dsp:sp>
    <dsp:sp modelId="{A2B6E04D-C8A4-4099-9E51-B4C2B5FB60B7}">
      <dsp:nvSpPr>
        <dsp:cNvPr id="0" name=""/>
        <dsp:cNvSpPr/>
      </dsp:nvSpPr>
      <dsp:spPr>
        <a:xfrm>
          <a:off x="2164080" y="3416067"/>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CCD7A8-DA87-4B24-9853-E1FD88C0F97B}">
      <dsp:nvSpPr>
        <dsp:cNvPr id="0" name=""/>
        <dsp:cNvSpPr/>
      </dsp:nvSpPr>
      <dsp:spPr>
        <a:xfrm>
          <a:off x="0" y="3456118"/>
          <a:ext cx="10820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99357-15DC-4A24-9557-97CDDB24B752}">
      <dsp:nvSpPr>
        <dsp:cNvPr id="0" name=""/>
        <dsp:cNvSpPr/>
      </dsp:nvSpPr>
      <dsp:spPr>
        <a:xfrm>
          <a:off x="0" y="3456118"/>
          <a:ext cx="2164080" cy="86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VE" sz="2400" b="1" kern="1200" dirty="0">
              <a:solidFill>
                <a:schemeClr val="accent1">
                  <a:lumMod val="60000"/>
                  <a:lumOff val="40000"/>
                </a:schemeClr>
              </a:solidFill>
            </a:rPr>
            <a:t>Eventos cardíacos</a:t>
          </a:r>
        </a:p>
      </dsp:txBody>
      <dsp:txXfrm>
        <a:off x="0" y="3456118"/>
        <a:ext cx="2164080" cy="863396"/>
      </dsp:txXfrm>
    </dsp:sp>
    <dsp:sp modelId="{E822B6F9-A1CD-4F64-A06A-FBC106990802}">
      <dsp:nvSpPr>
        <dsp:cNvPr id="0" name=""/>
        <dsp:cNvSpPr/>
      </dsp:nvSpPr>
      <dsp:spPr>
        <a:xfrm>
          <a:off x="2326385" y="3495324"/>
          <a:ext cx="8494014" cy="78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VE" sz="1600" b="1" kern="1200" dirty="0"/>
            <a:t>IC fatal y no mortal, IM fatal y no mortal, y muerte súbita. </a:t>
          </a:r>
        </a:p>
      </dsp:txBody>
      <dsp:txXfrm>
        <a:off x="2326385" y="3495324"/>
        <a:ext cx="8494014" cy="784139"/>
      </dsp:txXfrm>
    </dsp:sp>
    <dsp:sp modelId="{58E16DB4-397E-4166-BD01-4A24B6278B5B}">
      <dsp:nvSpPr>
        <dsp:cNvPr id="0" name=""/>
        <dsp:cNvSpPr/>
      </dsp:nvSpPr>
      <dsp:spPr>
        <a:xfrm>
          <a:off x="2164080" y="4279464"/>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13701-23E5-42B6-88C1-C40ABF7C6F36}">
      <dsp:nvSpPr>
        <dsp:cNvPr id="0" name=""/>
        <dsp:cNvSpPr/>
      </dsp:nvSpPr>
      <dsp:spPr>
        <a:xfrm>
          <a:off x="0" y="4319514"/>
          <a:ext cx="10820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7EE6A-6D16-4DB9-80A0-78EF83317DB5}">
      <dsp:nvSpPr>
        <dsp:cNvPr id="0" name=""/>
        <dsp:cNvSpPr/>
      </dsp:nvSpPr>
      <dsp:spPr>
        <a:xfrm>
          <a:off x="0" y="4319514"/>
          <a:ext cx="2164080" cy="86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VE" sz="2400" b="1" kern="1200" dirty="0">
              <a:solidFill>
                <a:schemeClr val="accent1">
                  <a:lumMod val="60000"/>
                  <a:lumOff val="40000"/>
                </a:schemeClr>
              </a:solidFill>
            </a:rPr>
            <a:t>Insuficiencia renal</a:t>
          </a:r>
          <a:endParaRPr lang="es-ES" sz="2400" b="1" kern="1200" dirty="0">
            <a:solidFill>
              <a:schemeClr val="accent1">
                <a:lumMod val="60000"/>
                <a:lumOff val="40000"/>
              </a:schemeClr>
            </a:solidFill>
          </a:endParaRPr>
        </a:p>
      </dsp:txBody>
      <dsp:txXfrm>
        <a:off x="0" y="4319514"/>
        <a:ext cx="2164080" cy="863396"/>
      </dsp:txXfrm>
    </dsp:sp>
    <dsp:sp modelId="{A27249FF-1ACA-4DF6-A45F-24A2B016B37A}">
      <dsp:nvSpPr>
        <dsp:cNvPr id="0" name=""/>
        <dsp:cNvSpPr/>
      </dsp:nvSpPr>
      <dsp:spPr>
        <a:xfrm>
          <a:off x="2326385" y="4358721"/>
          <a:ext cx="8494014" cy="784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VE" sz="1600" b="1" kern="1200" dirty="0"/>
            <a:t>Concentración de creatinina sérica alcanzó o superó los 360 mol/L o se duplicó en comparación con la concentración en la asignación al azar.</a:t>
          </a:r>
          <a:endParaRPr lang="es-ES" sz="1600" b="1" kern="1200" dirty="0"/>
        </a:p>
      </dsp:txBody>
      <dsp:txXfrm>
        <a:off x="2326385" y="4358721"/>
        <a:ext cx="8494014" cy="784139"/>
      </dsp:txXfrm>
    </dsp:sp>
    <dsp:sp modelId="{94958DDF-32D8-440A-B9E6-2CA534C015AD}">
      <dsp:nvSpPr>
        <dsp:cNvPr id="0" name=""/>
        <dsp:cNvSpPr/>
      </dsp:nvSpPr>
      <dsp:spPr>
        <a:xfrm>
          <a:off x="2164080" y="5142860"/>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D684B-6163-4BA8-A4F9-37060CE85FB4}">
      <dsp:nvSpPr>
        <dsp:cNvPr id="0" name=""/>
        <dsp:cNvSpPr/>
      </dsp:nvSpPr>
      <dsp:spPr>
        <a:xfrm>
          <a:off x="0" y="632"/>
          <a:ext cx="108204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4D5A1-B840-47BB-9059-322A629C4294}">
      <dsp:nvSpPr>
        <dsp:cNvPr id="0" name=""/>
        <dsp:cNvSpPr/>
      </dsp:nvSpPr>
      <dsp:spPr>
        <a:xfrm>
          <a:off x="0" y="632"/>
          <a:ext cx="2164080" cy="1036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VE" sz="2000" b="1" kern="1200" dirty="0">
              <a:solidFill>
                <a:schemeClr val="accent1">
                  <a:lumMod val="60000"/>
                  <a:lumOff val="40000"/>
                </a:schemeClr>
              </a:solidFill>
            </a:rPr>
            <a:t>AIT</a:t>
          </a:r>
        </a:p>
      </dsp:txBody>
      <dsp:txXfrm>
        <a:off x="0" y="632"/>
        <a:ext cx="2164080" cy="1036835"/>
      </dsp:txXfrm>
    </dsp:sp>
    <dsp:sp modelId="{41382D1E-E169-44E2-9F90-2A6F68D325BD}">
      <dsp:nvSpPr>
        <dsp:cNvPr id="0" name=""/>
        <dsp:cNvSpPr/>
      </dsp:nvSpPr>
      <dsp:spPr>
        <a:xfrm>
          <a:off x="2326385" y="47715"/>
          <a:ext cx="8494014" cy="94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VE" sz="1800" b="1" kern="1200" dirty="0"/>
            <a:t>Disfunción cerebral focal que duró menos de 24 h, no provocó el retiro del tratamiento doble ciego y, por lo tanto, no fue un punto final.</a:t>
          </a:r>
        </a:p>
      </dsp:txBody>
      <dsp:txXfrm>
        <a:off x="2326385" y="47715"/>
        <a:ext cx="8494014" cy="941657"/>
      </dsp:txXfrm>
    </dsp:sp>
    <dsp:sp modelId="{0CC63306-7578-4662-8DC6-2993D103D266}">
      <dsp:nvSpPr>
        <dsp:cNvPr id="0" name=""/>
        <dsp:cNvSpPr/>
      </dsp:nvSpPr>
      <dsp:spPr>
        <a:xfrm>
          <a:off x="2164080" y="989373"/>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8732E1-57AF-43B1-8645-D78C636936E6}">
      <dsp:nvSpPr>
        <dsp:cNvPr id="0" name=""/>
        <dsp:cNvSpPr/>
      </dsp:nvSpPr>
      <dsp:spPr>
        <a:xfrm>
          <a:off x="0" y="1037468"/>
          <a:ext cx="108204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3F70A-C91B-42B0-9AF6-DD682B1C245B}">
      <dsp:nvSpPr>
        <dsp:cNvPr id="0" name=""/>
        <dsp:cNvSpPr/>
      </dsp:nvSpPr>
      <dsp:spPr>
        <a:xfrm>
          <a:off x="0" y="1037468"/>
          <a:ext cx="2164080" cy="1036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VE" sz="2000" b="1" kern="1200" dirty="0">
              <a:solidFill>
                <a:schemeClr val="accent1">
                  <a:lumMod val="60000"/>
                  <a:lumOff val="40000"/>
                </a:schemeClr>
              </a:solidFill>
            </a:rPr>
            <a:t>Angina de pecho</a:t>
          </a:r>
        </a:p>
      </dsp:txBody>
      <dsp:txXfrm>
        <a:off x="0" y="1037468"/>
        <a:ext cx="2164080" cy="1036835"/>
      </dsp:txXfrm>
    </dsp:sp>
    <dsp:sp modelId="{51E49934-B205-4F11-AB5C-6ECE915D7BDB}">
      <dsp:nvSpPr>
        <dsp:cNvPr id="0" name=""/>
        <dsp:cNvSpPr/>
      </dsp:nvSpPr>
      <dsp:spPr>
        <a:xfrm>
          <a:off x="2326385" y="1084551"/>
          <a:ext cx="8494014" cy="94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VE" sz="1800" b="1" kern="1200" dirty="0"/>
            <a:t> Dolor torácico, con o sin signos electrocardiográficos de la isquemia coronaria, la necesidad de revascularización coronaria en ausencia de infarto agudo de miocardio, o la indicación para iniciar nitratos. </a:t>
          </a:r>
        </a:p>
      </dsp:txBody>
      <dsp:txXfrm>
        <a:off x="2326385" y="1084551"/>
        <a:ext cx="8494014" cy="941657"/>
      </dsp:txXfrm>
    </dsp:sp>
    <dsp:sp modelId="{3DB39C18-2698-4B77-A4E1-2250D51A24FA}">
      <dsp:nvSpPr>
        <dsp:cNvPr id="0" name=""/>
        <dsp:cNvSpPr/>
      </dsp:nvSpPr>
      <dsp:spPr>
        <a:xfrm>
          <a:off x="2164080" y="2026208"/>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8C121-92A4-4A49-9EE2-93B84C1EA23D}">
      <dsp:nvSpPr>
        <dsp:cNvPr id="0" name=""/>
        <dsp:cNvSpPr/>
      </dsp:nvSpPr>
      <dsp:spPr>
        <a:xfrm>
          <a:off x="0" y="2074303"/>
          <a:ext cx="108204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0D239-28E9-49EB-935F-99A12EC297DE}">
      <dsp:nvSpPr>
        <dsp:cNvPr id="0" name=""/>
        <dsp:cNvSpPr/>
      </dsp:nvSpPr>
      <dsp:spPr>
        <a:xfrm>
          <a:off x="0" y="2074303"/>
          <a:ext cx="2164080" cy="1036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VE" sz="1800" b="1" kern="1200" dirty="0">
              <a:solidFill>
                <a:schemeClr val="accent1">
                  <a:lumMod val="60000"/>
                  <a:lumOff val="40000"/>
                </a:schemeClr>
              </a:solidFill>
            </a:rPr>
            <a:t>Enfermedades de las arterias grandes (no coronarias)</a:t>
          </a:r>
        </a:p>
      </dsp:txBody>
      <dsp:txXfrm>
        <a:off x="0" y="2074303"/>
        <a:ext cx="2164080" cy="1036835"/>
      </dsp:txXfrm>
    </dsp:sp>
    <dsp:sp modelId="{9872928C-2FB4-4F6F-919B-139EC9D6475C}">
      <dsp:nvSpPr>
        <dsp:cNvPr id="0" name=""/>
        <dsp:cNvSpPr/>
      </dsp:nvSpPr>
      <dsp:spPr>
        <a:xfrm>
          <a:off x="2326385" y="2121386"/>
          <a:ext cx="8494014" cy="94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VE" sz="1800" b="1" kern="1200" dirty="0"/>
            <a:t>Procedimientos quirúrgicos o </a:t>
          </a:r>
          <a:r>
            <a:rPr lang="es-VE" sz="1800" b="1" kern="1200" dirty="0" err="1"/>
            <a:t>angioplásticos</a:t>
          </a:r>
          <a:r>
            <a:rPr lang="es-VE" sz="1800" b="1" kern="1200" dirty="0"/>
            <a:t> en estas arterias, pero no disección de aneurisma aórtico. </a:t>
          </a:r>
        </a:p>
      </dsp:txBody>
      <dsp:txXfrm>
        <a:off x="2326385" y="2121386"/>
        <a:ext cx="8494014" cy="941657"/>
      </dsp:txXfrm>
    </dsp:sp>
    <dsp:sp modelId="{E979DE3A-6E85-43FF-B1F8-A3D7872AA952}">
      <dsp:nvSpPr>
        <dsp:cNvPr id="0" name=""/>
        <dsp:cNvSpPr/>
      </dsp:nvSpPr>
      <dsp:spPr>
        <a:xfrm>
          <a:off x="2164080" y="3063043"/>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6D9176-88FB-4EC3-B6B2-9C5311612388}">
      <dsp:nvSpPr>
        <dsp:cNvPr id="0" name=""/>
        <dsp:cNvSpPr/>
      </dsp:nvSpPr>
      <dsp:spPr>
        <a:xfrm>
          <a:off x="0" y="3111139"/>
          <a:ext cx="108204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31ADE6-5BAA-498A-AD70-592D84E504F4}">
      <dsp:nvSpPr>
        <dsp:cNvPr id="0" name=""/>
        <dsp:cNvSpPr/>
      </dsp:nvSpPr>
      <dsp:spPr>
        <a:xfrm>
          <a:off x="0" y="3111139"/>
          <a:ext cx="2164080" cy="1036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VE" sz="2000" b="1" kern="1200" dirty="0">
              <a:solidFill>
                <a:schemeClr val="accent1">
                  <a:lumMod val="60000"/>
                  <a:lumOff val="40000"/>
                </a:schemeClr>
              </a:solidFill>
            </a:rPr>
            <a:t>Enfermedades intercurrentes</a:t>
          </a:r>
        </a:p>
      </dsp:txBody>
      <dsp:txXfrm>
        <a:off x="0" y="3111139"/>
        <a:ext cx="2164080" cy="1036835"/>
      </dsp:txXfrm>
    </dsp:sp>
    <dsp:sp modelId="{216FAD89-27EC-440A-812A-C73041E0CEF4}">
      <dsp:nvSpPr>
        <dsp:cNvPr id="0" name=""/>
        <dsp:cNvSpPr/>
      </dsp:nvSpPr>
      <dsp:spPr>
        <a:xfrm>
          <a:off x="2326385" y="3158222"/>
          <a:ext cx="8494014" cy="94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VE" sz="1800" b="1" kern="1200" dirty="0"/>
            <a:t>Trastornos no cardiovasculares no fatales que llevaron al ingreso hospitalario o al retiro del tratamiento doble ciego o el seguimiento abierto supervisado. </a:t>
          </a:r>
        </a:p>
      </dsp:txBody>
      <dsp:txXfrm>
        <a:off x="2326385" y="3158222"/>
        <a:ext cx="8494014" cy="941657"/>
      </dsp:txXfrm>
    </dsp:sp>
    <dsp:sp modelId="{0E77EB13-B88E-452E-A459-3E3A90C18576}">
      <dsp:nvSpPr>
        <dsp:cNvPr id="0" name=""/>
        <dsp:cNvSpPr/>
      </dsp:nvSpPr>
      <dsp:spPr>
        <a:xfrm>
          <a:off x="2164080" y="4099879"/>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278EAD-D8A2-40E2-8236-2E03D1394FBB}">
      <dsp:nvSpPr>
        <dsp:cNvPr id="0" name=""/>
        <dsp:cNvSpPr/>
      </dsp:nvSpPr>
      <dsp:spPr>
        <a:xfrm>
          <a:off x="0" y="4147974"/>
          <a:ext cx="108204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0DB594-54B4-4428-AB5D-2B6ACD899502}">
      <dsp:nvSpPr>
        <dsp:cNvPr id="0" name=""/>
        <dsp:cNvSpPr/>
      </dsp:nvSpPr>
      <dsp:spPr>
        <a:xfrm>
          <a:off x="0" y="4147974"/>
          <a:ext cx="2164080" cy="1036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s-VE" sz="2000" b="1" kern="1200" dirty="0">
              <a:solidFill>
                <a:schemeClr val="accent1">
                  <a:lumMod val="60000"/>
                  <a:lumOff val="40000"/>
                </a:schemeClr>
              </a:solidFill>
            </a:rPr>
            <a:t>Trastornos hemorrágicos</a:t>
          </a:r>
        </a:p>
      </dsp:txBody>
      <dsp:txXfrm>
        <a:off x="0" y="4147974"/>
        <a:ext cx="2164080" cy="1036835"/>
      </dsp:txXfrm>
    </dsp:sp>
    <dsp:sp modelId="{9F849720-8593-4A86-93DB-C96A20809F18}">
      <dsp:nvSpPr>
        <dsp:cNvPr id="0" name=""/>
        <dsp:cNvSpPr/>
      </dsp:nvSpPr>
      <dsp:spPr>
        <a:xfrm>
          <a:off x="2326385" y="4195057"/>
          <a:ext cx="8494014" cy="941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VE" sz="1800" b="1" kern="1200" dirty="0"/>
            <a:t>Se excluyen la hemorragia cerebral y retiniana.</a:t>
          </a:r>
        </a:p>
      </dsp:txBody>
      <dsp:txXfrm>
        <a:off x="2326385" y="4195057"/>
        <a:ext cx="8494014" cy="941657"/>
      </dsp:txXfrm>
    </dsp:sp>
    <dsp:sp modelId="{FBE7319A-E44A-4DBD-9CE1-E775E6473A18}">
      <dsp:nvSpPr>
        <dsp:cNvPr id="0" name=""/>
        <dsp:cNvSpPr/>
      </dsp:nvSpPr>
      <dsp:spPr>
        <a:xfrm>
          <a:off x="2164080" y="5136714"/>
          <a:ext cx="865632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9A1EE-86F5-4A8A-80E6-E13DB8D5CE5D}">
      <dsp:nvSpPr>
        <dsp:cNvPr id="0" name=""/>
        <dsp:cNvSpPr/>
      </dsp:nvSpPr>
      <dsp:spPr>
        <a:xfrm>
          <a:off x="0" y="1172186"/>
          <a:ext cx="12172906" cy="115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A7F346E-C3EA-4ECB-9A04-53DA3F42751D}">
      <dsp:nvSpPr>
        <dsp:cNvPr id="0" name=""/>
        <dsp:cNvSpPr/>
      </dsp:nvSpPr>
      <dsp:spPr>
        <a:xfrm>
          <a:off x="608645" y="11327"/>
          <a:ext cx="10089756" cy="1839818"/>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075" tIns="0" rIns="322075" bIns="0" numCol="1" spcCol="1270" anchor="ctr" anchorCtr="0">
          <a:noAutofit/>
        </a:bodyPr>
        <a:lstStyle/>
        <a:p>
          <a:pPr marL="0" lvl="0" indent="0" algn="just" defTabSz="889000">
            <a:lnSpc>
              <a:spcPct val="90000"/>
            </a:lnSpc>
            <a:spcBef>
              <a:spcPct val="0"/>
            </a:spcBef>
            <a:spcAft>
              <a:spcPct val="35000"/>
            </a:spcAft>
            <a:buNone/>
          </a:pPr>
          <a:r>
            <a:rPr lang="es-VE" sz="2000" b="1" kern="1200" dirty="0"/>
            <a:t>Los cálculos originales del tamaño de la muestra asumieron una tasa de accidente cerebrovascular en el grupo de placebo de 17,0 eventos por 1000 pacientes-año. Se requirieron 15 000 pacientes-año (es decir, 3000 pacientes con un seguimiento promedio de 5 años) para detectar un cambio del 40% en la tasa general de accidente cerebrovascular con un nivel de significancia de dos colas de 1% y 90% de poder </a:t>
          </a:r>
          <a:r>
            <a:rPr lang="es-VE" sz="2000" b="1" kern="1200" dirty="0" err="1"/>
            <a:t>estadistico</a:t>
          </a:r>
          <a:r>
            <a:rPr lang="es-VE" sz="2000" b="1" kern="1200" dirty="0"/>
            <a:t>. </a:t>
          </a:r>
          <a:endParaRPr lang="es-VE" sz="2000" kern="1200" dirty="0"/>
        </a:p>
      </dsp:txBody>
      <dsp:txXfrm>
        <a:off x="698458" y="101140"/>
        <a:ext cx="9910130" cy="1660192"/>
      </dsp:txXfrm>
    </dsp:sp>
    <dsp:sp modelId="{2D3FFA11-2970-4A7B-8991-17985EFF2130}">
      <dsp:nvSpPr>
        <dsp:cNvPr id="0" name=""/>
        <dsp:cNvSpPr/>
      </dsp:nvSpPr>
      <dsp:spPr>
        <a:xfrm>
          <a:off x="0" y="3701509"/>
          <a:ext cx="12172906" cy="1159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FCA272-B9F0-4CD2-A06F-1465BC305879}">
      <dsp:nvSpPr>
        <dsp:cNvPr id="0" name=""/>
        <dsp:cNvSpPr/>
      </dsp:nvSpPr>
      <dsp:spPr>
        <a:xfrm>
          <a:off x="608645" y="2579786"/>
          <a:ext cx="10089756" cy="1800683"/>
        </a:xfrm>
        <a:prstGeom prst="roundRect">
          <a:avLst/>
        </a:prstGeom>
        <a:gradFill rotWithShape="0">
          <a:gsLst>
            <a:gs pos="0">
              <a:schemeClr val="accent3">
                <a:hueOff val="0"/>
                <a:satOff val="0"/>
                <a:lumOff val="0"/>
                <a:alphaOff val="0"/>
                <a:tint val="69000"/>
                <a:alpha val="100000"/>
                <a:satMod val="109000"/>
                <a:lumMod val="110000"/>
              </a:schemeClr>
            </a:gs>
            <a:gs pos="52000">
              <a:schemeClr val="accent3">
                <a:hueOff val="0"/>
                <a:satOff val="0"/>
                <a:lumOff val="0"/>
                <a:alphaOff val="0"/>
                <a:tint val="74000"/>
                <a:satMod val="100000"/>
                <a:lumMod val="104000"/>
              </a:schemeClr>
            </a:gs>
            <a:gs pos="100000">
              <a:schemeClr val="accent3">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2075" tIns="0" rIns="322075" bIns="0" numCol="1" spcCol="1270" anchor="ctr" anchorCtr="0">
          <a:noAutofit/>
        </a:bodyPr>
        <a:lstStyle/>
        <a:p>
          <a:pPr marL="0" lvl="0" indent="0" algn="just" defTabSz="889000">
            <a:lnSpc>
              <a:spcPct val="90000"/>
            </a:lnSpc>
            <a:spcBef>
              <a:spcPct val="0"/>
            </a:spcBef>
            <a:spcAft>
              <a:spcPct val="35000"/>
            </a:spcAft>
            <a:buNone/>
          </a:pPr>
          <a:r>
            <a:rPr lang="es-VE" sz="2000" b="1" kern="1200" dirty="0"/>
            <a:t>El 18 de agosto de 1995, el número proyectado de pacientes había sido reclutado (figura 1). Sin embargo, debido a que en la fase inicial del estudio, la tasa de ictus en el grupo de placebo fue de solo 13,6 eventos por 1000 pacientes-año, el comité directivo decidió en enero de 1996 continuar con el reclutamiento hasta 1996 o hasta que al menos 4000 pacientes hayan sido asignado al azar al tratamiento.</a:t>
          </a:r>
        </a:p>
      </dsp:txBody>
      <dsp:txXfrm>
        <a:off x="696547" y="2667688"/>
        <a:ext cx="9913952" cy="16248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5DE6E-9F1D-40E7-B3B5-F3E9B1AA8266}">
      <dsp:nvSpPr>
        <dsp:cNvPr id="0" name=""/>
        <dsp:cNvSpPr/>
      </dsp:nvSpPr>
      <dsp:spPr>
        <a:xfrm>
          <a:off x="5199234" y="1076920"/>
          <a:ext cx="1442755" cy="144275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463F6A8-F374-4614-A359-17B6C9B24299}">
      <dsp:nvSpPr>
        <dsp:cNvPr id="0" name=""/>
        <dsp:cNvSpPr/>
      </dsp:nvSpPr>
      <dsp:spPr>
        <a:xfrm>
          <a:off x="5018890" y="0"/>
          <a:ext cx="1803444" cy="982421"/>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b="1" kern="1200" dirty="0"/>
            <a:t>Software SAS versión 6.10</a:t>
          </a:r>
          <a:endParaRPr lang="es-VE" sz="2000" b="1" kern="1200" dirty="0"/>
        </a:p>
      </dsp:txBody>
      <dsp:txXfrm>
        <a:off x="5018890" y="0"/>
        <a:ext cx="1803444" cy="982421"/>
      </dsp:txXfrm>
    </dsp:sp>
    <dsp:sp modelId="{4DEEBE47-A363-4A0F-8110-1539D80C4329}">
      <dsp:nvSpPr>
        <dsp:cNvPr id="0" name=""/>
        <dsp:cNvSpPr/>
      </dsp:nvSpPr>
      <dsp:spPr>
        <a:xfrm>
          <a:off x="5667529" y="1347320"/>
          <a:ext cx="1442755" cy="1442755"/>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82CBE4E1-27F9-4744-A570-E84A6F60AF36}">
      <dsp:nvSpPr>
        <dsp:cNvPr id="0" name=""/>
        <dsp:cNvSpPr/>
      </dsp:nvSpPr>
      <dsp:spPr>
        <a:xfrm>
          <a:off x="7217289" y="935639"/>
          <a:ext cx="1709064" cy="1075985"/>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b="1" kern="1200" dirty="0"/>
            <a:t>Datos por duplicado.</a:t>
          </a:r>
          <a:endParaRPr lang="es-VE" sz="2000" b="1" kern="1200" dirty="0"/>
        </a:p>
      </dsp:txBody>
      <dsp:txXfrm>
        <a:off x="7217289" y="935639"/>
        <a:ext cx="1709064" cy="1075985"/>
      </dsp:txXfrm>
    </dsp:sp>
    <dsp:sp modelId="{3B8C0619-434C-4588-BC5C-F880362788F8}">
      <dsp:nvSpPr>
        <dsp:cNvPr id="0" name=""/>
        <dsp:cNvSpPr/>
      </dsp:nvSpPr>
      <dsp:spPr>
        <a:xfrm>
          <a:off x="5667529" y="1888119"/>
          <a:ext cx="1442755" cy="1442755"/>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EDAED6FA-6ED5-4CB1-826D-6DDFCDD806AE}">
      <dsp:nvSpPr>
        <dsp:cNvPr id="0" name=""/>
        <dsp:cNvSpPr/>
      </dsp:nvSpPr>
      <dsp:spPr>
        <a:xfrm>
          <a:off x="7217289" y="2540260"/>
          <a:ext cx="1709064" cy="1202296"/>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b="1" kern="1200" dirty="0"/>
            <a:t>Control de calidad sistemático cada 3 meses.</a:t>
          </a:r>
          <a:endParaRPr lang="es-VE" sz="2000" b="1" kern="1200" dirty="0"/>
        </a:p>
      </dsp:txBody>
      <dsp:txXfrm>
        <a:off x="7217289" y="2540260"/>
        <a:ext cx="1709064" cy="1202296"/>
      </dsp:txXfrm>
    </dsp:sp>
    <dsp:sp modelId="{36510C65-6AA4-40A9-91A5-02D1E06CFF60}">
      <dsp:nvSpPr>
        <dsp:cNvPr id="0" name=""/>
        <dsp:cNvSpPr/>
      </dsp:nvSpPr>
      <dsp:spPr>
        <a:xfrm>
          <a:off x="5199234" y="2158987"/>
          <a:ext cx="1442755" cy="1442755"/>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2C685110-DCF7-4C91-8F7F-EAE6B8F27B9C}">
      <dsp:nvSpPr>
        <dsp:cNvPr id="0" name=""/>
        <dsp:cNvSpPr/>
      </dsp:nvSpPr>
      <dsp:spPr>
        <a:xfrm>
          <a:off x="5018890" y="3695774"/>
          <a:ext cx="1803444" cy="982421"/>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b="1" kern="1200" dirty="0"/>
            <a:t>Intención a tratar.</a:t>
          </a:r>
          <a:endParaRPr lang="es-VE" sz="2000" b="1" kern="1200" dirty="0"/>
        </a:p>
      </dsp:txBody>
      <dsp:txXfrm>
        <a:off x="5018890" y="3695774"/>
        <a:ext cx="1803444" cy="982421"/>
      </dsp:txXfrm>
    </dsp:sp>
    <dsp:sp modelId="{CCB6D018-8E1C-4DF8-AF3D-D57110CA9425}">
      <dsp:nvSpPr>
        <dsp:cNvPr id="0" name=""/>
        <dsp:cNvSpPr/>
      </dsp:nvSpPr>
      <dsp:spPr>
        <a:xfrm>
          <a:off x="4730940" y="1888119"/>
          <a:ext cx="1442755" cy="1442755"/>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03605BC6-FA7C-4D73-9C2F-C4D1BBC8A394}">
      <dsp:nvSpPr>
        <dsp:cNvPr id="0" name=""/>
        <dsp:cNvSpPr/>
      </dsp:nvSpPr>
      <dsp:spPr>
        <a:xfrm>
          <a:off x="2914871" y="2540260"/>
          <a:ext cx="1709064" cy="1202296"/>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b="1" kern="1200" dirty="0"/>
            <a:t>Prueba estándar de z normal.</a:t>
          </a:r>
          <a:endParaRPr lang="es-VE" sz="2000" b="1" kern="1200" dirty="0"/>
        </a:p>
      </dsp:txBody>
      <dsp:txXfrm>
        <a:off x="2914871" y="2540260"/>
        <a:ext cx="1709064" cy="1202296"/>
      </dsp:txXfrm>
    </dsp:sp>
    <dsp:sp modelId="{1ED9A0EF-EE22-49CC-B344-694F4FEA63AC}">
      <dsp:nvSpPr>
        <dsp:cNvPr id="0" name=""/>
        <dsp:cNvSpPr/>
      </dsp:nvSpPr>
      <dsp:spPr>
        <a:xfrm>
          <a:off x="4730940" y="1347320"/>
          <a:ext cx="1442755" cy="1442755"/>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CE62E40B-635E-4D75-84B3-477EC93970F5}">
      <dsp:nvSpPr>
        <dsp:cNvPr id="0" name=""/>
        <dsp:cNvSpPr/>
      </dsp:nvSpPr>
      <dsp:spPr>
        <a:xfrm>
          <a:off x="2724225" y="935639"/>
          <a:ext cx="2090356" cy="1202296"/>
        </a:xfrm>
        <a:prstGeom prst="rect">
          <a:avLst/>
        </a:prstGeom>
        <a:noFill/>
        <a:ln w="9525" cap="flat" cmpd="sng" algn="ctr">
          <a:noFill/>
          <a:prstDash val="solid"/>
        </a:ln>
        <a:effectLst/>
        <a:sp3d/>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S" sz="2000" b="1" kern="1200" dirty="0"/>
            <a:t>Curvas de supervivencia: Kaplan Meier y log </a:t>
          </a:r>
          <a:r>
            <a:rPr lang="es-ES" sz="2000" b="1" kern="1200" dirty="0" err="1"/>
            <a:t>rank</a:t>
          </a:r>
          <a:endParaRPr lang="es-VE" sz="2000" b="1" kern="1200" dirty="0"/>
        </a:p>
      </dsp:txBody>
      <dsp:txXfrm>
        <a:off x="2724225" y="935639"/>
        <a:ext cx="2090356" cy="120229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62603-2814-4EA8-80C1-3AB2EAE9AA86}">
      <dsp:nvSpPr>
        <dsp:cNvPr id="0" name=""/>
        <dsp:cNvSpPr/>
      </dsp:nvSpPr>
      <dsp:spPr>
        <a:xfrm>
          <a:off x="0" y="997743"/>
          <a:ext cx="3381375" cy="20288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Se mantuvo el seguimiento abierto en los pacientes que se retiraron del tratamiento.</a:t>
          </a:r>
          <a:endParaRPr lang="es-VE" sz="2200" kern="1200" dirty="0"/>
        </a:p>
      </dsp:txBody>
      <dsp:txXfrm>
        <a:off x="0" y="997743"/>
        <a:ext cx="3381375" cy="2028825"/>
      </dsp:txXfrm>
    </dsp:sp>
    <dsp:sp modelId="{FB6D4397-13C4-4518-94A5-1CCD3342FC22}">
      <dsp:nvSpPr>
        <dsp:cNvPr id="0" name=""/>
        <dsp:cNvSpPr/>
      </dsp:nvSpPr>
      <dsp:spPr>
        <a:xfrm>
          <a:off x="3719512" y="997743"/>
          <a:ext cx="3381375" cy="202882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Durante el tratamiento y seguimiento abierto las visitas fueron cada 3 meses.</a:t>
          </a:r>
          <a:endParaRPr lang="es-VE" sz="2200" kern="1200" dirty="0"/>
        </a:p>
      </dsp:txBody>
      <dsp:txXfrm>
        <a:off x="3719512" y="997743"/>
        <a:ext cx="3381375" cy="2028825"/>
      </dsp:txXfrm>
    </dsp:sp>
    <dsp:sp modelId="{31BE553F-64A8-40AC-9E5C-EB4207C8ED72}">
      <dsp:nvSpPr>
        <dsp:cNvPr id="0" name=""/>
        <dsp:cNvSpPr/>
      </dsp:nvSpPr>
      <dsp:spPr>
        <a:xfrm>
          <a:off x="7439025" y="997743"/>
          <a:ext cx="3381375" cy="20288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t>En los pacientes que no fue posible realizar seguimiento: se recopiló información del estado vital, puntos finales anualmente.</a:t>
          </a:r>
          <a:endParaRPr lang="es-VE" sz="2200" kern="1200" dirty="0"/>
        </a:p>
      </dsp:txBody>
      <dsp:txXfrm>
        <a:off x="7439025" y="997743"/>
        <a:ext cx="3381375" cy="2028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8909-01E2-45BF-BDBA-6C470F283BCB}">
      <dsp:nvSpPr>
        <dsp:cNvPr id="0" name=""/>
        <dsp:cNvSpPr/>
      </dsp:nvSpPr>
      <dsp:spPr>
        <a:xfrm>
          <a:off x="0" y="0"/>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t>Se absorbe con rapidez. (88%).</a:t>
          </a:r>
        </a:p>
      </dsp:txBody>
      <dsp:txXfrm>
        <a:off x="28188" y="28188"/>
        <a:ext cx="2806513" cy="906048"/>
      </dsp:txXfrm>
    </dsp:sp>
    <dsp:sp modelId="{02637BA6-CA68-41DD-AC6D-3317DC02B4C2}">
      <dsp:nvSpPr>
        <dsp:cNvPr id="0" name=""/>
        <dsp:cNvSpPr/>
      </dsp:nvSpPr>
      <dsp:spPr>
        <a:xfrm>
          <a:off x="339268" y="1122829"/>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t>Las concentraciones plasmáticas máximas se alcanzan entre 1 y 3 h.</a:t>
          </a:r>
        </a:p>
      </dsp:txBody>
      <dsp:txXfrm>
        <a:off x="367456" y="1151017"/>
        <a:ext cx="2823823" cy="906048"/>
      </dsp:txXfrm>
    </dsp:sp>
    <dsp:sp modelId="{DC6A73C8-AB70-4BE8-A5FE-E8A4EA1C9687}">
      <dsp:nvSpPr>
        <dsp:cNvPr id="0" name=""/>
        <dsp:cNvSpPr/>
      </dsp:nvSpPr>
      <dsp:spPr>
        <a:xfrm>
          <a:off x="678537" y="2245658"/>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t>Biodisponibilidad de 20 al 30%.</a:t>
          </a:r>
        </a:p>
      </dsp:txBody>
      <dsp:txXfrm>
        <a:off x="706725" y="2273846"/>
        <a:ext cx="2823823" cy="906048"/>
      </dsp:txXfrm>
    </dsp:sp>
    <dsp:sp modelId="{9A0084C7-02E4-4D9A-80B7-0987F150F1DD}">
      <dsp:nvSpPr>
        <dsp:cNvPr id="0" name=""/>
        <dsp:cNvSpPr/>
      </dsp:nvSpPr>
      <dsp:spPr>
        <a:xfrm>
          <a:off x="3219467" y="729838"/>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360222" y="729838"/>
        <a:ext cx="344066" cy="470746"/>
      </dsp:txXfrm>
    </dsp:sp>
    <dsp:sp modelId="{0C4553E3-6BD2-4808-819B-27F642301765}">
      <dsp:nvSpPr>
        <dsp:cNvPr id="0" name=""/>
        <dsp:cNvSpPr/>
      </dsp:nvSpPr>
      <dsp:spPr>
        <a:xfrm>
          <a:off x="3558736" y="1846251"/>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699491" y="1846251"/>
        <a:ext cx="344066" cy="4707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3BE8-2144-4E96-891C-0C2AA0461F76}">
      <dsp:nvSpPr>
        <dsp:cNvPr id="0" name=""/>
        <dsp:cNvSpPr/>
      </dsp:nvSpPr>
      <dsp:spPr>
        <a:xfrm>
          <a:off x="-5948023" y="-910431"/>
          <a:ext cx="7082671" cy="7082671"/>
        </a:xfrm>
        <a:prstGeom prst="blockArc">
          <a:avLst>
            <a:gd name="adj1" fmla="val 18900000"/>
            <a:gd name="adj2" fmla="val 2700000"/>
            <a:gd name="adj3" fmla="val 305"/>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8183A-21B2-4AE3-8E69-80F152A801B3}">
      <dsp:nvSpPr>
        <dsp:cNvPr id="0" name=""/>
        <dsp:cNvSpPr/>
      </dsp:nvSpPr>
      <dsp:spPr>
        <a:xfrm>
          <a:off x="730339" y="526180"/>
          <a:ext cx="11369953" cy="10523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312" tIns="50800" rIns="50800" bIns="50800" numCol="1" spcCol="1270" anchor="ctr" anchorCtr="0">
          <a:noAutofit/>
        </a:bodyPr>
        <a:lstStyle/>
        <a:p>
          <a:pPr marL="0" lvl="0" indent="0" algn="just" defTabSz="889000">
            <a:lnSpc>
              <a:spcPct val="90000"/>
            </a:lnSpc>
            <a:spcBef>
              <a:spcPct val="0"/>
            </a:spcBef>
            <a:spcAft>
              <a:spcPct val="35000"/>
            </a:spcAft>
            <a:buClrTx/>
            <a:buSzTx/>
            <a:buFontTx/>
            <a:buNone/>
          </a:pPr>
          <a:r>
            <a:rPr lang="es-VE" sz="2000" b="1" kern="1200" dirty="0">
              <a:solidFill>
                <a:schemeClr val="tx1"/>
              </a:solidFill>
            </a:rPr>
            <a:t>En pacientes ancianos con hipertensión sistólica aislada, el tratamiento médico activo redujo el riesgo de accidente cerebrovascular y la aparición de otras complicaciones cardiovasculares. </a:t>
          </a:r>
        </a:p>
      </dsp:txBody>
      <dsp:txXfrm>
        <a:off x="730339" y="526180"/>
        <a:ext cx="11369953" cy="1052361"/>
      </dsp:txXfrm>
    </dsp:sp>
    <dsp:sp modelId="{582F3668-D390-4109-A797-0BAAF21847CA}">
      <dsp:nvSpPr>
        <dsp:cNvPr id="0" name=""/>
        <dsp:cNvSpPr/>
      </dsp:nvSpPr>
      <dsp:spPr>
        <a:xfrm>
          <a:off x="72612" y="394635"/>
          <a:ext cx="1315452" cy="131545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84621E-3750-4813-BA60-BCFD4EAEC9A5}">
      <dsp:nvSpPr>
        <dsp:cNvPr id="0" name=""/>
        <dsp:cNvSpPr/>
      </dsp:nvSpPr>
      <dsp:spPr>
        <a:xfrm>
          <a:off x="1112872" y="2104723"/>
          <a:ext cx="10987420" cy="10523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312" tIns="50800" rIns="50800" bIns="50800" numCol="1" spcCol="1270" anchor="ctr" anchorCtr="0">
          <a:noAutofit/>
        </a:bodyPr>
        <a:lstStyle/>
        <a:p>
          <a:pPr marL="0" lvl="0" indent="0" algn="just" defTabSz="889000">
            <a:lnSpc>
              <a:spcPct val="90000"/>
            </a:lnSpc>
            <a:spcBef>
              <a:spcPct val="0"/>
            </a:spcBef>
            <a:spcAft>
              <a:spcPct val="35000"/>
            </a:spcAft>
            <a:buNone/>
          </a:pPr>
          <a:r>
            <a:rPr lang="es-VE" sz="2000" b="1" kern="1200" dirty="0">
              <a:solidFill>
                <a:schemeClr val="tx1"/>
              </a:solidFill>
              <a:effectLst/>
              <a:latin typeface="+mn-lt"/>
              <a:ea typeface="+mn-ea"/>
              <a:cs typeface="+mn-cs"/>
            </a:rPr>
            <a:t>Con el tratamiento activo se evidenció beneficio poco después de la asignación al azar, cuando la mayoría de los pacientes todavía estaban en monoterapia con </a:t>
          </a:r>
          <a:r>
            <a:rPr lang="es-VE" sz="2000" b="1" kern="1200" dirty="0" err="1">
              <a:solidFill>
                <a:schemeClr val="tx1"/>
              </a:solidFill>
              <a:effectLst/>
              <a:latin typeface="+mn-lt"/>
              <a:ea typeface="+mn-ea"/>
              <a:cs typeface="+mn-cs"/>
            </a:rPr>
            <a:t>nitrendipina</a:t>
          </a:r>
          <a:r>
            <a:rPr lang="es-VE" sz="2000" b="1" kern="1200" dirty="0">
              <a:solidFill>
                <a:schemeClr val="tx1"/>
              </a:solidFill>
              <a:effectLst/>
              <a:latin typeface="+mn-lt"/>
              <a:ea typeface="+mn-ea"/>
              <a:cs typeface="+mn-cs"/>
            </a:rPr>
            <a:t>. </a:t>
          </a:r>
        </a:p>
      </dsp:txBody>
      <dsp:txXfrm>
        <a:off x="1112872" y="2104723"/>
        <a:ext cx="10987420" cy="1052361"/>
      </dsp:txXfrm>
    </dsp:sp>
    <dsp:sp modelId="{A360AB03-7969-4B78-BD11-8EA201E4F1CD}">
      <dsp:nvSpPr>
        <dsp:cNvPr id="0" name=""/>
        <dsp:cNvSpPr/>
      </dsp:nvSpPr>
      <dsp:spPr>
        <a:xfrm>
          <a:off x="455146" y="1973178"/>
          <a:ext cx="1315452" cy="131545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5208C-3AEC-41B2-B74F-D7F69E74BF46}">
      <dsp:nvSpPr>
        <dsp:cNvPr id="0" name=""/>
        <dsp:cNvSpPr/>
      </dsp:nvSpPr>
      <dsp:spPr>
        <a:xfrm>
          <a:off x="730339" y="3593431"/>
          <a:ext cx="11369953" cy="12320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312" tIns="50800" rIns="50800" bIns="50800" numCol="1" spcCol="1270" anchor="ctr" anchorCtr="0">
          <a:noAutofit/>
        </a:bodyPr>
        <a:lstStyle/>
        <a:p>
          <a:pPr marL="0" lvl="0" indent="0" algn="just" defTabSz="889000">
            <a:lnSpc>
              <a:spcPct val="90000"/>
            </a:lnSpc>
            <a:spcBef>
              <a:spcPct val="0"/>
            </a:spcBef>
            <a:spcAft>
              <a:spcPct val="35000"/>
            </a:spcAft>
            <a:buNone/>
          </a:pPr>
          <a:r>
            <a:rPr lang="es-VE" sz="2000" b="1" kern="1200" dirty="0">
              <a:solidFill>
                <a:schemeClr val="tx1"/>
              </a:solidFill>
              <a:effectLst/>
              <a:latin typeface="+mn-lt"/>
              <a:ea typeface="+mn-ea"/>
              <a:cs typeface="+mn-cs"/>
            </a:rPr>
            <a:t>Los puntos finales disminuyeron de manera similar en pacientes de Europa Oriental y Occidental. A las tasas observadas en el grupo placebo, el tratamiento de 1000 pacientes ancianos con hipertensión sistólica aislada durante 5 años podría prevenir 29 accidentes cerebrovasculares o 53 eventos cardiovasculares mayores.</a:t>
          </a:r>
        </a:p>
      </dsp:txBody>
      <dsp:txXfrm>
        <a:off x="730339" y="3593431"/>
        <a:ext cx="11369953" cy="1232031"/>
      </dsp:txXfrm>
    </dsp:sp>
    <dsp:sp modelId="{661898E9-6D51-4F86-9B6D-0824FC1952E8}">
      <dsp:nvSpPr>
        <dsp:cNvPr id="0" name=""/>
        <dsp:cNvSpPr/>
      </dsp:nvSpPr>
      <dsp:spPr>
        <a:xfrm>
          <a:off x="72612" y="3551721"/>
          <a:ext cx="1315452" cy="131545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3BE8-2144-4E96-891C-0C2AA0461F76}">
      <dsp:nvSpPr>
        <dsp:cNvPr id="0" name=""/>
        <dsp:cNvSpPr/>
      </dsp:nvSpPr>
      <dsp:spPr>
        <a:xfrm>
          <a:off x="-5948023" y="-910431"/>
          <a:ext cx="7082671" cy="7082671"/>
        </a:xfrm>
        <a:prstGeom prst="blockArc">
          <a:avLst>
            <a:gd name="adj1" fmla="val 18900000"/>
            <a:gd name="adj2" fmla="val 2700000"/>
            <a:gd name="adj3" fmla="val 305"/>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5752BE-A70B-48E3-AE7C-2BC6DDF50977}">
      <dsp:nvSpPr>
        <dsp:cNvPr id="0" name=""/>
        <dsp:cNvSpPr/>
      </dsp:nvSpPr>
      <dsp:spPr>
        <a:xfrm>
          <a:off x="730339" y="526180"/>
          <a:ext cx="11369953" cy="10523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312"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Los beneficios del tratamiento antihipertensivo fueron similares a los de otros ensayos en pacientes mayores con hipertensión sistólica y diastólica combinada. </a:t>
          </a:r>
        </a:p>
      </dsp:txBody>
      <dsp:txXfrm>
        <a:off x="730339" y="526180"/>
        <a:ext cx="11369953" cy="1052361"/>
      </dsp:txXfrm>
    </dsp:sp>
    <dsp:sp modelId="{02494254-F219-4922-8A90-26FCF64B4A72}">
      <dsp:nvSpPr>
        <dsp:cNvPr id="0" name=""/>
        <dsp:cNvSpPr/>
      </dsp:nvSpPr>
      <dsp:spPr>
        <a:xfrm>
          <a:off x="72612" y="394635"/>
          <a:ext cx="1315452" cy="131545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F99B0-F453-448E-B56E-F2DB8BDC778A}">
      <dsp:nvSpPr>
        <dsp:cNvPr id="0" name=""/>
        <dsp:cNvSpPr/>
      </dsp:nvSpPr>
      <dsp:spPr>
        <a:xfrm>
          <a:off x="1112872" y="2104723"/>
          <a:ext cx="10987420" cy="105236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312"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El tratamiento antihipertensivo redujo el accidente cerebrovascular fatal y mortalidad cardiovascular. En una revisión cuantitativa posterior, que también incluía el ensayo SHEP, las estimaciones fueron las mismas.</a:t>
          </a:r>
        </a:p>
      </dsp:txBody>
      <dsp:txXfrm>
        <a:off x="1112872" y="2104723"/>
        <a:ext cx="10987420" cy="1052361"/>
      </dsp:txXfrm>
    </dsp:sp>
    <dsp:sp modelId="{62231219-581E-49BB-8520-2F9061EDAFAC}">
      <dsp:nvSpPr>
        <dsp:cNvPr id="0" name=""/>
        <dsp:cNvSpPr/>
      </dsp:nvSpPr>
      <dsp:spPr>
        <a:xfrm>
          <a:off x="455146" y="1973178"/>
          <a:ext cx="1315452" cy="131545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94B8D-CBC2-430F-A86D-D7EF92C95073}">
      <dsp:nvSpPr>
        <dsp:cNvPr id="0" name=""/>
        <dsp:cNvSpPr/>
      </dsp:nvSpPr>
      <dsp:spPr>
        <a:xfrm>
          <a:off x="730339" y="3577119"/>
          <a:ext cx="11369953" cy="126465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5312"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Según las directrices de 1993 en los EE. UU., diuréticos y BB eran los únicos tipos de fármacos que se habían utilizado en ensayos clínicos controlados a largo plazo y demostraron reducción de la morbilidad y la mortalidad. Por lo tanto, estos medicamentos eran los recomendados como agentes de primera elección, a menos que estén contraindicados o sean inaceptables o haya indicaciones especiales para otros agentes.</a:t>
          </a:r>
          <a:endParaRPr lang="es-VE" sz="1600" b="1" kern="1200" dirty="0">
            <a:solidFill>
              <a:schemeClr val="tx1"/>
            </a:solidFill>
          </a:endParaRPr>
        </a:p>
      </dsp:txBody>
      <dsp:txXfrm>
        <a:off x="730339" y="3577119"/>
        <a:ext cx="11369953" cy="1264654"/>
      </dsp:txXfrm>
    </dsp:sp>
    <dsp:sp modelId="{B2AB7AF7-709C-4763-9B91-163E914348BB}">
      <dsp:nvSpPr>
        <dsp:cNvPr id="0" name=""/>
        <dsp:cNvSpPr/>
      </dsp:nvSpPr>
      <dsp:spPr>
        <a:xfrm>
          <a:off x="72612" y="3551721"/>
          <a:ext cx="1315452" cy="131545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3BE8-2144-4E96-891C-0C2AA0461F76}">
      <dsp:nvSpPr>
        <dsp:cNvPr id="0" name=""/>
        <dsp:cNvSpPr/>
      </dsp:nvSpPr>
      <dsp:spPr>
        <a:xfrm>
          <a:off x="-6193598" y="-947831"/>
          <a:ext cx="7374912" cy="7374912"/>
        </a:xfrm>
        <a:prstGeom prst="blockArc">
          <a:avLst>
            <a:gd name="adj1" fmla="val 18900000"/>
            <a:gd name="adj2" fmla="val 2700000"/>
            <a:gd name="adj3" fmla="val 293"/>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0EB211-E670-4E79-A1A2-09DF91E13289}">
      <dsp:nvSpPr>
        <dsp:cNvPr id="0" name=""/>
        <dsp:cNvSpPr/>
      </dsp:nvSpPr>
      <dsp:spPr>
        <a:xfrm>
          <a:off x="760519" y="547925"/>
          <a:ext cx="11336772" cy="10958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831"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Por el contrario, un comité conjunto de la OMS y la Sociedad Internacional de Hipertensión, consideraron que, aunque la mayoría los ensayos clínicos probaron diuréticos, fármacos de acción central, vasodilatadores o BB, a menudo en combinación, no hubo evidencia de que los beneficios se debieran a cualquier clase particular de antihipertensivo en lugar de a la disminución de la presión arterial per se. </a:t>
          </a:r>
        </a:p>
      </dsp:txBody>
      <dsp:txXfrm>
        <a:off x="760519" y="547925"/>
        <a:ext cx="11336772" cy="1095850"/>
      </dsp:txXfrm>
    </dsp:sp>
    <dsp:sp modelId="{A6C64773-C0E0-4CE8-826E-6267E352C6BA}">
      <dsp:nvSpPr>
        <dsp:cNvPr id="0" name=""/>
        <dsp:cNvSpPr/>
      </dsp:nvSpPr>
      <dsp:spPr>
        <a:xfrm>
          <a:off x="75613" y="410943"/>
          <a:ext cx="1369812" cy="1369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905B5C-B8AA-4E9C-A646-FE8578F10EB4}">
      <dsp:nvSpPr>
        <dsp:cNvPr id="0" name=""/>
        <dsp:cNvSpPr/>
      </dsp:nvSpPr>
      <dsp:spPr>
        <a:xfrm>
          <a:off x="1158861" y="2191700"/>
          <a:ext cx="10938430" cy="10958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831"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El comité recomendó que se pueden prescribir varios medicamentos como tratamiento de primera línea para la hipertensión sostenida leve. Enumeraron los medicamentos en orden de beneficio comprobado sobre la morbilidad y la mortalidad como: diuréticos, BB y IECA, bloqueadores de los canales de calcio y bloqueadores de receptores adrenérgicos. </a:t>
          </a:r>
        </a:p>
      </dsp:txBody>
      <dsp:txXfrm>
        <a:off x="1158861" y="2191700"/>
        <a:ext cx="10938430" cy="1095850"/>
      </dsp:txXfrm>
    </dsp:sp>
    <dsp:sp modelId="{8AE250E9-6AD5-41A2-93A0-BEA5078130C8}">
      <dsp:nvSpPr>
        <dsp:cNvPr id="0" name=""/>
        <dsp:cNvSpPr/>
      </dsp:nvSpPr>
      <dsp:spPr>
        <a:xfrm>
          <a:off x="473955" y="2054718"/>
          <a:ext cx="1369812" cy="136981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51165-DE91-4CFB-BC10-8F112EBB13D0}">
      <dsp:nvSpPr>
        <dsp:cNvPr id="0" name=""/>
        <dsp:cNvSpPr/>
      </dsp:nvSpPr>
      <dsp:spPr>
        <a:xfrm>
          <a:off x="760519" y="3835475"/>
          <a:ext cx="11336772" cy="10958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831"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Aunque ambos conjuntos de pautas difirieron en su enfoque para designar agentes antihipertensivos de primera línea, ambos reconocieron la urgente necesidad de evaluar la eficacia de los bloqueadores de los canales de calcio para reducir la morbilidad y la mortalidad a largo plazo en el tratamiento de la hipertensión.</a:t>
          </a:r>
        </a:p>
      </dsp:txBody>
      <dsp:txXfrm>
        <a:off x="760519" y="3835475"/>
        <a:ext cx="11336772" cy="1095850"/>
      </dsp:txXfrm>
    </dsp:sp>
    <dsp:sp modelId="{09B17994-E47A-4988-9BC8-A5E9D799D5EC}">
      <dsp:nvSpPr>
        <dsp:cNvPr id="0" name=""/>
        <dsp:cNvSpPr/>
      </dsp:nvSpPr>
      <dsp:spPr>
        <a:xfrm>
          <a:off x="75613" y="3698493"/>
          <a:ext cx="1369812" cy="136981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3BE8-2144-4E96-891C-0C2AA0461F76}">
      <dsp:nvSpPr>
        <dsp:cNvPr id="0" name=""/>
        <dsp:cNvSpPr/>
      </dsp:nvSpPr>
      <dsp:spPr>
        <a:xfrm>
          <a:off x="-6193598" y="-947831"/>
          <a:ext cx="7374912" cy="7374912"/>
        </a:xfrm>
        <a:prstGeom prst="blockArc">
          <a:avLst>
            <a:gd name="adj1" fmla="val 18900000"/>
            <a:gd name="adj2" fmla="val 2700000"/>
            <a:gd name="adj3" fmla="val 293"/>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D082C-89A1-49E2-B2AB-55F18BC81CEF}">
      <dsp:nvSpPr>
        <dsp:cNvPr id="0" name=""/>
        <dsp:cNvSpPr/>
      </dsp:nvSpPr>
      <dsp:spPr>
        <a:xfrm>
          <a:off x="760519" y="547925"/>
          <a:ext cx="11336772" cy="10958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831"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Dos estudios previos investigaron los efectos de la nifedipina en pacientes hipertensos chinos, pero siguieron diseños poco ortodoxos. El ensayo Cheng-Du fue un ensayo prospectivo controlado con placebo de 683 pacientes hipertensos. Durante los 6 años de seguimiento, la tasa de eventos cardiovasculares disminuyó de 14,0% a 5,2% (p = 0,05). </a:t>
          </a:r>
        </a:p>
      </dsp:txBody>
      <dsp:txXfrm>
        <a:off x="760519" y="547925"/>
        <a:ext cx="11336772" cy="1095850"/>
      </dsp:txXfrm>
    </dsp:sp>
    <dsp:sp modelId="{573BBB8A-5870-4750-B289-7E6DEA6267D3}">
      <dsp:nvSpPr>
        <dsp:cNvPr id="0" name=""/>
        <dsp:cNvSpPr/>
      </dsp:nvSpPr>
      <dsp:spPr>
        <a:xfrm>
          <a:off x="75613" y="410943"/>
          <a:ext cx="1369812" cy="13698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5E61F6-46DF-4542-88D5-9E7202F17BF2}">
      <dsp:nvSpPr>
        <dsp:cNvPr id="0" name=""/>
        <dsp:cNvSpPr/>
      </dsp:nvSpPr>
      <dsp:spPr>
        <a:xfrm>
          <a:off x="1158861" y="2191700"/>
          <a:ext cx="10938430" cy="10958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831"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dirty="0">
              <a:solidFill>
                <a:schemeClr val="tx1"/>
              </a:solidFill>
              <a:effectLst/>
              <a:latin typeface="+mn-lt"/>
              <a:ea typeface="+mn-ea"/>
              <a:cs typeface="+mn-cs"/>
            </a:rPr>
            <a:t>El ensayo de nifedipina en el anciano de </a:t>
          </a:r>
          <a:r>
            <a:rPr lang="es-VE" sz="1600" b="1" kern="1200" dirty="0" err="1">
              <a:solidFill>
                <a:schemeClr val="tx1"/>
              </a:solidFill>
              <a:effectLst/>
              <a:latin typeface="+mn-lt"/>
              <a:ea typeface="+mn-ea"/>
              <a:cs typeface="+mn-cs"/>
            </a:rPr>
            <a:t>Shangai</a:t>
          </a:r>
          <a:r>
            <a:rPr lang="es-VE" sz="1600" b="1" kern="1200" dirty="0">
              <a:solidFill>
                <a:schemeClr val="tx1"/>
              </a:solidFill>
              <a:effectLst/>
              <a:latin typeface="+mn-lt"/>
              <a:ea typeface="+mn-ea"/>
              <a:cs typeface="+mn-cs"/>
            </a:rPr>
            <a:t> (STONE) fue un ensayo simple ciego en el que a 1797 pacientes se les asignó nifedipina (20–60 mg / día) o placebo, con la posible adición en ambos grupos de tratamiento de captopril activo (20– 50 mg / día) o hidroclorotiazida (25 mg / día. La incidencia total de accidente cerebrovascular disminuyó en un 57% (95% CI - 23 a - 76) y la mortalidad total disminuyó en un 45% (- 71 a 3). </a:t>
          </a:r>
        </a:p>
      </dsp:txBody>
      <dsp:txXfrm>
        <a:off x="1158861" y="2191700"/>
        <a:ext cx="10938430" cy="1095850"/>
      </dsp:txXfrm>
    </dsp:sp>
    <dsp:sp modelId="{3FA2C397-63A2-4918-92B7-7DA1DE85BEF8}">
      <dsp:nvSpPr>
        <dsp:cNvPr id="0" name=""/>
        <dsp:cNvSpPr/>
      </dsp:nvSpPr>
      <dsp:spPr>
        <a:xfrm>
          <a:off x="473955" y="2054718"/>
          <a:ext cx="1369812" cy="136981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6551A2-6479-4F02-B4F8-B31C94D6DCC2}">
      <dsp:nvSpPr>
        <dsp:cNvPr id="0" name=""/>
        <dsp:cNvSpPr/>
      </dsp:nvSpPr>
      <dsp:spPr>
        <a:xfrm>
          <a:off x="760519" y="3835475"/>
          <a:ext cx="11336772" cy="10958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831" tIns="40640" rIns="40640" bIns="40640" numCol="1" spcCol="1270" anchor="ctr" anchorCtr="0">
          <a:noAutofit/>
        </a:bodyPr>
        <a:lstStyle/>
        <a:p>
          <a:pPr marL="0" lvl="0" indent="0" algn="just" defTabSz="711200">
            <a:lnSpc>
              <a:spcPct val="90000"/>
            </a:lnSpc>
            <a:spcBef>
              <a:spcPct val="0"/>
            </a:spcBef>
            <a:spcAft>
              <a:spcPct val="35000"/>
            </a:spcAft>
            <a:buNone/>
          </a:pPr>
          <a:r>
            <a:rPr lang="es-VE" sz="1600" b="1" kern="1200">
              <a:solidFill>
                <a:schemeClr val="tx1"/>
              </a:solidFill>
              <a:effectLst/>
              <a:latin typeface="+mn-lt"/>
              <a:ea typeface="+mn-ea"/>
              <a:cs typeface="+mn-cs"/>
            </a:rPr>
            <a:t>El ensayo Syst-China estudió a pacientes chinos de 60 años o más con hipertensión sistólica aislada. El agente antihipertensivo de primera línea en ese estudio también fue nitrendipina con la posible adición de captopril e hidroclorotiazida. Esa población tenía una frecuencia más baja de aterosclerosis que las poblaciones occidentales (no publicada).</a:t>
          </a:r>
          <a:endParaRPr lang="es-VE" sz="1600" b="1" kern="1200" dirty="0">
            <a:solidFill>
              <a:schemeClr val="tx1"/>
            </a:solidFill>
            <a:effectLst/>
            <a:latin typeface="+mn-lt"/>
            <a:ea typeface="+mn-ea"/>
            <a:cs typeface="+mn-cs"/>
          </a:endParaRPr>
        </a:p>
      </dsp:txBody>
      <dsp:txXfrm>
        <a:off x="760519" y="3835475"/>
        <a:ext cx="11336772" cy="1095850"/>
      </dsp:txXfrm>
    </dsp:sp>
    <dsp:sp modelId="{87F3A6DD-1DC4-4E03-B468-1AE401B0EE89}">
      <dsp:nvSpPr>
        <dsp:cNvPr id="0" name=""/>
        <dsp:cNvSpPr/>
      </dsp:nvSpPr>
      <dsp:spPr>
        <a:xfrm>
          <a:off x="75613" y="3698493"/>
          <a:ext cx="1369812" cy="136981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C783C-FAF2-478D-B1D6-F215287C0750}">
      <dsp:nvSpPr>
        <dsp:cNvPr id="0" name=""/>
        <dsp:cNvSpPr/>
      </dsp:nvSpPr>
      <dsp:spPr>
        <a:xfrm>
          <a:off x="-6201672" y="-949060"/>
          <a:ext cx="7384520" cy="7384520"/>
        </a:xfrm>
        <a:prstGeom prst="blockArc">
          <a:avLst>
            <a:gd name="adj1" fmla="val 18900000"/>
            <a:gd name="adj2" fmla="val 2700000"/>
            <a:gd name="adj3" fmla="val 293"/>
          </a:avLst>
        </a:prstGeom>
        <a:noFill/>
        <a:ln w="127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AD6946C-DFEA-47F6-BB55-FF4759CD77BE}">
      <dsp:nvSpPr>
        <dsp:cNvPr id="0" name=""/>
        <dsp:cNvSpPr/>
      </dsp:nvSpPr>
      <dsp:spPr>
        <a:xfrm>
          <a:off x="761512" y="548639"/>
          <a:ext cx="10668975" cy="1097279"/>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0966"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En nuestro estudio, en las tablas de seguimiento por año, no se explica que pasó con un número importante de pacientes.</a:t>
          </a:r>
          <a:endParaRPr lang="es-VE" sz="1800" b="1" kern="1200" dirty="0">
            <a:solidFill>
              <a:schemeClr val="tx1"/>
            </a:solidFill>
          </a:endParaRPr>
        </a:p>
      </dsp:txBody>
      <dsp:txXfrm>
        <a:off x="761512" y="548639"/>
        <a:ext cx="10668975" cy="1097279"/>
      </dsp:txXfrm>
    </dsp:sp>
    <dsp:sp modelId="{00B2270C-169E-45B6-80CD-48BF82A3406F}">
      <dsp:nvSpPr>
        <dsp:cNvPr id="0" name=""/>
        <dsp:cNvSpPr/>
      </dsp:nvSpPr>
      <dsp:spPr>
        <a:xfrm>
          <a:off x="75712" y="411479"/>
          <a:ext cx="1371599" cy="137159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CB2AD3E-DAA4-493E-A615-0B994DB4EF9E}">
      <dsp:nvSpPr>
        <dsp:cNvPr id="0" name=""/>
        <dsp:cNvSpPr/>
      </dsp:nvSpPr>
      <dsp:spPr>
        <a:xfrm>
          <a:off x="1160373" y="2194559"/>
          <a:ext cx="10270114" cy="1097279"/>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0966"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No se precisa el tipo de tratamiento que recibieron los pacientes que podría haber disminuido la tasa de </a:t>
          </a:r>
          <a:r>
            <a:rPr lang="es-ES" sz="1800" b="1" kern="1200" dirty="0" err="1">
              <a:solidFill>
                <a:schemeClr val="tx1"/>
              </a:solidFill>
            </a:rPr>
            <a:t>stroke</a:t>
          </a:r>
          <a:r>
            <a:rPr lang="es-ES" sz="1800" b="1" kern="1200" dirty="0">
              <a:solidFill>
                <a:schemeClr val="tx1"/>
              </a:solidFill>
            </a:rPr>
            <a:t> (monoterapia, doble o triple terapia, ni dosis) con el fin de evaluar la magnitud del tratamiento con </a:t>
          </a:r>
          <a:r>
            <a:rPr lang="es-ES" sz="1800" b="1" kern="1200" dirty="0" err="1">
              <a:solidFill>
                <a:schemeClr val="tx1"/>
              </a:solidFill>
            </a:rPr>
            <a:t>calcioantagonistas</a:t>
          </a:r>
          <a:r>
            <a:rPr lang="es-ES" sz="1800" b="1" kern="1200" dirty="0">
              <a:solidFill>
                <a:schemeClr val="tx1"/>
              </a:solidFill>
            </a:rPr>
            <a:t>.</a:t>
          </a:r>
          <a:endParaRPr lang="es-VE" sz="1800" b="1" kern="1200" dirty="0">
            <a:solidFill>
              <a:schemeClr val="tx1"/>
            </a:solidFill>
          </a:endParaRPr>
        </a:p>
      </dsp:txBody>
      <dsp:txXfrm>
        <a:off x="1160373" y="2194559"/>
        <a:ext cx="10270114" cy="1097279"/>
      </dsp:txXfrm>
    </dsp:sp>
    <dsp:sp modelId="{B2836FBA-FE55-458E-BB98-F0B0EC3FEE34}">
      <dsp:nvSpPr>
        <dsp:cNvPr id="0" name=""/>
        <dsp:cNvSpPr/>
      </dsp:nvSpPr>
      <dsp:spPr>
        <a:xfrm>
          <a:off x="474573" y="2057399"/>
          <a:ext cx="1371599" cy="137159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45D371B-1323-41A7-9B8F-C189D8E50926}">
      <dsp:nvSpPr>
        <dsp:cNvPr id="0" name=""/>
        <dsp:cNvSpPr/>
      </dsp:nvSpPr>
      <dsp:spPr>
        <a:xfrm>
          <a:off x="761512" y="3793987"/>
          <a:ext cx="10668975" cy="1097279"/>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0966" tIns="45720" rIns="45720" bIns="4572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tx1"/>
              </a:solidFill>
            </a:rPr>
            <a:t>Consideramos que nuestro estudio responde la interrogante planteada ya que con los resultados evidenciamos reducción de </a:t>
          </a:r>
          <a:r>
            <a:rPr lang="es-ES" sz="1800" b="1" kern="1200" dirty="0" err="1">
              <a:solidFill>
                <a:schemeClr val="tx1"/>
              </a:solidFill>
            </a:rPr>
            <a:t>stroke</a:t>
          </a:r>
          <a:r>
            <a:rPr lang="es-ES" sz="1800" b="1" kern="1200" dirty="0">
              <a:solidFill>
                <a:schemeClr val="tx1"/>
              </a:solidFill>
            </a:rPr>
            <a:t> y angina de pecho en pacientes ancianos (a pesar que el punto de corte de la edad es distinto, el mismo esta incluido)</a:t>
          </a:r>
          <a:endParaRPr lang="es-VE" sz="1800" b="1" kern="1200" dirty="0">
            <a:solidFill>
              <a:schemeClr val="tx1"/>
            </a:solidFill>
          </a:endParaRPr>
        </a:p>
      </dsp:txBody>
      <dsp:txXfrm>
        <a:off x="761512" y="3793987"/>
        <a:ext cx="10668975" cy="1097279"/>
      </dsp:txXfrm>
    </dsp:sp>
    <dsp:sp modelId="{3DECD4D4-0898-4D0A-82CD-CA3BB420BFD9}">
      <dsp:nvSpPr>
        <dsp:cNvPr id="0" name=""/>
        <dsp:cNvSpPr/>
      </dsp:nvSpPr>
      <dsp:spPr>
        <a:xfrm>
          <a:off x="75712" y="3703319"/>
          <a:ext cx="1371599" cy="137159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BDAF-F1B1-4903-A460-BE838666AC88}">
      <dsp:nvSpPr>
        <dsp:cNvPr id="0" name=""/>
        <dsp:cNvSpPr/>
      </dsp:nvSpPr>
      <dsp:spPr>
        <a:xfrm>
          <a:off x="0" y="369184"/>
          <a:ext cx="11332028" cy="4532811"/>
        </a:xfrm>
        <a:prstGeom prst="leftRightRibbon">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6433517-6363-408F-93C5-5A37805D28DF}">
      <dsp:nvSpPr>
        <dsp:cNvPr id="0" name=""/>
        <dsp:cNvSpPr/>
      </dsp:nvSpPr>
      <dsp:spPr>
        <a:xfrm>
          <a:off x="1359843" y="1162426"/>
          <a:ext cx="3739569" cy="222107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56464" rIns="0" bIns="167640" numCol="1" spcCol="1270" anchor="ctr" anchorCtr="0">
          <a:noAutofit/>
        </a:bodyPr>
        <a:lstStyle/>
        <a:p>
          <a:pPr marL="0" lvl="0" indent="0" algn="ctr" defTabSz="1955800">
            <a:lnSpc>
              <a:spcPct val="90000"/>
            </a:lnSpc>
            <a:spcBef>
              <a:spcPct val="0"/>
            </a:spcBef>
            <a:spcAft>
              <a:spcPct val="35000"/>
            </a:spcAft>
            <a:buNone/>
          </a:pPr>
          <a:r>
            <a:rPr lang="es-ES" sz="4400" b="1" kern="1200" dirty="0"/>
            <a:t>Gracias</a:t>
          </a:r>
          <a:endParaRPr lang="es-VE" sz="4400" b="1" kern="1200" dirty="0"/>
        </a:p>
      </dsp:txBody>
      <dsp:txXfrm>
        <a:off x="1359843" y="1162426"/>
        <a:ext cx="3739569" cy="2221077"/>
      </dsp:txXfrm>
    </dsp:sp>
    <dsp:sp modelId="{98048009-8CD3-497E-B456-ADBB479DD58C}">
      <dsp:nvSpPr>
        <dsp:cNvPr id="0" name=""/>
        <dsp:cNvSpPr/>
      </dsp:nvSpPr>
      <dsp:spPr>
        <a:xfrm>
          <a:off x="5666014" y="1887676"/>
          <a:ext cx="4419490" cy="2221077"/>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156464" rIns="0" bIns="167640" numCol="1" spcCol="1270" anchor="ctr" anchorCtr="0">
          <a:noAutofit/>
        </a:bodyPr>
        <a:lstStyle/>
        <a:p>
          <a:pPr marL="0" lvl="0" indent="0" algn="ctr" defTabSz="1955800">
            <a:lnSpc>
              <a:spcPct val="90000"/>
            </a:lnSpc>
            <a:spcBef>
              <a:spcPct val="0"/>
            </a:spcBef>
            <a:spcAft>
              <a:spcPct val="35000"/>
            </a:spcAft>
            <a:buNone/>
          </a:pPr>
          <a:r>
            <a:rPr lang="es-ES" sz="4400" b="1" kern="1200"/>
            <a:t>por su atención</a:t>
          </a:r>
          <a:endParaRPr lang="es-VE" sz="4400" b="1" kern="1200" dirty="0"/>
        </a:p>
      </dsp:txBody>
      <dsp:txXfrm>
        <a:off x="5666014" y="1887676"/>
        <a:ext cx="4419490" cy="2221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8909-01E2-45BF-BDBA-6C470F283BCB}">
      <dsp:nvSpPr>
        <dsp:cNvPr id="0" name=""/>
        <dsp:cNvSpPr/>
      </dsp:nvSpPr>
      <dsp:spPr>
        <a:xfrm>
          <a:off x="0" y="0"/>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t>Vía oral </a:t>
          </a:r>
        </a:p>
      </dsp:txBody>
      <dsp:txXfrm>
        <a:off x="28188" y="28188"/>
        <a:ext cx="2806513" cy="906048"/>
      </dsp:txXfrm>
    </dsp:sp>
    <dsp:sp modelId="{02637BA6-CA68-41DD-AC6D-3317DC02B4C2}">
      <dsp:nvSpPr>
        <dsp:cNvPr id="0" name=""/>
        <dsp:cNvSpPr/>
      </dsp:nvSpPr>
      <dsp:spPr>
        <a:xfrm>
          <a:off x="339268" y="1122829"/>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t>10-40mg OD o cada 12 horas.</a:t>
          </a:r>
        </a:p>
      </dsp:txBody>
      <dsp:txXfrm>
        <a:off x="367456" y="1151017"/>
        <a:ext cx="2823823" cy="906048"/>
      </dsp:txXfrm>
    </dsp:sp>
    <dsp:sp modelId="{DC6A73C8-AB70-4BE8-A5FE-E8A4EA1C9687}">
      <dsp:nvSpPr>
        <dsp:cNvPr id="0" name=""/>
        <dsp:cNvSpPr/>
      </dsp:nvSpPr>
      <dsp:spPr>
        <a:xfrm>
          <a:off x="678537" y="2245658"/>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ES" sz="1700" b="1" kern="1200" dirty="0"/>
            <a:t>No es necesario ajustar la dosis en pacientes con función renal alterada</a:t>
          </a:r>
        </a:p>
      </dsp:txBody>
      <dsp:txXfrm>
        <a:off x="706725" y="2273846"/>
        <a:ext cx="2823823" cy="906048"/>
      </dsp:txXfrm>
    </dsp:sp>
    <dsp:sp modelId="{9A0084C7-02E4-4D9A-80B7-0987F150F1DD}">
      <dsp:nvSpPr>
        <dsp:cNvPr id="0" name=""/>
        <dsp:cNvSpPr/>
      </dsp:nvSpPr>
      <dsp:spPr>
        <a:xfrm>
          <a:off x="3219467" y="729838"/>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360222" y="729838"/>
        <a:ext cx="344066" cy="470746"/>
      </dsp:txXfrm>
    </dsp:sp>
    <dsp:sp modelId="{0C4553E3-6BD2-4808-819B-27F642301765}">
      <dsp:nvSpPr>
        <dsp:cNvPr id="0" name=""/>
        <dsp:cNvSpPr/>
      </dsp:nvSpPr>
      <dsp:spPr>
        <a:xfrm>
          <a:off x="3558736" y="1846251"/>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699491" y="1846251"/>
        <a:ext cx="344066" cy="470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88909-01E2-45BF-BDBA-6C470F283BCB}">
      <dsp:nvSpPr>
        <dsp:cNvPr id="0" name=""/>
        <dsp:cNvSpPr/>
      </dsp:nvSpPr>
      <dsp:spPr>
        <a:xfrm>
          <a:off x="0" y="0"/>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Hipersensibilidad al principio activo o excipientes. </a:t>
          </a:r>
        </a:p>
      </dsp:txBody>
      <dsp:txXfrm>
        <a:off x="28188" y="28188"/>
        <a:ext cx="2806513" cy="906048"/>
      </dsp:txXfrm>
    </dsp:sp>
    <dsp:sp modelId="{02637BA6-CA68-41DD-AC6D-3317DC02B4C2}">
      <dsp:nvSpPr>
        <dsp:cNvPr id="0" name=""/>
        <dsp:cNvSpPr/>
      </dsp:nvSpPr>
      <dsp:spPr>
        <a:xfrm>
          <a:off x="339268" y="1122829"/>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Angina de pecho inestable o IM reciente.</a:t>
          </a:r>
        </a:p>
      </dsp:txBody>
      <dsp:txXfrm>
        <a:off x="367456" y="1151017"/>
        <a:ext cx="2823823" cy="906048"/>
      </dsp:txXfrm>
    </dsp:sp>
    <dsp:sp modelId="{DC6A73C8-AB70-4BE8-A5FE-E8A4EA1C9687}">
      <dsp:nvSpPr>
        <dsp:cNvPr id="0" name=""/>
        <dsp:cNvSpPr/>
      </dsp:nvSpPr>
      <dsp:spPr>
        <a:xfrm>
          <a:off x="678537" y="2245658"/>
          <a:ext cx="3845043" cy="9624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t>Embarazo y lactancia.</a:t>
          </a:r>
        </a:p>
      </dsp:txBody>
      <dsp:txXfrm>
        <a:off x="706725" y="2273846"/>
        <a:ext cx="2823823" cy="906048"/>
      </dsp:txXfrm>
    </dsp:sp>
    <dsp:sp modelId="{9A0084C7-02E4-4D9A-80B7-0987F150F1DD}">
      <dsp:nvSpPr>
        <dsp:cNvPr id="0" name=""/>
        <dsp:cNvSpPr/>
      </dsp:nvSpPr>
      <dsp:spPr>
        <a:xfrm>
          <a:off x="3219467" y="729838"/>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360222" y="729838"/>
        <a:ext cx="344066" cy="470746"/>
      </dsp:txXfrm>
    </dsp:sp>
    <dsp:sp modelId="{0C4553E3-6BD2-4808-819B-27F642301765}">
      <dsp:nvSpPr>
        <dsp:cNvPr id="0" name=""/>
        <dsp:cNvSpPr/>
      </dsp:nvSpPr>
      <dsp:spPr>
        <a:xfrm>
          <a:off x="3558736" y="1846251"/>
          <a:ext cx="625576" cy="6255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s-ES" sz="2800" kern="1200"/>
        </a:p>
      </dsp:txBody>
      <dsp:txXfrm>
        <a:off x="3699491" y="1846251"/>
        <a:ext cx="344066" cy="470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9FAB9-12E4-40FC-A226-53A17A120790}">
      <dsp:nvSpPr>
        <dsp:cNvPr id="0" name=""/>
        <dsp:cNvSpPr/>
      </dsp:nvSpPr>
      <dsp:spPr>
        <a:xfrm>
          <a:off x="647" y="806888"/>
          <a:ext cx="2524741" cy="1514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Reduce el riesgo de morbimortalidad de CV</a:t>
          </a:r>
          <a:endParaRPr lang="es-VE" sz="2000" b="1" kern="1200" dirty="0">
            <a:solidFill>
              <a:schemeClr val="tx1"/>
            </a:solidFill>
          </a:endParaRPr>
        </a:p>
      </dsp:txBody>
      <dsp:txXfrm>
        <a:off x="647" y="806888"/>
        <a:ext cx="2524741" cy="1514844"/>
      </dsp:txXfrm>
    </dsp:sp>
    <dsp:sp modelId="{945A9A0B-84BB-47C9-8EEC-DAF4D1D0B3DE}">
      <dsp:nvSpPr>
        <dsp:cNvPr id="0" name=""/>
        <dsp:cNvSpPr/>
      </dsp:nvSpPr>
      <dsp:spPr>
        <a:xfrm>
          <a:off x="2777863" y="806888"/>
          <a:ext cx="2524741" cy="1514844"/>
        </a:xfrm>
        <a:prstGeom prst="rect">
          <a:avLst/>
        </a:prstGeom>
        <a:solidFill>
          <a:schemeClr val="accent2">
            <a:hueOff val="319356"/>
            <a:satOff val="-1825"/>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Reduce mortalidad por todas las causas</a:t>
          </a:r>
          <a:endParaRPr lang="es-VE" sz="2000" b="1" kern="1200" dirty="0">
            <a:solidFill>
              <a:schemeClr val="tx1"/>
            </a:solidFill>
          </a:endParaRPr>
        </a:p>
      </dsp:txBody>
      <dsp:txXfrm>
        <a:off x="2777863" y="806888"/>
        <a:ext cx="2524741" cy="1514844"/>
      </dsp:txXfrm>
    </dsp:sp>
    <dsp:sp modelId="{1FBC3C18-D6FD-45E2-88A0-56B52B7C13EE}">
      <dsp:nvSpPr>
        <dsp:cNvPr id="0" name=""/>
        <dsp:cNvSpPr/>
      </dsp:nvSpPr>
      <dsp:spPr>
        <a:xfrm>
          <a:off x="647" y="2574208"/>
          <a:ext cx="2524741" cy="1514844"/>
        </a:xfrm>
        <a:prstGeom prst="rect">
          <a:avLst/>
        </a:prstGeom>
        <a:solidFill>
          <a:schemeClr val="accent2">
            <a:hueOff val="638711"/>
            <a:satOff val="-3650"/>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Es bien tolerado</a:t>
          </a:r>
          <a:endParaRPr lang="es-VE" sz="2000" b="1" kern="1200" dirty="0">
            <a:solidFill>
              <a:schemeClr val="tx1"/>
            </a:solidFill>
          </a:endParaRPr>
        </a:p>
      </dsp:txBody>
      <dsp:txXfrm>
        <a:off x="647" y="2574208"/>
        <a:ext cx="2524741" cy="1514844"/>
      </dsp:txXfrm>
    </dsp:sp>
    <dsp:sp modelId="{FD1F1187-5969-4628-B1C9-D4CFD2996E2C}">
      <dsp:nvSpPr>
        <dsp:cNvPr id="0" name=""/>
        <dsp:cNvSpPr/>
      </dsp:nvSpPr>
      <dsp:spPr>
        <a:xfrm>
          <a:off x="2777863" y="2574208"/>
          <a:ext cx="2524741" cy="1514844"/>
        </a:xfrm>
        <a:prstGeom prst="rect">
          <a:avLst/>
        </a:prstGeom>
        <a:solidFill>
          <a:schemeClr val="accent2">
            <a:hueOff val="958067"/>
            <a:satOff val="-5475"/>
            <a:lumOff val="529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tx1"/>
              </a:solidFill>
            </a:rPr>
            <a:t>Las comorbilidades con mas más frecuentes en este grupo</a:t>
          </a:r>
          <a:endParaRPr lang="es-VE" sz="2000" b="1" kern="1200" dirty="0">
            <a:solidFill>
              <a:schemeClr val="tx1"/>
            </a:solidFill>
          </a:endParaRPr>
        </a:p>
      </dsp:txBody>
      <dsp:txXfrm>
        <a:off x="2777863" y="2574208"/>
        <a:ext cx="2524741" cy="1514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C01E6-44D0-47D4-A89E-44873DACBA56}">
      <dsp:nvSpPr>
        <dsp:cNvPr id="0" name=""/>
        <dsp:cNvSpPr/>
      </dsp:nvSpPr>
      <dsp:spPr>
        <a:xfrm>
          <a:off x="946345" y="0"/>
          <a:ext cx="2347770" cy="1304316"/>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198 centros</a:t>
          </a:r>
          <a:endParaRPr lang="es-VE" sz="2400" b="1" kern="1200" dirty="0"/>
        </a:p>
      </dsp:txBody>
      <dsp:txXfrm>
        <a:off x="984547" y="38202"/>
        <a:ext cx="2271366" cy="1227912"/>
      </dsp:txXfrm>
    </dsp:sp>
    <dsp:sp modelId="{77960222-C61F-45A6-B80F-B4489BECCAF1}">
      <dsp:nvSpPr>
        <dsp:cNvPr id="0" name=""/>
        <dsp:cNvSpPr/>
      </dsp:nvSpPr>
      <dsp:spPr>
        <a:xfrm rot="5400000">
          <a:off x="1875671" y="1336924"/>
          <a:ext cx="489118" cy="586942"/>
        </a:xfrm>
        <a:prstGeom prst="rightArrow">
          <a:avLst>
            <a:gd name="adj1" fmla="val 60000"/>
            <a:gd name="adj2" fmla="val 5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VE" sz="1900" b="1" kern="1200"/>
        </a:p>
      </dsp:txBody>
      <dsp:txXfrm rot="-5400000">
        <a:off x="1944148" y="1385836"/>
        <a:ext cx="352166" cy="342383"/>
      </dsp:txXfrm>
    </dsp:sp>
    <dsp:sp modelId="{EF328568-540F-4654-94C8-2AAB036FA151}">
      <dsp:nvSpPr>
        <dsp:cNvPr id="0" name=""/>
        <dsp:cNvSpPr/>
      </dsp:nvSpPr>
      <dsp:spPr>
        <a:xfrm>
          <a:off x="946345" y="1956475"/>
          <a:ext cx="2347770" cy="1304316"/>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23 países</a:t>
          </a:r>
          <a:endParaRPr lang="es-VE" sz="2400" b="1" kern="1200" dirty="0"/>
        </a:p>
      </dsp:txBody>
      <dsp:txXfrm>
        <a:off x="984547" y="1994677"/>
        <a:ext cx="2271366" cy="1227912"/>
      </dsp:txXfrm>
    </dsp:sp>
    <dsp:sp modelId="{74CD8945-BE91-48D3-BC25-6694E18BB839}">
      <dsp:nvSpPr>
        <dsp:cNvPr id="0" name=""/>
        <dsp:cNvSpPr/>
      </dsp:nvSpPr>
      <dsp:spPr>
        <a:xfrm rot="5400000">
          <a:off x="1875671" y="3293400"/>
          <a:ext cx="489118" cy="586942"/>
        </a:xfrm>
        <a:prstGeom prst="rightArrow">
          <a:avLst>
            <a:gd name="adj1" fmla="val 60000"/>
            <a:gd name="adj2" fmla="val 5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VE" sz="1900" b="1" kern="1200"/>
        </a:p>
      </dsp:txBody>
      <dsp:txXfrm rot="-5400000">
        <a:off x="1944148" y="3342312"/>
        <a:ext cx="352166" cy="342383"/>
      </dsp:txXfrm>
    </dsp:sp>
    <dsp:sp modelId="{9DCD3E1A-8331-4308-BDC9-12A08E43B2C2}">
      <dsp:nvSpPr>
        <dsp:cNvPr id="0" name=""/>
        <dsp:cNvSpPr/>
      </dsp:nvSpPr>
      <dsp:spPr>
        <a:xfrm>
          <a:off x="946345" y="3912950"/>
          <a:ext cx="2347770" cy="1304316"/>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t>Europa Occidental y Oriental</a:t>
          </a:r>
          <a:endParaRPr lang="es-VE" sz="2400" b="1" kern="1200" dirty="0"/>
        </a:p>
      </dsp:txBody>
      <dsp:txXfrm>
        <a:off x="984547" y="3951152"/>
        <a:ext cx="2271366" cy="1227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7C3D-E8EC-4C3B-8BDE-A061C95807B9}">
      <dsp:nvSpPr>
        <dsp:cNvPr id="0" name=""/>
        <dsp:cNvSpPr/>
      </dsp:nvSpPr>
      <dsp:spPr>
        <a:xfrm>
          <a:off x="0" y="1207293"/>
          <a:ext cx="10303043" cy="160972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F5D4A-E30D-4CBE-85E8-26FAA25C6048}">
      <dsp:nvSpPr>
        <dsp:cNvPr id="0" name=""/>
        <dsp:cNvSpPr/>
      </dsp:nvSpPr>
      <dsp:spPr>
        <a:xfrm>
          <a:off x="2909" y="0"/>
          <a:ext cx="2757372" cy="16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S" sz="1800" b="1" kern="1200" dirty="0"/>
            <a:t>Estratificación por centro, sexo y complicaciones CV previas.</a:t>
          </a:r>
          <a:endParaRPr lang="es-VE" sz="1800" b="1" kern="1200" dirty="0"/>
        </a:p>
      </dsp:txBody>
      <dsp:txXfrm>
        <a:off x="2909" y="0"/>
        <a:ext cx="2757372" cy="1609725"/>
      </dsp:txXfrm>
    </dsp:sp>
    <dsp:sp modelId="{38F1C2DF-2517-4AE7-A320-6EDE4D726FDD}">
      <dsp:nvSpPr>
        <dsp:cNvPr id="0" name=""/>
        <dsp:cNvSpPr/>
      </dsp:nvSpPr>
      <dsp:spPr>
        <a:xfrm>
          <a:off x="1180379" y="1810940"/>
          <a:ext cx="402431" cy="40243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1C6E5-9632-4AE3-AA19-02DCB6DB62BA}">
      <dsp:nvSpPr>
        <dsp:cNvPr id="0" name=""/>
        <dsp:cNvSpPr/>
      </dsp:nvSpPr>
      <dsp:spPr>
        <a:xfrm>
          <a:off x="2898149" y="2414587"/>
          <a:ext cx="2757372" cy="16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s-ES" sz="1800" b="1" kern="1200" dirty="0"/>
            <a:t>Asignación al azar: medicación activa vs placebo.</a:t>
          </a:r>
          <a:endParaRPr lang="es-VE" sz="1800" b="1" kern="1200" dirty="0"/>
        </a:p>
      </dsp:txBody>
      <dsp:txXfrm>
        <a:off x="2898149" y="2414587"/>
        <a:ext cx="2757372" cy="1609725"/>
      </dsp:txXfrm>
    </dsp:sp>
    <dsp:sp modelId="{B5D4B189-4F41-46AC-8636-4A2BE6235760}">
      <dsp:nvSpPr>
        <dsp:cNvPr id="0" name=""/>
        <dsp:cNvSpPr/>
      </dsp:nvSpPr>
      <dsp:spPr>
        <a:xfrm>
          <a:off x="4075619" y="1810940"/>
          <a:ext cx="402431" cy="40243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EF12F-F68A-4503-AC03-67BB03C4B1EF}">
      <dsp:nvSpPr>
        <dsp:cNvPr id="0" name=""/>
        <dsp:cNvSpPr/>
      </dsp:nvSpPr>
      <dsp:spPr>
        <a:xfrm>
          <a:off x="5793390" y="0"/>
          <a:ext cx="3476439" cy="160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s-ES" sz="1800" b="1" kern="1200" dirty="0"/>
            <a:t>Tratamiento activo: </a:t>
          </a:r>
          <a:r>
            <a:rPr lang="es-ES" sz="1800" b="1" kern="1200" dirty="0" err="1"/>
            <a:t>Nitrendipina</a:t>
          </a:r>
          <a:r>
            <a:rPr lang="es-ES" sz="1800" b="1" kern="1200" dirty="0"/>
            <a:t>, de ser necesario se combino con enalapril, hidroclorotiazida o ambos</a:t>
          </a:r>
          <a:endParaRPr lang="es-VE" sz="1800" b="1" kern="1200" dirty="0"/>
        </a:p>
      </dsp:txBody>
      <dsp:txXfrm>
        <a:off x="5793390" y="0"/>
        <a:ext cx="3476439" cy="1609725"/>
      </dsp:txXfrm>
    </dsp:sp>
    <dsp:sp modelId="{DD9045E6-07A4-42C5-B35C-5EE56AB70A3D}">
      <dsp:nvSpPr>
        <dsp:cNvPr id="0" name=""/>
        <dsp:cNvSpPr/>
      </dsp:nvSpPr>
      <dsp:spPr>
        <a:xfrm>
          <a:off x="7330394" y="1810940"/>
          <a:ext cx="402431" cy="40243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A2DD-A694-40D3-8680-540C8C641B38}">
      <dsp:nvSpPr>
        <dsp:cNvPr id="0" name=""/>
        <dsp:cNvSpPr/>
      </dsp:nvSpPr>
      <dsp:spPr>
        <a:xfrm>
          <a:off x="0" y="1875608"/>
          <a:ext cx="8128000" cy="1667450"/>
        </a:xfrm>
        <a:prstGeom prst="right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605F2-B8FE-4342-9915-9AA1776E3DA7}">
      <dsp:nvSpPr>
        <dsp:cNvPr id="0" name=""/>
        <dsp:cNvSpPr/>
      </dsp:nvSpPr>
      <dsp:spPr>
        <a:xfrm>
          <a:off x="5866606" y="2292471"/>
          <a:ext cx="1448593" cy="83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s-ES" sz="1700" b="1" kern="1200" dirty="0"/>
            <a:t>20mg dos veces al día</a:t>
          </a:r>
          <a:endParaRPr lang="es-VE" sz="1700" b="1" kern="1200" dirty="0"/>
        </a:p>
      </dsp:txBody>
      <dsp:txXfrm>
        <a:off x="5866606" y="2292471"/>
        <a:ext cx="1448593" cy="833725"/>
      </dsp:txXfrm>
    </dsp:sp>
    <dsp:sp modelId="{712A8DED-B153-49AA-B7E5-0C07391C09F2}">
      <dsp:nvSpPr>
        <dsp:cNvPr id="0" name=""/>
        <dsp:cNvSpPr/>
      </dsp:nvSpPr>
      <dsp:spPr>
        <a:xfrm>
          <a:off x="4128293" y="2292471"/>
          <a:ext cx="1448593" cy="83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s-ES" sz="1700" b="1" kern="1200" dirty="0"/>
            <a:t>10mg dos veces al día</a:t>
          </a:r>
          <a:endParaRPr lang="es-VE" sz="1700" b="1" kern="1200" dirty="0"/>
        </a:p>
      </dsp:txBody>
      <dsp:txXfrm>
        <a:off x="4128293" y="2292471"/>
        <a:ext cx="1448593" cy="833725"/>
      </dsp:txXfrm>
    </dsp:sp>
    <dsp:sp modelId="{9701052B-66C6-4B23-9775-4A322A1B91CB}">
      <dsp:nvSpPr>
        <dsp:cNvPr id="0" name=""/>
        <dsp:cNvSpPr/>
      </dsp:nvSpPr>
      <dsp:spPr>
        <a:xfrm>
          <a:off x="2389981" y="2292471"/>
          <a:ext cx="1448593" cy="83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s-ES" sz="1700" b="1" kern="1200" dirty="0"/>
            <a:t>10 mg por la noche</a:t>
          </a:r>
          <a:endParaRPr lang="es-VE" sz="1700" b="1" kern="1200" dirty="0"/>
        </a:p>
      </dsp:txBody>
      <dsp:txXfrm>
        <a:off x="2389981" y="2292471"/>
        <a:ext cx="1448593" cy="833725"/>
      </dsp:txXfrm>
    </dsp:sp>
    <dsp:sp modelId="{111F2361-C52E-4302-80CC-7845C77E5030}">
      <dsp:nvSpPr>
        <dsp:cNvPr id="0" name=""/>
        <dsp:cNvSpPr/>
      </dsp:nvSpPr>
      <dsp:spPr>
        <a:xfrm>
          <a:off x="651668" y="2292471"/>
          <a:ext cx="1448593" cy="83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s-ES" sz="1700" b="1" kern="1200" dirty="0"/>
            <a:t>Dosificación NITRENDIPINA</a:t>
          </a:r>
          <a:endParaRPr lang="es-VE" sz="1700" b="1" kern="1200" dirty="0"/>
        </a:p>
      </dsp:txBody>
      <dsp:txXfrm>
        <a:off x="651668" y="2292471"/>
        <a:ext cx="1448593" cy="833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8A2DD-A694-40D3-8680-540C8C641B38}">
      <dsp:nvSpPr>
        <dsp:cNvPr id="0" name=""/>
        <dsp:cNvSpPr/>
      </dsp:nvSpPr>
      <dsp:spPr>
        <a:xfrm>
          <a:off x="0" y="1789933"/>
          <a:ext cx="8128000" cy="1838800"/>
        </a:xfrm>
        <a:prstGeom prst="right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605F2-B8FE-4342-9915-9AA1776E3DA7}">
      <dsp:nvSpPr>
        <dsp:cNvPr id="0" name=""/>
        <dsp:cNvSpPr/>
      </dsp:nvSpPr>
      <dsp:spPr>
        <a:xfrm>
          <a:off x="5866606" y="2249633"/>
          <a:ext cx="1448593"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es-ES" sz="1900" b="1" kern="1200" dirty="0"/>
            <a:t>20mg por la noche</a:t>
          </a:r>
          <a:endParaRPr lang="es-VE" sz="1900" b="1" kern="1200" dirty="0"/>
        </a:p>
      </dsp:txBody>
      <dsp:txXfrm>
        <a:off x="5866606" y="2249633"/>
        <a:ext cx="1448593" cy="919400"/>
      </dsp:txXfrm>
    </dsp:sp>
    <dsp:sp modelId="{712A8DED-B153-49AA-B7E5-0C07391C09F2}">
      <dsp:nvSpPr>
        <dsp:cNvPr id="0" name=""/>
        <dsp:cNvSpPr/>
      </dsp:nvSpPr>
      <dsp:spPr>
        <a:xfrm>
          <a:off x="4128293" y="2249633"/>
          <a:ext cx="1448593"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es-ES" sz="1900" b="1" kern="1200" dirty="0"/>
            <a:t>10mg por la noche</a:t>
          </a:r>
          <a:endParaRPr lang="es-VE" sz="1900" b="1" kern="1200" dirty="0"/>
        </a:p>
      </dsp:txBody>
      <dsp:txXfrm>
        <a:off x="4128293" y="2249633"/>
        <a:ext cx="1448593" cy="919400"/>
      </dsp:txXfrm>
    </dsp:sp>
    <dsp:sp modelId="{9701052B-66C6-4B23-9775-4A322A1B91CB}">
      <dsp:nvSpPr>
        <dsp:cNvPr id="0" name=""/>
        <dsp:cNvSpPr/>
      </dsp:nvSpPr>
      <dsp:spPr>
        <a:xfrm>
          <a:off x="2389981" y="2249633"/>
          <a:ext cx="1448593"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es-ES" sz="1900" b="1" kern="1200" dirty="0"/>
            <a:t>5 mg por la noche</a:t>
          </a:r>
          <a:endParaRPr lang="es-VE" sz="1900" b="1" kern="1200" dirty="0"/>
        </a:p>
      </dsp:txBody>
      <dsp:txXfrm>
        <a:off x="2389981" y="2249633"/>
        <a:ext cx="1448593" cy="919400"/>
      </dsp:txXfrm>
    </dsp:sp>
    <dsp:sp modelId="{111F2361-C52E-4302-80CC-7845C77E5030}">
      <dsp:nvSpPr>
        <dsp:cNvPr id="0" name=""/>
        <dsp:cNvSpPr/>
      </dsp:nvSpPr>
      <dsp:spPr>
        <a:xfrm>
          <a:off x="651668" y="2249633"/>
          <a:ext cx="1448593" cy="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marL="0" lvl="0" indent="0" algn="ctr" defTabSz="844550">
            <a:lnSpc>
              <a:spcPct val="90000"/>
            </a:lnSpc>
            <a:spcBef>
              <a:spcPct val="0"/>
            </a:spcBef>
            <a:spcAft>
              <a:spcPct val="35000"/>
            </a:spcAft>
            <a:buNone/>
          </a:pPr>
          <a:r>
            <a:rPr lang="es-ES" sz="1900" b="1" kern="1200" dirty="0"/>
            <a:t>Dosificación ENALAPRIL</a:t>
          </a:r>
          <a:endParaRPr lang="es-VE" sz="1900" b="1" kern="1200" dirty="0"/>
        </a:p>
      </dsp:txBody>
      <dsp:txXfrm>
        <a:off x="651668" y="2249633"/>
        <a:ext cx="1448593" cy="9194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8C8EF-07E6-4555-81AC-01D816BF1AD2}" type="datetimeFigureOut">
              <a:rPr lang="es-VE" smtClean="0"/>
              <a:t>06/06/2019</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DCC74-6413-418E-9F34-A83B44524E4A}" type="slidenum">
              <a:rPr lang="es-VE" smtClean="0"/>
              <a:t>‹Nº›</a:t>
            </a:fld>
            <a:endParaRPr lang="es-VE"/>
          </a:p>
        </p:txBody>
      </p:sp>
    </p:spTree>
    <p:extLst>
      <p:ext uri="{BB962C8B-B14F-4D97-AF65-F5344CB8AC3E}">
        <p14:creationId xmlns:p14="http://schemas.microsoft.com/office/powerpoint/2010/main" val="137707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función de los canales tipo L, consiste en admitir una cantidad sustancial de iones de calcio, requeridos para el inicio de la contracción, </a:t>
            </a:r>
            <a:r>
              <a:rPr lang="es-ES" dirty="0" err="1"/>
              <a:t>via</a:t>
            </a:r>
            <a:r>
              <a:rPr lang="es-ES" dirty="0"/>
              <a:t> liberación de calcio, inducida por calcio del retículo sarcoplásmico.</a:t>
            </a:r>
          </a:p>
        </p:txBody>
      </p:sp>
      <p:sp>
        <p:nvSpPr>
          <p:cNvPr id="4" name="Marcador de número de diapositiva 3"/>
          <p:cNvSpPr>
            <a:spLocks noGrp="1"/>
          </p:cNvSpPr>
          <p:nvPr>
            <p:ph type="sldNum" sz="quarter" idx="5"/>
          </p:nvPr>
        </p:nvSpPr>
        <p:spPr/>
        <p:txBody>
          <a:bodyPr/>
          <a:lstStyle/>
          <a:p>
            <a:fld id="{19DB70D8-82D4-4B89-ADB8-24B36ECF67F5}" type="slidenum">
              <a:rPr lang="es-ES" smtClean="0"/>
              <a:t>3</a:t>
            </a:fld>
            <a:endParaRPr lang="es-ES"/>
          </a:p>
        </p:txBody>
      </p:sp>
    </p:spTree>
    <p:extLst>
      <p:ext uri="{BB962C8B-B14F-4D97-AF65-F5344CB8AC3E}">
        <p14:creationId xmlns:p14="http://schemas.microsoft.com/office/powerpoint/2010/main" val="173111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VE" dirty="0"/>
              <a:t>Los puntos finales principales fueron muerte, apoplejía, hemorragia retiniana o exudados, infarto de miocardio, insuficiencia cardíaca congestiva, aneurisma aórtico disecante e insuficiencia renal. </a:t>
            </a:r>
          </a:p>
          <a:p>
            <a:pPr algn="just"/>
            <a:endParaRPr lang="es-VE" dirty="0"/>
          </a:p>
          <a:p>
            <a:pPr algn="just"/>
            <a:r>
              <a:rPr lang="es-VE" dirty="0"/>
              <a:t>El comité de puntos finales, que no conocía el estado de tratamiento de los pacientes, identificó todos los puntos finales principales al revisar los archivos de los pacientes y otros documentos fuente, o al solicitar información detallada por escrito a los investigadores, o mediante ambos enfoques. </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19</a:t>
            </a:fld>
            <a:endParaRPr lang="es-VE"/>
          </a:p>
        </p:txBody>
      </p:sp>
    </p:spTree>
    <p:extLst>
      <p:ext uri="{BB962C8B-B14F-4D97-AF65-F5344CB8AC3E}">
        <p14:creationId xmlns:p14="http://schemas.microsoft.com/office/powerpoint/2010/main" val="189846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VE" dirty="0"/>
              <a:t>ACV: déficit neurológico con síntomas que continuaron durante más de 24 horas o que causaron la muerte sin causa aparente más que vascular. </a:t>
            </a:r>
          </a:p>
          <a:p>
            <a:pPr algn="just"/>
            <a:r>
              <a:rPr lang="es-VE" dirty="0"/>
              <a:t>IAM: dos de los tres trastornos siguientes: dolor torácico típico, cambios electrocardiográficos o aumento de enzimas cardíacas. El infarto de miocardio no incluía el infarto de miocardio silencioso. </a:t>
            </a:r>
          </a:p>
          <a:p>
            <a:pPr algn="just"/>
            <a:r>
              <a:rPr lang="es-VE" dirty="0"/>
              <a:t>ICC: la presencia de tres síntomas, como disnea, signos clínicos, como edema en el tobillo o crepitaciones, y la necesidad de tratamiento con diuréticos, vasodilatadores o medicamentos antihipertensivos. </a:t>
            </a:r>
          </a:p>
          <a:p>
            <a:pPr algn="just"/>
            <a:r>
              <a:rPr lang="es-VE" dirty="0"/>
              <a:t>MS: incluyó cualquier muerte de origen desconocido que ocurriera de inmediato o dentro de las 24 h desde el inicio de los síntomas agudos, así como una muerte desatendida para la cual no se pudo establecer una causa probable por necropsia o historia clínica. </a:t>
            </a:r>
          </a:p>
          <a:p>
            <a:pPr algn="just"/>
            <a:r>
              <a:rPr lang="es-VE" dirty="0"/>
              <a:t>Los eventos cardíacos incluyeron insuficiencia cardíaca fatal y no mortal, infarto de miocardio fatal y no mortal, y muerte súbita. </a:t>
            </a:r>
          </a:p>
          <a:p>
            <a:pPr algn="just"/>
            <a:r>
              <a:rPr lang="es-VE" dirty="0"/>
              <a:t>La insuficiencia renal se diagnosticó si en dos visitas consecutivas la concentración de creatinina sérica alcanzó o superó los 360 mol / L o se duplicó en comparación con la concentración en la asignación al azar.</a:t>
            </a:r>
            <a:endParaRPr lang="es-ES" dirty="0"/>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20</a:t>
            </a:fld>
            <a:endParaRPr lang="es-VE"/>
          </a:p>
        </p:txBody>
      </p:sp>
    </p:spTree>
    <p:extLst>
      <p:ext uri="{BB962C8B-B14F-4D97-AF65-F5344CB8AC3E}">
        <p14:creationId xmlns:p14="http://schemas.microsoft.com/office/powerpoint/2010/main" val="3832467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VE" dirty="0"/>
              <a:t>ACV: déficit neurológico con síntomas que continuaron durante más de 24 horas o que causaron la muerte sin causa aparente más que vascular. </a:t>
            </a:r>
          </a:p>
          <a:p>
            <a:pPr algn="just"/>
            <a:r>
              <a:rPr lang="es-VE" dirty="0"/>
              <a:t>IAM: dos de los tres trastornos siguientes: dolor torácico típico, cambios electrocardiográficos o aumento de enzimas cardíacas. El infarto de miocardio no incluía el infarto de miocardio silencioso. </a:t>
            </a:r>
          </a:p>
          <a:p>
            <a:pPr algn="just"/>
            <a:r>
              <a:rPr lang="es-VE" dirty="0"/>
              <a:t>ICC: la presencia de tres síntomas, como disnea, signos clínicos, como edema en el tobillo o crepitaciones, y la necesidad de tratamiento con diuréticos, vasodilatadores o medicamentos antihipertensivos. </a:t>
            </a:r>
          </a:p>
          <a:p>
            <a:pPr algn="just"/>
            <a:r>
              <a:rPr lang="es-VE" dirty="0"/>
              <a:t>MS: incluyó cualquier muerte de origen desconocido que ocurriera de inmediato o dentro de las 24 h desde el inicio de los síntomas agudos, así como una muerte desatendida para la cual no se pudo establecer una causa probable por necropsia o historia clínica. </a:t>
            </a:r>
          </a:p>
          <a:p>
            <a:pPr algn="just"/>
            <a:r>
              <a:rPr lang="es-VE" dirty="0"/>
              <a:t>Los eventos cardíacos incluyeron insuficiencia cardíaca fatal y no mortal, infarto de miocardio fatal y no mortal, y muerte súbita. </a:t>
            </a:r>
          </a:p>
          <a:p>
            <a:pPr algn="just"/>
            <a:r>
              <a:rPr lang="es-VE" dirty="0"/>
              <a:t>La insuficiencia renal se diagnosticó si en dos visitas consecutivas la concentración de creatinina sérica alcanzó o superó los 360 mol / L o se duplicó en comparación con la concentración en la asignación al azar.</a:t>
            </a:r>
            <a:endParaRPr lang="es-ES" dirty="0"/>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21</a:t>
            </a:fld>
            <a:endParaRPr lang="es-VE"/>
          </a:p>
        </p:txBody>
      </p:sp>
    </p:spTree>
    <p:extLst>
      <p:ext uri="{BB962C8B-B14F-4D97-AF65-F5344CB8AC3E}">
        <p14:creationId xmlns:p14="http://schemas.microsoft.com/office/powerpoint/2010/main" val="206137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Nuestros cálculos originales del tamaño de la muestra asumieron una tasa de accidente cerebrovascular en el grupo de placebo de 17,0 eventos por 1000 pacientes-año. Se requirieron 15 000 pacientes-año (es decir, 3000 pacientes con un seguimiento promedio de 5 años) para detectar un cambio del 40% en la tasa general de accidente cerebrovascular con una significación de dos colas de 1% y un 90% de potencia. El 18 de agosto de 1995, el número proyectado de pacientes había sido reclutado (figura 1). Sin embargo, debido a que en la fase inicial del estudio, la tasa de ictus en el grupo de placebo fue de solo 13,6 eventos por 1000 pacientes-año, el comité directivo decidió en enero de 1996 continuar con el reclutamiento hasta 1996 o hasta que al menos 4000 pacientes ha sido asignado al azar el tratamiento.</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22</a:t>
            </a:fld>
            <a:endParaRPr lang="es-VE"/>
          </a:p>
        </p:txBody>
      </p:sp>
    </p:spTree>
    <p:extLst>
      <p:ext uri="{BB962C8B-B14F-4D97-AF65-F5344CB8AC3E}">
        <p14:creationId xmlns:p14="http://schemas.microsoft.com/office/powerpoint/2010/main" val="388978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a:t>La gestión de la base de datos y el análisis estadístico se realizaron con el software SAS, versión 6.10. Los datos se ingresaron por duplicado en la oficina de coordinación (Lovaina, Bélgica) con controles de calidad sistemáticos cada 3 meses. Comparamos medias y proporciones mediante la prueba estándar de z normal y el análisis? 2 y las curvas de supervivencia mediante las estimaciones de la función de supervivencia de Kaplan-Meier y la prueba de log-</a:t>
            </a:r>
            <a:r>
              <a:rPr lang="es-VE" dirty="0" err="1"/>
              <a:t>rank</a:t>
            </a:r>
            <a:r>
              <a:rPr lang="es-V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VE" dirty="0"/>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Para el análisis de intención de tratar, mantuvimos un seguimiento abierto de los pacientes que se retiraron del tratamiento.2 Durante el tratamiento y el seguimiento abierto supervisado, las visitas clínicas se programaron cada 3 meses. Para los pacientes que se retiraron del tratamiento para los cuales no fue posible realizar un seguimiento regular, recopilamos anualmente información sobre el estado vital, la aparición de puntos finales importantes y otros eventos, y el uso de medicamentos antihipertensivos (seguimiento abierto no supervisado). Los pacientes sin informe dentro del año anterior a la interrupción del ensayo se contabilizaron como perdidos durante el seguimiento.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Esperábamos que ocurrieran 250 golpes dentro de los 5 años. Se planificaron análisis interinos después de cada 50 ictus2 para comprobar si ocurrían eventos beneficiosos o adversos antes del final del ensayo. Los límites de monitoreo asimétricos, dibujados de acuerdo con el método de O'Brien-Fleming 16, nos permitieron detener el estudio para un efecto beneficioso del tratamiento activo sobre el accidente cerebrovascular total con una probabilidad del 1% o para un efecto adverso en cualquier punto final importante del 5% .2 En el segundo análisis intermedio en febrero de 1997, encontramos una disminución significativa en la aparición de accidente cerebrovascular en el grupo de tratamiento activo que, de acuerdo con las reglas de parada predefinidas, nos llevó a detener el ensayo antes de tiempo.</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23</a:t>
            </a:fld>
            <a:endParaRPr lang="es-VE"/>
          </a:p>
        </p:txBody>
      </p:sp>
    </p:spTree>
    <p:extLst>
      <p:ext uri="{BB962C8B-B14F-4D97-AF65-F5344CB8AC3E}">
        <p14:creationId xmlns:p14="http://schemas.microsoft.com/office/powerpoint/2010/main" val="425147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Para el análisis de intención de tratar, mantuvimos un seguimiento abierto de los pacientes que se retiraron del tratamiento. Durante el tratamiento y el seguimiento abierto supervisado, las visitas clínicas se programaron cada 3 meses. Para los pacientes que se retiraron del tratamiento para los cuales no fue posible realizar un seguimiento regular, recopilamos anualmente información sobre el estado vital, la aparición de puntos finales importantes y otros eventos, y el uso de medicamentos antihipertensivos (seguimiento abierto no supervisado). Los pacientes sin informe dentro del año anterior a la interrupción del ensayo se contabilizaron como perdidos durante el seguimiento.</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24</a:t>
            </a:fld>
            <a:endParaRPr lang="es-VE"/>
          </a:p>
        </p:txBody>
      </p:sp>
    </p:spTree>
    <p:extLst>
      <p:ext uri="{BB962C8B-B14F-4D97-AF65-F5344CB8AC3E}">
        <p14:creationId xmlns:p14="http://schemas.microsoft.com/office/powerpoint/2010/main" val="144112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a:solidFill>
                  <a:schemeClr val="tx1"/>
                </a:solidFill>
                <a:effectLst/>
                <a:latin typeface="+mn-lt"/>
                <a:ea typeface="+mn-ea"/>
                <a:cs typeface="+mn-cs"/>
              </a:rPr>
              <a:t>De 8926 pacientes evaluados, 6403 (71 · 7%) fueron elegibles para la inscripción en el período inicial (figura 2). No se incluyeron 1708 pacientes debido a valores de presión arterial fuera del rango de reclutamiento (n = 910 [53 · 4%]), retiro del consentimiento (n = 439 [25 · 7%]), la presencia o aparición de enfermedad cardiovascular o no. Enfermedades cardiovasculares, que prohíben la asignación al azar (n = 202 [11 · 8%]), los síntomas o el tratamiento con placebo enmascarado (n = 55 [3 · 2%]), por razones no documentadas (n = 333 [19 · 5%]) </a:t>
            </a:r>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26</a:t>
            </a:fld>
            <a:endParaRPr lang="es-VE"/>
          </a:p>
        </p:txBody>
      </p:sp>
    </p:spTree>
    <p:extLst>
      <p:ext uri="{BB962C8B-B14F-4D97-AF65-F5344CB8AC3E}">
        <p14:creationId xmlns:p14="http://schemas.microsoft.com/office/powerpoint/2010/main" val="321388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a:solidFill>
                  <a:schemeClr val="tx1"/>
                </a:solidFill>
                <a:effectLst/>
                <a:latin typeface="+mn-lt"/>
                <a:ea typeface="+mn-ea"/>
                <a:cs typeface="+mn-cs"/>
              </a:rPr>
              <a:t>En la asignación al azar, los pacientes en los grupos de placebo (n = 2297) y de tratamiento activo (n = 2398) fueron similares para la distribución del sexo, la edad, la presión arterial, la frecuencia del pulso, el índice de masa corporal, el colesterol sérico, el uso de tabaco y alcohol. </a:t>
            </a:r>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28</a:t>
            </a:fld>
            <a:endParaRPr lang="es-VE"/>
          </a:p>
        </p:txBody>
      </p:sp>
    </p:spTree>
    <p:extLst>
      <p:ext uri="{BB962C8B-B14F-4D97-AF65-F5344CB8AC3E}">
        <p14:creationId xmlns:p14="http://schemas.microsoft.com/office/powerpoint/2010/main" val="397050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a:solidFill>
                  <a:schemeClr val="tx1"/>
                </a:solidFill>
                <a:effectLst/>
                <a:latin typeface="+mn-lt"/>
                <a:ea typeface="+mn-ea"/>
                <a:cs typeface="+mn-cs"/>
              </a:rPr>
              <a:t>Hubo menos muertes por causas cardiovasculares en el grupo de tratamiento activo (- 27% [- 48 a 2], p = 0 · 07) que en el grupo de placebo, pero la mortalidad por todas las causas no fue significativamente diferente (tabla 3). </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En el grupo de placebo, la tasa de mortalidad por accidente cerebrovascular, insuficiencia cardíaca, infarto de miocardio y muerte súbita varió de 1 · 8 a 4 · 7 muertes por cada 1000 pacientes-año.</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Aunque hubo menos muertes por estas causas en el grupo de tratamiento activo, los IC fueron amplios y no excluyeron la posibilidad de que el tratamiento antihipertensivo no tenga ningún efecto. La mortalidad no cardiovascular y por cáncer no difirió significativamente (tabla 3).</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31</a:t>
            </a:fld>
            <a:endParaRPr lang="es-VE"/>
          </a:p>
        </p:txBody>
      </p:sp>
    </p:spTree>
    <p:extLst>
      <p:ext uri="{BB962C8B-B14F-4D97-AF65-F5344CB8AC3E}">
        <p14:creationId xmlns:p14="http://schemas.microsoft.com/office/powerpoint/2010/main" val="184673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a:solidFill>
                  <a:schemeClr val="tx1"/>
                </a:solidFill>
                <a:effectLst/>
                <a:latin typeface="+mn-lt"/>
                <a:ea typeface="+mn-ea"/>
                <a:cs typeface="+mn-cs"/>
              </a:rPr>
              <a:t>El punto final primario fue fatal y no fatales combinados. 77 pacientes tratados con placebo y 47 en tratamiento activo sufrieron accidentes cerebrovasculares. Las tasas acumuladas fueron de 13 · 7 y 7 · 9 movimientos por 1000 pacientes-año (tabla 4, figura 4). El tratamiento activo redujo la incidencia de todos los accidentes cerebrovasculares en un 42% (p = 0 · 003) y el de un accidente cerebrovascular no mortal en un 44% (p = 0 · 007).</a:t>
            </a:r>
          </a:p>
          <a:p>
            <a:r>
              <a:rPr lang="es-VE" sz="1200" kern="1200" dirty="0">
                <a:solidFill>
                  <a:schemeClr val="tx1"/>
                </a:solidFill>
                <a:effectLst/>
                <a:latin typeface="+mn-lt"/>
                <a:ea typeface="+mn-ea"/>
                <a:cs typeface="+mn-cs"/>
              </a:rPr>
              <a:t>En el grupo de tratamiento activo, los puntos finales cardíacos no fatales disminuyeron en un 33% (p = 0 · 03). Todos los puntos finales cardíacos fatales y no fatales, incluida la muerte súbita, disminuyeron en un 26% (p = 0 · 03). Encontramos tendencias de reducción similares para la insuficiencia cardíaca no fatal (36%, p = 0 · 06), para todos los casos de insuficiencia cardíaca (29%, p = 0 · 12) y para el infarto de miocardio mortal y no mortal (30%). , p = 0 · 12; tabla 4, figura 4). El tratamiento activo redujo todos los puntos finales cardiovasculares fatales y no fatales en un 31% (p &lt;0 · 001).</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Se observo una reducción de la tasa de </a:t>
            </a:r>
            <a:r>
              <a:rPr lang="es-VE" sz="1200" kern="1200" dirty="0" err="1">
                <a:solidFill>
                  <a:schemeClr val="tx1"/>
                </a:solidFill>
                <a:effectLst/>
                <a:latin typeface="+mn-lt"/>
                <a:ea typeface="+mn-ea"/>
                <a:cs typeface="+mn-cs"/>
              </a:rPr>
              <a:t>stroke</a:t>
            </a:r>
            <a:r>
              <a:rPr lang="es-VE" sz="1200" kern="1200" dirty="0">
                <a:solidFill>
                  <a:schemeClr val="tx1"/>
                </a:solidFill>
                <a:effectLst/>
                <a:latin typeface="+mn-lt"/>
                <a:ea typeface="+mn-ea"/>
                <a:cs typeface="+mn-cs"/>
              </a:rPr>
              <a:t> por cada 1000 pacientes año de 44% en el grupo con tratamiento activo en comparación con el grupo placebo</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33</a:t>
            </a:fld>
            <a:endParaRPr lang="es-VE"/>
          </a:p>
        </p:txBody>
      </p:sp>
    </p:spTree>
    <p:extLst>
      <p:ext uri="{BB962C8B-B14F-4D97-AF65-F5344CB8AC3E}">
        <p14:creationId xmlns:p14="http://schemas.microsoft.com/office/powerpoint/2010/main" val="266043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Modificar la interrogante</a:t>
            </a:r>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9</a:t>
            </a:fld>
            <a:endParaRPr lang="es-VE"/>
          </a:p>
        </p:txBody>
      </p:sp>
    </p:spTree>
    <p:extLst>
      <p:ext uri="{BB962C8B-B14F-4D97-AF65-F5344CB8AC3E}">
        <p14:creationId xmlns:p14="http://schemas.microsoft.com/office/powerpoint/2010/main" val="3389927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a:solidFill>
                  <a:schemeClr val="tx1"/>
                </a:solidFill>
                <a:effectLst/>
                <a:latin typeface="+mn-lt"/>
                <a:ea typeface="+mn-ea"/>
                <a:cs typeface="+mn-cs"/>
              </a:rPr>
              <a:t>Los ataques isquémicos transitorios no fueron significativamente influenciados por el tratamiento activo (? 12%, p = 0 · 62; tabla 5). La tasa de todos los eventos cerebrovasculares (es decir, accidentes cerebrovasculares fatales y no fatales y ataques isquémicos transitorios) fue de 18 · 0 y 11 · 8 eventos por 1000 pacientes-año (100 casos y 70 casos) en los grupos de tratamiento activo y placebo, respectivamente. El tratamiento activo redujo la tasa de todos los eventos cerebrovasculares en un 34% (? 51 a? 11, p = 0 · 006).</a:t>
            </a:r>
          </a:p>
          <a:p>
            <a:r>
              <a:rPr lang="es-VE" sz="1200" kern="1200" dirty="0">
                <a:solidFill>
                  <a:schemeClr val="tx1"/>
                </a:solidFill>
                <a:effectLst/>
                <a:latin typeface="+mn-lt"/>
                <a:ea typeface="+mn-ea"/>
                <a:cs typeface="+mn-cs"/>
              </a:rPr>
              <a:t>Las tasas de angina de pecho (? 24%, p = 0 · 04) y enfermedad arterial periférica (? 32%, p = 0 · 06) fueron ligeramente más bajas en los pacientes en tratamiento activo (tabla 5). La aparición de cáncer, neoplasia benigna y hemorragia, excluyendo la hemorragia cerebral y retiniana, fue similar en ambos grupos de tratamiento (tabla 5). Las tasas de enfermedades intercurrentes de origen no cardiovascular, que llevaron al ingreso hospitalario, el retiro del tratamiento doble ciego o el seguimiento abierto supervisado también fueron similares. 137 pacientes del grupo placebo ingresaron en el hospital debido a trastornos no cardiovasculares en comparación con 145 en el grupo de tratamiento activo (25 · 3 frente a 25 · 4 ingresos por 1000 pacientes-año, p = 0 · 95).</a:t>
            </a:r>
          </a:p>
          <a:p>
            <a:endParaRPr lang="es-VE" dirty="0"/>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Se observo una reducción de la tasa de </a:t>
            </a:r>
            <a:r>
              <a:rPr lang="es-VE" sz="1200" kern="1200" dirty="0" err="1">
                <a:solidFill>
                  <a:schemeClr val="tx1"/>
                </a:solidFill>
                <a:effectLst/>
                <a:latin typeface="+mn-lt"/>
                <a:ea typeface="+mn-ea"/>
                <a:cs typeface="+mn-cs"/>
              </a:rPr>
              <a:t>stroke</a:t>
            </a:r>
            <a:r>
              <a:rPr lang="es-VE" sz="1200" kern="1200">
                <a:solidFill>
                  <a:schemeClr val="tx1"/>
                </a:solidFill>
                <a:effectLst/>
                <a:latin typeface="+mn-lt"/>
                <a:ea typeface="+mn-ea"/>
                <a:cs typeface="+mn-cs"/>
              </a:rPr>
              <a:t> por cada 1000 pacientes año de 44% en el grupo con tratamiento activo en comparación con el grupo placebo</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34</a:t>
            </a:fld>
            <a:endParaRPr lang="es-VE"/>
          </a:p>
        </p:txBody>
      </p:sp>
    </p:spTree>
    <p:extLst>
      <p:ext uri="{BB962C8B-B14F-4D97-AF65-F5344CB8AC3E}">
        <p14:creationId xmlns:p14="http://schemas.microsoft.com/office/powerpoint/2010/main" val="344993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dirty="0"/>
              <a:t>Entre los pacientes ancianos con hipertensión sistólica aislada, estos fármacos redujeron el riesgo de accidente cerebrovascular y la aparición de otras complicaciones cardiovasculares. </a:t>
            </a:r>
          </a:p>
          <a:p>
            <a:endParaRPr lang="es-VE" dirty="0"/>
          </a:p>
          <a:p>
            <a:r>
              <a:rPr lang="es-VE" sz="1200" kern="1200" dirty="0">
                <a:solidFill>
                  <a:schemeClr val="tx1"/>
                </a:solidFill>
                <a:effectLst/>
                <a:latin typeface="+mn-lt"/>
                <a:ea typeface="+mn-ea"/>
                <a:cs typeface="+mn-cs"/>
              </a:rPr>
              <a:t>Vimos el beneficio del tratamiento activo poco después de la asignación al azar, cuando la mayoría de los pacientes todavía estaban en monoterapia con </a:t>
            </a:r>
            <a:r>
              <a:rPr lang="es-VE" sz="1200" kern="1200" dirty="0" err="1">
                <a:solidFill>
                  <a:schemeClr val="tx1"/>
                </a:solidFill>
                <a:effectLst/>
                <a:latin typeface="+mn-lt"/>
                <a:ea typeface="+mn-ea"/>
                <a:cs typeface="+mn-cs"/>
              </a:rPr>
              <a:t>nitrendipina</a:t>
            </a:r>
            <a:r>
              <a:rPr lang="es-VE" sz="1200" kern="1200" dirty="0">
                <a:solidFill>
                  <a:schemeClr val="tx1"/>
                </a:solidFill>
                <a:effectLst/>
                <a:latin typeface="+mn-lt"/>
                <a:ea typeface="+mn-ea"/>
                <a:cs typeface="+mn-cs"/>
              </a:rPr>
              <a:t>. </a:t>
            </a:r>
          </a:p>
          <a:p>
            <a:endParaRPr lang="es-V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Los puntos finales disminuyeron de manera similar en pacientes de Europa oriental y occidental A las tasas observadas en el grupo placebo, el tratamiento de 1000 pacientes ancianos con hipertensión sistólica aislada durante 5 años podría prevenir 29 accidentes cerebrovasculares o 53 eventos cardiovasculares mayores.</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35</a:t>
            </a:fld>
            <a:endParaRPr lang="es-VE"/>
          </a:p>
        </p:txBody>
      </p:sp>
    </p:spTree>
    <p:extLst>
      <p:ext uri="{BB962C8B-B14F-4D97-AF65-F5344CB8AC3E}">
        <p14:creationId xmlns:p14="http://schemas.microsoft.com/office/powerpoint/2010/main" val="2873047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a:solidFill>
                  <a:schemeClr val="tx1"/>
                </a:solidFill>
                <a:effectLst/>
                <a:latin typeface="+mn-lt"/>
                <a:ea typeface="+mn-ea"/>
                <a:cs typeface="+mn-cs"/>
              </a:rPr>
              <a:t>Los beneficios del tratamiento antihipertensivo fueron similares a los de otros seis ensayos17–22 en pacientes mayores con hipertensión sistólica y diastólica combinada. </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el tratamiento antihipertensivo redujo el accidente cerebrovascular fatal en un 33% y la mortalidad cardiovascular en un 22% .23 En una revisión cuantitativa posterior, 24 que también incluía el ensayo SHEP 4, las estimaciones fueron las mismas</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Aunque el beneficio relativo del tratamiento antihipertensivo es constante para una amplia gama de riesgos, el beneficio absoluto varía según el riesgo de los eventos observados en el grupo de placebo.</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El papel de las nuevas clases de fármacos antihipertensivos en el tratamiento farmacológico de la hipertensión no complicada continúa siendo objeto de debate27,28. Según las directrices de 1993 en los EE. UU., diuréticos y bloqueadores? Son los únicos tipos de fármacos que se han utilizado en Ensayos clínicos controlados a largo plazo y se ha demostrado que reducen la morbilidad y la mortalidad. Por lo tanto, estos medicamentos han sido recomendados como agentes de primera elección, a menos que estén contraindicados o sean inaceptables o haya indicaciones especiales para otros agentes.</a:t>
            </a:r>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36</a:t>
            </a:fld>
            <a:endParaRPr lang="es-VE"/>
          </a:p>
        </p:txBody>
      </p:sp>
    </p:spTree>
    <p:extLst>
      <p:ext uri="{BB962C8B-B14F-4D97-AF65-F5344CB8AC3E}">
        <p14:creationId xmlns:p14="http://schemas.microsoft.com/office/powerpoint/2010/main" val="1243055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a:solidFill>
                  <a:schemeClr val="tx1"/>
                </a:solidFill>
                <a:effectLst/>
                <a:latin typeface="+mn-lt"/>
                <a:ea typeface="+mn-ea"/>
                <a:cs typeface="+mn-cs"/>
              </a:rPr>
              <a:t>Por el contrario, un comité conjunto de la OMS y la Sociedad Internacional de Hipertensión30,31 consideraron que, aunque la mayoría los ensayos clínicos probaron diuréticos, fármacos de acción central, vasodilatadores o bloqueadores?, a menudo en combinación, no hubo evidencia de que los beneficios se debieran a cualquier clase particular de antihipertensivo en lugar de a la disminución de la presión arterial per se. </a:t>
            </a:r>
          </a:p>
          <a:p>
            <a:endParaRPr lang="es-VE" sz="1200" kern="1200" dirty="0">
              <a:solidFill>
                <a:schemeClr val="tx1"/>
              </a:solidFill>
              <a:effectLst/>
              <a:latin typeface="+mn-lt"/>
              <a:ea typeface="+mn-ea"/>
              <a:cs typeface="+mn-cs"/>
            </a:endParaRPr>
          </a:p>
          <a:p>
            <a:r>
              <a:rPr lang="es-VE" sz="1200" kern="1200" dirty="0">
                <a:solidFill>
                  <a:schemeClr val="tx1"/>
                </a:solidFill>
                <a:effectLst/>
                <a:latin typeface="+mn-lt"/>
                <a:ea typeface="+mn-ea"/>
                <a:cs typeface="+mn-cs"/>
              </a:rPr>
              <a:t>El comité recomendó que se pueden prescribir varios medicamentos como tratamiento de primera línea para la hipertensión sostenida leve. Enumeraron los medicamentos en orden de beneficio comprobado sobre la morbilidad y la mortalidad como: diuréticos, bloqueadores beta y bloqueadores de enzimas de conversión, bloqueadores de los canales de calcio y medicamentos bloqueadores de receptores adrenérgicos. </a:t>
            </a:r>
          </a:p>
          <a:p>
            <a:endParaRPr lang="es-V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Aunque ambos conjuntos de pautas difirieron en </a:t>
            </a:r>
            <a:r>
              <a:rPr lang="es-VE" sz="1200" kern="1200" dirty="0" err="1">
                <a:solidFill>
                  <a:schemeClr val="tx1"/>
                </a:solidFill>
                <a:effectLst/>
                <a:latin typeface="+mn-lt"/>
                <a:ea typeface="+mn-ea"/>
                <a:cs typeface="+mn-cs"/>
              </a:rPr>
              <a:t>En</a:t>
            </a:r>
            <a:r>
              <a:rPr lang="es-VE" sz="1200" kern="1200" dirty="0">
                <a:solidFill>
                  <a:schemeClr val="tx1"/>
                </a:solidFill>
                <a:effectLst/>
                <a:latin typeface="+mn-lt"/>
                <a:ea typeface="+mn-ea"/>
                <a:cs typeface="+mn-cs"/>
              </a:rPr>
              <a:t> su enfoque para designar agentes antihipertensivos de primera línea, ambos reconocieron la urgente necesidad de evaluar la eficacia de los bloqueadores de los canales de calcio y los inhibidores de la enzima de conversión para reducir la morbilidad y la mortalidad a largo plazo en el tratamiento de la hipertensión.</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37</a:t>
            </a:fld>
            <a:endParaRPr lang="es-VE"/>
          </a:p>
        </p:txBody>
      </p:sp>
    </p:spTree>
    <p:extLst>
      <p:ext uri="{BB962C8B-B14F-4D97-AF65-F5344CB8AC3E}">
        <p14:creationId xmlns:p14="http://schemas.microsoft.com/office/powerpoint/2010/main" val="3398238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Dos estudios previos investigaron los efectos de la nifedipina en pacientes hipertensos chinos, pero siguieron diseños poco ortodoxos. El ensayo Cheng-Du fue un ensayo prospectivo controlado con placebo de 683 pacientes hipertensos. Durante los 6 años de seguimiento, la tasa de eventos cardiovasculares disminuyó de 14 · 0% a 5 · 2% (p = 0 · 05).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V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El ensayo de nifedipina en el anciano de </a:t>
            </a:r>
            <a:r>
              <a:rPr lang="es-VE" sz="1200" kern="1200" dirty="0" err="1">
                <a:solidFill>
                  <a:schemeClr val="tx1"/>
                </a:solidFill>
                <a:effectLst/>
                <a:latin typeface="+mn-lt"/>
                <a:ea typeface="+mn-ea"/>
                <a:cs typeface="+mn-cs"/>
              </a:rPr>
              <a:t>Shangai</a:t>
            </a:r>
            <a:r>
              <a:rPr lang="es-VE" sz="1200" kern="1200" dirty="0">
                <a:solidFill>
                  <a:schemeClr val="tx1"/>
                </a:solidFill>
                <a:effectLst/>
                <a:latin typeface="+mn-lt"/>
                <a:ea typeface="+mn-ea"/>
                <a:cs typeface="+mn-cs"/>
              </a:rPr>
              <a:t> (STONE) fue un ensayo simple ciego en el que a 1797 pacientes se les asignó nifedipina (20–60 mg / día) o placebo, con la posible adición en ambos grupos de tratamiento de captopril activo (20– 50 mg / día) o hidroclorotiazida (25 mg / día. La incidencia total de accidente cerebrovascular disminuyó en un 57% (95% CI - 23 a - 76) y la mortalidad total disminuyó en un 45% (- 71 a 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V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El ensayo </a:t>
            </a:r>
            <a:r>
              <a:rPr lang="es-VE" sz="1200" kern="1200" dirty="0" err="1">
                <a:solidFill>
                  <a:schemeClr val="tx1"/>
                </a:solidFill>
                <a:effectLst/>
                <a:latin typeface="+mn-lt"/>
                <a:ea typeface="+mn-ea"/>
                <a:cs typeface="+mn-cs"/>
              </a:rPr>
              <a:t>Syst</a:t>
            </a:r>
            <a:r>
              <a:rPr lang="es-VE" sz="1200" kern="1200" dirty="0">
                <a:solidFill>
                  <a:schemeClr val="tx1"/>
                </a:solidFill>
                <a:effectLst/>
                <a:latin typeface="+mn-lt"/>
                <a:ea typeface="+mn-ea"/>
                <a:cs typeface="+mn-cs"/>
              </a:rPr>
              <a:t>-China estudió a pacientes chinos de 60 años o más con hipertensión sistólica aislada. El agente antihipertensivo de primera línea en ese estudio también fue </a:t>
            </a:r>
            <a:r>
              <a:rPr lang="es-VE" sz="1200" kern="1200" dirty="0" err="1">
                <a:solidFill>
                  <a:schemeClr val="tx1"/>
                </a:solidFill>
                <a:effectLst/>
                <a:latin typeface="+mn-lt"/>
                <a:ea typeface="+mn-ea"/>
                <a:cs typeface="+mn-cs"/>
              </a:rPr>
              <a:t>nitrendipina</a:t>
            </a:r>
            <a:r>
              <a:rPr lang="es-VE" sz="1200" kern="1200" dirty="0">
                <a:solidFill>
                  <a:schemeClr val="tx1"/>
                </a:solidFill>
                <a:effectLst/>
                <a:latin typeface="+mn-lt"/>
                <a:ea typeface="+mn-ea"/>
                <a:cs typeface="+mn-cs"/>
              </a:rPr>
              <a:t> con la posible adición de captopril e hidroclorotiazida. Esa población tenía una frecuencia más baja de aterosclerosis que las poblaciones occidentales (no publicada).</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38</a:t>
            </a:fld>
            <a:endParaRPr lang="es-VE"/>
          </a:p>
        </p:txBody>
      </p:sp>
    </p:spTree>
    <p:extLst>
      <p:ext uri="{BB962C8B-B14F-4D97-AF65-F5344CB8AC3E}">
        <p14:creationId xmlns:p14="http://schemas.microsoft.com/office/powerpoint/2010/main" val="3204272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VE" sz="1200" kern="1200" dirty="0">
                <a:solidFill>
                  <a:schemeClr val="tx1"/>
                </a:solidFill>
                <a:effectLst/>
                <a:latin typeface="+mn-lt"/>
                <a:ea typeface="+mn-ea"/>
                <a:cs typeface="+mn-cs"/>
              </a:rPr>
              <a:t>La seguridad de los bloqueadores de los canales de calcio de acción corta como agentes antihipertensivos de primera línea ha sido cuestionada en estudios de casos controlados y observacionales, que, según la interpretación de los investigadores, 10–13 dejaron un margen de incertidumbre, por ejemplo, debido a la confusión. Por indicación no pudo ser excluido. Utilizamos </a:t>
            </a:r>
            <a:r>
              <a:rPr lang="es-VE" sz="1200" kern="1200" dirty="0" err="1">
                <a:solidFill>
                  <a:schemeClr val="tx1"/>
                </a:solidFill>
                <a:effectLst/>
                <a:latin typeface="+mn-lt"/>
                <a:ea typeface="+mn-ea"/>
                <a:cs typeface="+mn-cs"/>
              </a:rPr>
              <a:t>nitrendipina</a:t>
            </a:r>
            <a:r>
              <a:rPr lang="es-VE" sz="1200" kern="1200" dirty="0">
                <a:solidFill>
                  <a:schemeClr val="tx1"/>
                </a:solidFill>
                <a:effectLst/>
                <a:latin typeface="+mn-lt"/>
                <a:ea typeface="+mn-ea"/>
                <a:cs typeface="+mn-cs"/>
              </a:rPr>
              <a:t>, que es de la clase dihidropiridina con una semivida plasmática terminal de 12 h.3. La mediana de duración de la exposición en el grupo de tratamiento activo fue de 1 · 7 años (análisis por protocolo). En comparación con el grupo de placebo, no hubo diferencias en la muerte no cardiovascular y la tasa de cáncer y sangrado. Después de la finalización del ensayo el 14 de febrero de 1997, a todos los pacientes se les ofreció </a:t>
            </a:r>
            <a:r>
              <a:rPr lang="es-VE" sz="1200" kern="1200" dirty="0" err="1">
                <a:solidFill>
                  <a:schemeClr val="tx1"/>
                </a:solidFill>
                <a:effectLst/>
                <a:latin typeface="+mn-lt"/>
                <a:ea typeface="+mn-ea"/>
                <a:cs typeface="+mn-cs"/>
              </a:rPr>
              <a:t>nitrendipina</a:t>
            </a:r>
            <a:r>
              <a:rPr lang="es-VE" sz="1200" kern="1200" dirty="0">
                <a:solidFill>
                  <a:schemeClr val="tx1"/>
                </a:solidFill>
                <a:effectLst/>
                <a:latin typeface="+mn-lt"/>
                <a:ea typeface="+mn-ea"/>
                <a:cs typeface="+mn-cs"/>
              </a:rPr>
              <a:t>, enalapril e hidroclorotiazida. Los pacientes en nuestro ensayo permanecerán en un seguimiento abierto para confirmar la seguridad de las dihidropiridinas en el tratamiento a largo plazo de la hipertensión sistólica aislada.</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39</a:t>
            </a:fld>
            <a:endParaRPr lang="es-VE"/>
          </a:p>
        </p:txBody>
      </p:sp>
    </p:spTree>
    <p:extLst>
      <p:ext uri="{BB962C8B-B14F-4D97-AF65-F5344CB8AC3E}">
        <p14:creationId xmlns:p14="http://schemas.microsoft.com/office/powerpoint/2010/main" val="1277392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1/ 4,4 = 0,22 x 100= 22.</a:t>
            </a:r>
          </a:p>
          <a:p>
            <a:endParaRPr lang="es-ES" dirty="0"/>
          </a:p>
          <a:p>
            <a:r>
              <a:rPr lang="es-ES" dirty="0"/>
              <a:t>IC= -63 a – 14.</a:t>
            </a:r>
          </a:p>
          <a:p>
            <a:endParaRPr lang="es-ES" dirty="0"/>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41</a:t>
            </a:fld>
            <a:endParaRPr lang="es-VE"/>
          </a:p>
        </p:txBody>
      </p:sp>
    </p:spTree>
    <p:extLst>
      <p:ext uri="{BB962C8B-B14F-4D97-AF65-F5344CB8AC3E}">
        <p14:creationId xmlns:p14="http://schemas.microsoft.com/office/powerpoint/2010/main" val="1500713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42</a:t>
            </a:fld>
            <a:endParaRPr lang="es-VE"/>
          </a:p>
        </p:txBody>
      </p:sp>
    </p:spTree>
    <p:extLst>
      <p:ext uri="{BB962C8B-B14F-4D97-AF65-F5344CB8AC3E}">
        <p14:creationId xmlns:p14="http://schemas.microsoft.com/office/powerpoint/2010/main" val="57741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VE" dirty="0"/>
              <a:t>Tanto la PAS como la PAD aumentan linealmente hasta la 5ª o 6ª década de la vida, después de lo cual la PAD disminuye gradualmente mientras la PAS continúa aumentando.</a:t>
            </a:r>
            <a:endParaRPr lang="es-ES" dirty="0"/>
          </a:p>
          <a:p>
            <a:pPr algn="just"/>
            <a:r>
              <a:rPr lang="es-ES" dirty="0"/>
              <a:t>La prevalencia de hipertensión sistólica aislada aumenta con la edad. Entre las personas de 70 años o más, la prevalencia es del 8%, y se eleva a más del 25% entre las personas de 80 años o más.</a:t>
            </a:r>
          </a:p>
          <a:p>
            <a:pPr algn="just"/>
            <a:r>
              <a:rPr lang="es-VE" dirty="0"/>
              <a:t>La prevalencia de la HTA aumenta con la edad y alcanza un ~60% pasados los 60 años y un ~75% pasados los 75. Para el propósito de esta guía, se define como ≪mayor≫ a la persona de edad ≥ 65 anos y como ≪anciano≫, a la de 80 o más. Durante muchos años, la edad avanzada fue una barrera para el tratamiento de la HTA, debido a problemas relacionados con la posible mala tolerancia al tratamiento e incluso con efectos perjudiciales de las intervenciones para reducir la PA en personas cuyos mecanismos para conservar la homeostasis de la PA y la perfusión de órganos vitales podría estar disminuida. </a:t>
            </a:r>
            <a:endParaRPr lang="es-ES" dirty="0"/>
          </a:p>
          <a:p>
            <a:pPr algn="just"/>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11</a:t>
            </a:fld>
            <a:endParaRPr lang="es-VE"/>
          </a:p>
        </p:txBody>
      </p:sp>
    </p:spTree>
    <p:extLst>
      <p:ext uri="{BB962C8B-B14F-4D97-AF65-F5344CB8AC3E}">
        <p14:creationId xmlns:p14="http://schemas.microsoft.com/office/powerpoint/2010/main" val="390392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VE" dirty="0"/>
              <a:t>Este enfoque no es adecuado, ya que, según la evidencia de ECA, el tratamiento antihipertensivo de los pacientes mayores y ancianos reduce sustancialmente el riesgo de morbimortalidad CV y la mortalidad por todas las causas (véase la sección 7)220,431. Además, se ha observado que el tratamiento, en términos generales, se tolera bien. No obstante, en estos pacientes son más frecuentes las comorbilidades, como deterioro renal, enfermedad vascular ateroesclerótica e hipotensión postural, que pueden empeorar con el tratamiento hipotensor. </a:t>
            </a:r>
          </a:p>
          <a:p>
            <a:pPr algn="just"/>
            <a:r>
              <a:rPr lang="es-VE" dirty="0"/>
              <a:t>Los pacientes mayores suelen recibir tratamiento con otros fármacos que podrían interactuar negativamente con los empleados para controlar la PA. Otra consideración importante es que los estudios clínicos no han incluido a pacientes muy frágiles, dependientes o con hipotensión postural, por lo que no es seguro en qué medida estos pacientes pueden beneficiarse del tratamiento antihipertensivo en el contexto de sus comorbilidades y su esperanza de vida reducida. </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12</a:t>
            </a:fld>
            <a:endParaRPr lang="es-VE"/>
          </a:p>
        </p:txBody>
      </p:sp>
    </p:spTree>
    <p:extLst>
      <p:ext uri="{BB962C8B-B14F-4D97-AF65-F5344CB8AC3E}">
        <p14:creationId xmlns:p14="http://schemas.microsoft.com/office/powerpoint/2010/main" val="226218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El protocolo de este ensayo fue aprobado por los comités de ética de la Universidad de Lovaina y los centros participantes. Utilizamos los principios descritos en la declaración de Helsinki.</a:t>
            </a:r>
            <a:endParaRPr lang="es-ES" dirty="0"/>
          </a:p>
          <a:p>
            <a:r>
              <a:rPr lang="es-VE" dirty="0"/>
              <a:t>Se reclutaron pacientes de 198 centros en 23 países de Europa occidental y oriental. Cada centro mantuvo un registro de pacientes seleccionados. </a:t>
            </a:r>
          </a:p>
          <a:p>
            <a:r>
              <a:rPr lang="es-VE" dirty="0"/>
              <a:t>Se reclutaron 1262 (26 · 9%) de pacientes aleatorizados en Finlandia, 1044 (22 · 2%) en Bulgaria, 321 (6 · 8%) en la Federación de Rusia, 273 (5 · 8%) en Bélgica, 227 (4 · 8%) en Italia, 213 (4 · 5%) en Israel, 210 (4 · 5%) en el Reino Unido, 172 (3 · 7%) en Francia, 161 (3 · 4%) en Estonia, 155 ( 3 · 3% en Lituania, 139 (3 · 0%) en España, 127 (2 · 7%) en Polonia y 102 (2 · 2%) en Rumanía. Se inscribieron menos de 100 pacientes en </a:t>
            </a:r>
            <a:r>
              <a:rPr lang="es-VE" dirty="0" err="1"/>
              <a:t>Belorusia</a:t>
            </a:r>
            <a:r>
              <a:rPr lang="es-VE" dirty="0"/>
              <a:t>, República Checa, Croacia, Alemania, Grecia, Irlanda, Países Bajos, Portugal, Eslovaquia y Eslovenia.</a:t>
            </a:r>
          </a:p>
          <a:p>
            <a:r>
              <a:rPr lang="es-VE" dirty="0"/>
              <a:t>las mediciones de la presión arterial para el ingreso en los promedios de seis lecturas sentadas y seis lecturas de pie, dos en cada posición en tres visitas de referencia, con 1 mes de diferencia. </a:t>
            </a:r>
          </a:p>
        </p:txBody>
      </p:sp>
      <p:sp>
        <p:nvSpPr>
          <p:cNvPr id="4" name="Marcador de número de diapositiva 3"/>
          <p:cNvSpPr>
            <a:spLocks noGrp="1"/>
          </p:cNvSpPr>
          <p:nvPr>
            <p:ph type="sldNum" sz="quarter" idx="5"/>
          </p:nvPr>
        </p:nvSpPr>
        <p:spPr/>
        <p:txBody>
          <a:bodyPr/>
          <a:lstStyle/>
          <a:p>
            <a:fld id="{CADDCC74-6413-418E-9F34-A83B44524E4A}" type="slidenum">
              <a:rPr lang="es-VE" smtClean="0"/>
              <a:t>14</a:t>
            </a:fld>
            <a:endParaRPr lang="es-VE"/>
          </a:p>
        </p:txBody>
      </p:sp>
    </p:spTree>
    <p:extLst>
      <p:ext uri="{BB962C8B-B14F-4D97-AF65-F5344CB8AC3E}">
        <p14:creationId xmlns:p14="http://schemas.microsoft.com/office/powerpoint/2010/main" val="152660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VE" dirty="0"/>
              <a:t>Después de la estratificación por centro, sexo y complicaciones cardiovasculares anteriores, asignamos al azar a los pacientes elegibles el tratamiento con medicación activa o placebo mediante una función aleatoria computarizada. </a:t>
            </a:r>
          </a:p>
          <a:p>
            <a:pPr algn="just"/>
            <a:r>
              <a:rPr lang="es-VE" dirty="0"/>
              <a:t>El tratamiento activo se inició con </a:t>
            </a:r>
            <a:r>
              <a:rPr lang="es-VE" dirty="0" err="1"/>
              <a:t>nitrendipina</a:t>
            </a:r>
            <a:r>
              <a:rPr lang="es-VE" dirty="0"/>
              <a:t> y, de ser necesario, este medicamento se combinó con o en reemplazo de enalapril, hidroclorotiazida o ambos.</a:t>
            </a:r>
          </a:p>
          <a:p>
            <a:pPr algn="just"/>
            <a:endParaRPr lang="es-VE" dirty="0"/>
          </a:p>
          <a:p>
            <a:pPr algn="just"/>
            <a:r>
              <a:rPr lang="es-VE" sz="1200" kern="1200" dirty="0">
                <a:solidFill>
                  <a:schemeClr val="tx1"/>
                </a:solidFill>
                <a:effectLst/>
                <a:latin typeface="+mn-lt"/>
                <a:ea typeface="+mn-ea"/>
                <a:cs typeface="+mn-cs"/>
              </a:rPr>
              <a:t>Usamos tabletas de 20 mg de </a:t>
            </a:r>
            <a:r>
              <a:rPr lang="es-VE" sz="1200" kern="1200" dirty="0" err="1">
                <a:solidFill>
                  <a:schemeClr val="tx1"/>
                </a:solidFill>
                <a:effectLst/>
                <a:latin typeface="+mn-lt"/>
                <a:ea typeface="+mn-ea"/>
                <a:cs typeface="+mn-cs"/>
              </a:rPr>
              <a:t>nitrendipina</a:t>
            </a:r>
            <a:r>
              <a:rPr lang="es-VE" sz="1200" kern="1200" dirty="0">
                <a:solidFill>
                  <a:schemeClr val="tx1"/>
                </a:solidFill>
                <a:effectLst/>
                <a:latin typeface="+mn-lt"/>
                <a:ea typeface="+mn-ea"/>
                <a:cs typeface="+mn-cs"/>
              </a:rPr>
              <a:t>, 10 mg de enalapril y 25 mg de hidroclorotiazida. Las etapas de dosificación para </a:t>
            </a:r>
            <a:r>
              <a:rPr lang="es-VE" sz="1200" kern="1200" dirty="0" err="1">
                <a:solidFill>
                  <a:schemeClr val="tx1"/>
                </a:solidFill>
                <a:effectLst/>
                <a:latin typeface="+mn-lt"/>
                <a:ea typeface="+mn-ea"/>
                <a:cs typeface="+mn-cs"/>
              </a:rPr>
              <a:t>nitrendipina</a:t>
            </a:r>
            <a:r>
              <a:rPr lang="es-VE" sz="1200" kern="1200" dirty="0">
                <a:solidFill>
                  <a:schemeClr val="tx1"/>
                </a:solidFill>
                <a:effectLst/>
                <a:latin typeface="+mn-lt"/>
                <a:ea typeface="+mn-ea"/>
                <a:cs typeface="+mn-cs"/>
              </a:rPr>
              <a:t> fueron 10 mg por la noche, luego 10 mg dos veces al día, luego 20 mg dos veces al día. Para enalapril, las etapas de dosificación fueron 5 mg, luego 10 mg, luego 20 mg por la noche, y para hidroclorotiazida, 12,5 mg, luego 25 mg por la mañana. Las tabletas de placebo fueron idénticas a las de los medicamentos del estudio, con un horario similar. </a:t>
            </a:r>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15</a:t>
            </a:fld>
            <a:endParaRPr lang="es-VE"/>
          </a:p>
        </p:txBody>
      </p:sp>
    </p:spTree>
    <p:extLst>
      <p:ext uri="{BB962C8B-B14F-4D97-AF65-F5344CB8AC3E}">
        <p14:creationId xmlns:p14="http://schemas.microsoft.com/office/powerpoint/2010/main" val="804090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VE" dirty="0"/>
              <a:t>al menos 60 años de edad. </a:t>
            </a:r>
          </a:p>
          <a:p>
            <a:pPr marL="0" indent="0">
              <a:buNone/>
            </a:pPr>
            <a:r>
              <a:rPr lang="es-VE" dirty="0"/>
              <a:t>aceptaron su inscripción y estuvieron disponibles para un seguimiento a largo plazo. </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16</a:t>
            </a:fld>
            <a:endParaRPr lang="es-VE"/>
          </a:p>
        </p:txBody>
      </p:sp>
    </p:spTree>
    <p:extLst>
      <p:ext uri="{BB962C8B-B14F-4D97-AF65-F5344CB8AC3E}">
        <p14:creationId xmlns:p14="http://schemas.microsoft.com/office/powerpoint/2010/main" val="71727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hipertensión sistólica era secundaria a un trastorno que requería tratamiento médico o quirúrgico específico. </a:t>
            </a:r>
          </a:p>
          <a:p>
            <a:r>
              <a:rPr lang="es-VE" dirty="0"/>
              <a:t>hemorragia retiniana o edema papilar; </a:t>
            </a:r>
          </a:p>
          <a:p>
            <a:r>
              <a:rPr lang="es-VE" dirty="0"/>
              <a:t>insuficiencia cardíaca congestiva; </a:t>
            </a:r>
          </a:p>
          <a:p>
            <a:r>
              <a:rPr lang="es-VE" dirty="0"/>
              <a:t>diseccionar aneurisma aórtico; </a:t>
            </a:r>
          </a:p>
          <a:p>
            <a:r>
              <a:rPr lang="es-VE" dirty="0"/>
              <a:t>una concentración de creatinina sérica en la presentación de 180 mol / L o más; </a:t>
            </a:r>
          </a:p>
          <a:p>
            <a:r>
              <a:rPr lang="es-VE" dirty="0"/>
              <a:t>antecedentes de hemorragias nasales graves, </a:t>
            </a:r>
          </a:p>
          <a:p>
            <a:r>
              <a:rPr lang="es-VE" dirty="0"/>
              <a:t>accidentes cerebrovasculares o infarto de miocardio en el año anterior al estudio; </a:t>
            </a:r>
          </a:p>
          <a:p>
            <a:r>
              <a:rPr lang="es-VE" dirty="0"/>
              <a:t>demencia; </a:t>
            </a:r>
          </a:p>
          <a:p>
            <a:r>
              <a:rPr lang="es-VE" dirty="0"/>
              <a:t>abuso de sustancias; </a:t>
            </a:r>
          </a:p>
          <a:p>
            <a:r>
              <a:rPr lang="es-VE" dirty="0"/>
              <a:t>cualquier trastorno que prohíba una posición sentada o de pie; </a:t>
            </a:r>
          </a:p>
          <a:p>
            <a:r>
              <a:rPr lang="es-VE" dirty="0"/>
              <a:t>cualquier enfermedad cardiovascular o no cardiovascular concomitante grave.</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17</a:t>
            </a:fld>
            <a:endParaRPr lang="es-VE"/>
          </a:p>
        </p:txBody>
      </p:sp>
    </p:spTree>
    <p:extLst>
      <p:ext uri="{BB962C8B-B14F-4D97-AF65-F5344CB8AC3E}">
        <p14:creationId xmlns:p14="http://schemas.microsoft.com/office/powerpoint/2010/main" val="1576259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a:t>hipertensión sistólica era secundaria a un trastorno que requería tratamiento médico o quirúrgico específico. </a:t>
            </a:r>
          </a:p>
          <a:p>
            <a:r>
              <a:rPr lang="es-VE" dirty="0"/>
              <a:t>hemorragia retiniana o edema papilar; </a:t>
            </a:r>
          </a:p>
          <a:p>
            <a:r>
              <a:rPr lang="es-VE" dirty="0"/>
              <a:t>insuficiencia cardíaca congestiva; </a:t>
            </a:r>
          </a:p>
          <a:p>
            <a:r>
              <a:rPr lang="es-VE" dirty="0"/>
              <a:t>diseccionar aneurisma aórtico; </a:t>
            </a:r>
          </a:p>
          <a:p>
            <a:r>
              <a:rPr lang="es-VE" dirty="0"/>
              <a:t>una concentración de creatinina sérica en la presentación de 180 mol / L o más; </a:t>
            </a:r>
          </a:p>
          <a:p>
            <a:r>
              <a:rPr lang="es-VE" dirty="0"/>
              <a:t>antecedentes de hemorragias nasales graves, </a:t>
            </a:r>
          </a:p>
          <a:p>
            <a:r>
              <a:rPr lang="es-VE" dirty="0"/>
              <a:t>accidentes cerebrovasculares o infarto de miocardio en el año anterior al estudio; </a:t>
            </a:r>
          </a:p>
          <a:p>
            <a:r>
              <a:rPr lang="es-VE" dirty="0"/>
              <a:t>demencia; </a:t>
            </a:r>
          </a:p>
          <a:p>
            <a:r>
              <a:rPr lang="es-VE" dirty="0"/>
              <a:t>abuso de sustancias; </a:t>
            </a:r>
          </a:p>
          <a:p>
            <a:r>
              <a:rPr lang="es-VE" dirty="0"/>
              <a:t>cualquier trastorno que prohíba una posición sentada o de pie; </a:t>
            </a:r>
          </a:p>
          <a:p>
            <a:r>
              <a:rPr lang="es-VE" dirty="0"/>
              <a:t>cualquier enfermedad cardiovascular o no cardiovascular concomitante grave.</a:t>
            </a:r>
          </a:p>
          <a:p>
            <a:endParaRPr lang="es-VE" dirty="0"/>
          </a:p>
        </p:txBody>
      </p:sp>
      <p:sp>
        <p:nvSpPr>
          <p:cNvPr id="4" name="Marcador de número de diapositiva 3"/>
          <p:cNvSpPr>
            <a:spLocks noGrp="1"/>
          </p:cNvSpPr>
          <p:nvPr>
            <p:ph type="sldNum" sz="quarter" idx="5"/>
          </p:nvPr>
        </p:nvSpPr>
        <p:spPr/>
        <p:txBody>
          <a:bodyPr/>
          <a:lstStyle/>
          <a:p>
            <a:fld id="{CADDCC74-6413-418E-9F34-A83B44524E4A}" type="slidenum">
              <a:rPr lang="es-VE" smtClean="0"/>
              <a:t>18</a:t>
            </a:fld>
            <a:endParaRPr lang="es-VE"/>
          </a:p>
        </p:txBody>
      </p:sp>
    </p:spTree>
    <p:extLst>
      <p:ext uri="{BB962C8B-B14F-4D97-AF65-F5344CB8AC3E}">
        <p14:creationId xmlns:p14="http://schemas.microsoft.com/office/powerpoint/2010/main" val="1750395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B757C93-719D-4832-B967-9AD8EDDF88E3}" type="datetimeFigureOut">
              <a:rPr lang="es-VE" smtClean="0"/>
              <a:t>06/06/2019</a:t>
            </a:fld>
            <a:endParaRPr lang="es-VE"/>
          </a:p>
        </p:txBody>
      </p:sp>
      <p:sp>
        <p:nvSpPr>
          <p:cNvPr id="5" name="Footer Placeholder 4"/>
          <p:cNvSpPr>
            <a:spLocks noGrp="1"/>
          </p:cNvSpPr>
          <p:nvPr>
            <p:ph type="ftr" sz="quarter" idx="11"/>
          </p:nvPr>
        </p:nvSpPr>
        <p:spPr>
          <a:xfrm>
            <a:off x="1371600" y="4323845"/>
            <a:ext cx="6400800" cy="365125"/>
          </a:xfrm>
        </p:spPr>
        <p:txBody>
          <a:bodyPr/>
          <a:lstStyle/>
          <a:p>
            <a:endParaRPr lang="es-VE"/>
          </a:p>
        </p:txBody>
      </p:sp>
      <p:sp>
        <p:nvSpPr>
          <p:cNvPr id="6" name="Slide Number Placeholder 5"/>
          <p:cNvSpPr>
            <a:spLocks noGrp="1"/>
          </p:cNvSpPr>
          <p:nvPr>
            <p:ph type="sldNum" sz="quarter" idx="12"/>
          </p:nvPr>
        </p:nvSpPr>
        <p:spPr>
          <a:xfrm>
            <a:off x="8077200" y="1430866"/>
            <a:ext cx="2743200" cy="365125"/>
          </a:xfrm>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2489859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757C93-719D-4832-B967-9AD8EDDF88E3}" type="datetimeFigureOut">
              <a:rPr lang="es-VE" smtClean="0"/>
              <a:t>06/06/2019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184402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B757C93-719D-4832-B967-9AD8EDDF88E3}" type="datetimeFigureOut">
              <a:rPr lang="es-VE" smtClean="0"/>
              <a:t>06/06/2019</a:t>
            </a:fld>
            <a:endParaRPr lang="es-VE"/>
          </a:p>
        </p:txBody>
      </p:sp>
      <p:sp>
        <p:nvSpPr>
          <p:cNvPr id="6" name="Footer Placeholder 5"/>
          <p:cNvSpPr>
            <a:spLocks noGrp="1"/>
          </p:cNvSpPr>
          <p:nvPr>
            <p:ph type="ftr" sz="quarter" idx="11"/>
          </p:nvPr>
        </p:nvSpPr>
        <p:spPr>
          <a:xfrm>
            <a:off x="685800" y="379941"/>
            <a:ext cx="6991492" cy="365125"/>
          </a:xfrm>
        </p:spPr>
        <p:txBody>
          <a:bodyPr/>
          <a:lstStyle/>
          <a:p>
            <a:endParaRPr lang="es-VE"/>
          </a:p>
        </p:txBody>
      </p:sp>
      <p:sp>
        <p:nvSpPr>
          <p:cNvPr id="7" name="Slide Number Placeholder 6"/>
          <p:cNvSpPr>
            <a:spLocks noGrp="1"/>
          </p:cNvSpPr>
          <p:nvPr>
            <p:ph type="sldNum" sz="quarter" idx="12"/>
          </p:nvPr>
        </p:nvSpPr>
        <p:spPr>
          <a:xfrm>
            <a:off x="10862452" y="381000"/>
            <a:ext cx="643748" cy="365125"/>
          </a:xfrm>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3070642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B757C93-719D-4832-B967-9AD8EDDF88E3}" type="datetimeFigureOut">
              <a:rPr lang="es-VE" smtClean="0"/>
              <a:t>06/06/2019</a:t>
            </a:fld>
            <a:endParaRPr lang="es-VE"/>
          </a:p>
        </p:txBody>
      </p:sp>
      <p:sp>
        <p:nvSpPr>
          <p:cNvPr id="6" name="Footer Placeholder 5"/>
          <p:cNvSpPr>
            <a:spLocks noGrp="1"/>
          </p:cNvSpPr>
          <p:nvPr>
            <p:ph type="ftr" sz="quarter" idx="11"/>
          </p:nvPr>
        </p:nvSpPr>
        <p:spPr>
          <a:xfrm>
            <a:off x="685800" y="379941"/>
            <a:ext cx="6991492" cy="365125"/>
          </a:xfrm>
        </p:spPr>
        <p:txBody>
          <a:bodyPr/>
          <a:lstStyle/>
          <a:p>
            <a:endParaRPr lang="es-VE"/>
          </a:p>
        </p:txBody>
      </p:sp>
      <p:sp>
        <p:nvSpPr>
          <p:cNvPr id="7" name="Slide Number Placeholder 6"/>
          <p:cNvSpPr>
            <a:spLocks noGrp="1"/>
          </p:cNvSpPr>
          <p:nvPr>
            <p:ph type="sldNum" sz="quarter" idx="12"/>
          </p:nvPr>
        </p:nvSpPr>
        <p:spPr>
          <a:xfrm>
            <a:off x="10862452" y="381000"/>
            <a:ext cx="643748" cy="365125"/>
          </a:xfrm>
        </p:spPr>
        <p:txBody>
          <a:bodyPr/>
          <a:lstStyle/>
          <a:p>
            <a:fld id="{CD41DCA8-E61B-4264-9ABE-7F3A2CEE0086}" type="slidenum">
              <a:rPr lang="es-VE" smtClean="0"/>
              <a:t>‹Nº›</a:t>
            </a:fld>
            <a:endParaRPr lang="es-VE"/>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8808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B757C93-719D-4832-B967-9AD8EDDF88E3}" type="datetimeFigureOut">
              <a:rPr lang="es-VE" smtClean="0"/>
              <a:t>06/06/2019</a:t>
            </a:fld>
            <a:endParaRPr lang="es-VE"/>
          </a:p>
        </p:txBody>
      </p:sp>
      <p:sp>
        <p:nvSpPr>
          <p:cNvPr id="6" name="Footer Placeholder 5"/>
          <p:cNvSpPr>
            <a:spLocks noGrp="1"/>
          </p:cNvSpPr>
          <p:nvPr>
            <p:ph type="ftr" sz="quarter" idx="11"/>
          </p:nvPr>
        </p:nvSpPr>
        <p:spPr>
          <a:xfrm>
            <a:off x="685800" y="378883"/>
            <a:ext cx="6991492" cy="365125"/>
          </a:xfrm>
        </p:spPr>
        <p:txBody>
          <a:bodyPr/>
          <a:lstStyle/>
          <a:p>
            <a:endParaRPr lang="es-VE"/>
          </a:p>
        </p:txBody>
      </p:sp>
      <p:sp>
        <p:nvSpPr>
          <p:cNvPr id="7" name="Slide Number Placeholder 6"/>
          <p:cNvSpPr>
            <a:spLocks noGrp="1"/>
          </p:cNvSpPr>
          <p:nvPr>
            <p:ph type="sldNum" sz="quarter" idx="12"/>
          </p:nvPr>
        </p:nvSpPr>
        <p:spPr>
          <a:xfrm>
            <a:off x="10862452" y="381000"/>
            <a:ext cx="643748" cy="365125"/>
          </a:xfrm>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149967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B757C93-719D-4832-B967-9AD8EDDF88E3}" type="datetimeFigureOut">
              <a:rPr lang="es-VE" smtClean="0"/>
              <a:t>06/06/2019</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125975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3B757C93-719D-4832-B967-9AD8EDDF88E3}" type="datetimeFigureOut">
              <a:rPr lang="es-VE" smtClean="0"/>
              <a:t>06/06/2019</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137732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757C93-719D-4832-B967-9AD8EDDF88E3}" type="datetimeFigureOut">
              <a:rPr lang="es-VE" smtClean="0"/>
              <a:t>06/06/2019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404135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B757C93-719D-4832-B967-9AD8EDDF88E3}" type="datetimeFigureOut">
              <a:rPr lang="es-VE" smtClean="0"/>
              <a:t>06/06/2019</a:t>
            </a:fld>
            <a:endParaRPr lang="es-VE"/>
          </a:p>
        </p:txBody>
      </p:sp>
      <p:sp>
        <p:nvSpPr>
          <p:cNvPr id="5" name="Footer Placeholder 4"/>
          <p:cNvSpPr>
            <a:spLocks noGrp="1"/>
          </p:cNvSpPr>
          <p:nvPr>
            <p:ph type="ftr" sz="quarter" idx="11"/>
          </p:nvPr>
        </p:nvSpPr>
        <p:spPr>
          <a:xfrm>
            <a:off x="685800" y="381000"/>
            <a:ext cx="6991492" cy="365125"/>
          </a:xfrm>
        </p:spPr>
        <p:txBody>
          <a:bodyPr/>
          <a:lstStyle/>
          <a:p>
            <a:endParaRPr lang="es-VE"/>
          </a:p>
        </p:txBody>
      </p:sp>
      <p:sp>
        <p:nvSpPr>
          <p:cNvPr id="6" name="Slide Number Placeholder 5"/>
          <p:cNvSpPr>
            <a:spLocks noGrp="1"/>
          </p:cNvSpPr>
          <p:nvPr>
            <p:ph type="sldNum" sz="quarter" idx="12"/>
          </p:nvPr>
        </p:nvSpPr>
        <p:spPr>
          <a:xfrm>
            <a:off x="10862452" y="381000"/>
            <a:ext cx="643748" cy="365125"/>
          </a:xfrm>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7148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757C93-719D-4832-B967-9AD8EDDF88E3}" type="datetimeFigureOut">
              <a:rPr lang="es-VE" smtClean="0"/>
              <a:t>06/06/2019</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7621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B757C93-719D-4832-B967-9AD8EDDF88E3}" type="datetimeFigureOut">
              <a:rPr lang="es-VE" smtClean="0"/>
              <a:t>06/06/2019</a:t>
            </a:fld>
            <a:endParaRPr lang="es-VE"/>
          </a:p>
        </p:txBody>
      </p:sp>
      <p:sp>
        <p:nvSpPr>
          <p:cNvPr id="5" name="Footer Placeholder 4"/>
          <p:cNvSpPr>
            <a:spLocks noGrp="1"/>
          </p:cNvSpPr>
          <p:nvPr>
            <p:ph type="ftr" sz="quarter" idx="11"/>
          </p:nvPr>
        </p:nvSpPr>
        <p:spPr>
          <a:xfrm>
            <a:off x="685800" y="381001"/>
            <a:ext cx="6991492" cy="364065"/>
          </a:xfrm>
        </p:spPr>
        <p:txBody>
          <a:bodyPr/>
          <a:lstStyle/>
          <a:p>
            <a:endParaRPr lang="es-VE"/>
          </a:p>
        </p:txBody>
      </p:sp>
      <p:sp>
        <p:nvSpPr>
          <p:cNvPr id="6" name="Slide Number Placeholder 5"/>
          <p:cNvSpPr>
            <a:spLocks noGrp="1"/>
          </p:cNvSpPr>
          <p:nvPr>
            <p:ph type="sldNum" sz="quarter" idx="12"/>
          </p:nvPr>
        </p:nvSpPr>
        <p:spPr>
          <a:xfrm>
            <a:off x="10862452" y="381000"/>
            <a:ext cx="643748" cy="365125"/>
          </a:xfrm>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79829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757C93-719D-4832-B967-9AD8EDDF88E3}" type="datetimeFigureOut">
              <a:rPr lang="es-VE" smtClean="0"/>
              <a:t>06/06/2019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38594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757C93-719D-4832-B967-9AD8EDDF88E3}" type="datetimeFigureOut">
              <a:rPr lang="es-VE" smtClean="0"/>
              <a:t>06/06/2019</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1227020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757C93-719D-4832-B967-9AD8EDDF88E3}" type="datetimeFigureOut">
              <a:rPr lang="es-VE" smtClean="0"/>
              <a:t>06/06/2019</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21633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57C93-719D-4832-B967-9AD8EDDF88E3}" type="datetimeFigureOut">
              <a:rPr lang="es-VE" smtClean="0"/>
              <a:t>06/06/2019</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231811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757C93-719D-4832-B967-9AD8EDDF88E3}" type="datetimeFigureOut">
              <a:rPr lang="es-VE" smtClean="0"/>
              <a:t>06/06/2019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393948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B757C93-719D-4832-B967-9AD8EDDF88E3}" type="datetimeFigureOut">
              <a:rPr lang="es-VE" smtClean="0"/>
              <a:t>06/06/2019</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CD41DCA8-E61B-4264-9ABE-7F3A2CEE0086}" type="slidenum">
              <a:rPr lang="es-VE" smtClean="0"/>
              <a:t>‹Nº›</a:t>
            </a:fld>
            <a:endParaRPr lang="es-VE"/>
          </a:p>
        </p:txBody>
      </p:sp>
    </p:spTree>
    <p:extLst>
      <p:ext uri="{BB962C8B-B14F-4D97-AF65-F5344CB8AC3E}">
        <p14:creationId xmlns:p14="http://schemas.microsoft.com/office/powerpoint/2010/main" val="205262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B757C93-719D-4832-B967-9AD8EDDF88E3}" type="datetimeFigureOut">
              <a:rPr lang="es-VE" smtClean="0"/>
              <a:t>06/06/2019</a:t>
            </a:fld>
            <a:endParaRPr lang="es-VE"/>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D41DCA8-E61B-4264-9ABE-7F3A2CEE0086}" type="slidenum">
              <a:rPr lang="es-VE" smtClean="0"/>
              <a:t>‹Nº›</a:t>
            </a:fld>
            <a:endParaRPr lang="es-VE"/>
          </a:p>
        </p:txBody>
      </p:sp>
    </p:spTree>
    <p:extLst>
      <p:ext uri="{BB962C8B-B14F-4D97-AF65-F5344CB8AC3E}">
        <p14:creationId xmlns:p14="http://schemas.microsoft.com/office/powerpoint/2010/main" val="2257195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png"/><Relationship Id="rId7"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3.gif"/><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hyperlink" Target="https://vizhub.healthdata.org/gbd-compare/"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e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6.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1BAFCC7-26F4-4F85-89F7-D8115819BFE5}"/>
              </a:ext>
            </a:extLst>
          </p:cNvPr>
          <p:cNvSpPr txBox="1">
            <a:spLocks/>
          </p:cNvSpPr>
          <p:nvPr/>
        </p:nvSpPr>
        <p:spPr>
          <a:xfrm>
            <a:off x="2690193" y="2636912"/>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Evidencia Científica </a:t>
            </a:r>
          </a:p>
        </p:txBody>
      </p:sp>
      <p:grpSp>
        <p:nvGrpSpPr>
          <p:cNvPr id="3" name="Group 4">
            <a:extLst>
              <a:ext uri="{FF2B5EF4-FFF2-40B4-BE49-F238E27FC236}">
                <a16:creationId xmlns:a16="http://schemas.microsoft.com/office/drawing/2014/main" id="{09C654AA-B71D-4FA6-8FBB-EE76711AD914}"/>
              </a:ext>
            </a:extLst>
          </p:cNvPr>
          <p:cNvGrpSpPr>
            <a:grpSpLocks/>
          </p:cNvGrpSpPr>
          <p:nvPr/>
        </p:nvGrpSpPr>
        <p:grpSpPr bwMode="auto">
          <a:xfrm>
            <a:off x="320119" y="1552736"/>
            <a:ext cx="1267107" cy="1152128"/>
            <a:chOff x="3659" y="3447"/>
            <a:chExt cx="508" cy="547"/>
          </a:xfrm>
          <a:effectLst/>
        </p:grpSpPr>
        <p:sp>
          <p:nvSpPr>
            <p:cNvPr id="4" name="Freeform 5">
              <a:extLst>
                <a:ext uri="{FF2B5EF4-FFF2-40B4-BE49-F238E27FC236}">
                  <a16:creationId xmlns:a16="http://schemas.microsoft.com/office/drawing/2014/main" id="{C9E397DC-1912-45B7-B9E3-FF5DFCE192EC}"/>
                </a:ext>
              </a:extLst>
            </p:cNvPr>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5" name="Freeform 6">
              <a:extLst>
                <a:ext uri="{FF2B5EF4-FFF2-40B4-BE49-F238E27FC236}">
                  <a16:creationId xmlns:a16="http://schemas.microsoft.com/office/drawing/2014/main" id="{8B05D785-916B-4508-AD0E-939FBE426699}"/>
                </a:ext>
              </a:extLst>
            </p:cNvPr>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p:spPr>
          <p:txBody>
            <a:bodyPr/>
            <a:lstStyle/>
            <a:p>
              <a:pPr eaLnBrk="1" hangingPunct="1">
                <a:defRPr/>
              </a:pPr>
              <a:endParaRPr lang="es-VE" dirty="0">
                <a:cs typeface="Arial" charset="0"/>
              </a:endParaRPr>
            </a:p>
          </p:txBody>
        </p:sp>
        <p:sp>
          <p:nvSpPr>
            <p:cNvPr id="6" name="Freeform 7">
              <a:extLst>
                <a:ext uri="{FF2B5EF4-FFF2-40B4-BE49-F238E27FC236}">
                  <a16:creationId xmlns:a16="http://schemas.microsoft.com/office/drawing/2014/main" id="{09EC1F99-4527-42B2-9628-2CEF3FF3A72C}"/>
                </a:ext>
              </a:extLst>
            </p:cNvPr>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7" name="Freeform 8">
              <a:extLst>
                <a:ext uri="{FF2B5EF4-FFF2-40B4-BE49-F238E27FC236}">
                  <a16:creationId xmlns:a16="http://schemas.microsoft.com/office/drawing/2014/main" id="{F1D60FDF-E532-4956-9E05-9CC78E11F74D}"/>
                </a:ext>
              </a:extLst>
            </p:cNvPr>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8" name="Freeform 9">
              <a:extLst>
                <a:ext uri="{FF2B5EF4-FFF2-40B4-BE49-F238E27FC236}">
                  <a16:creationId xmlns:a16="http://schemas.microsoft.com/office/drawing/2014/main" id="{CE10420D-5065-4012-A274-EA2C5CA979BE}"/>
                </a:ext>
              </a:extLst>
            </p:cNvPr>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9" name="Freeform 10">
              <a:extLst>
                <a:ext uri="{FF2B5EF4-FFF2-40B4-BE49-F238E27FC236}">
                  <a16:creationId xmlns:a16="http://schemas.microsoft.com/office/drawing/2014/main" id="{0C707F4B-AB08-4864-A100-F0045C376D1B}"/>
                </a:ext>
              </a:extLst>
            </p:cNvPr>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0" name="Freeform 11">
              <a:extLst>
                <a:ext uri="{FF2B5EF4-FFF2-40B4-BE49-F238E27FC236}">
                  <a16:creationId xmlns:a16="http://schemas.microsoft.com/office/drawing/2014/main" id="{A8B0D564-6F9B-4403-AFD7-1B225F6DB1E0}"/>
                </a:ext>
              </a:extLst>
            </p:cNvPr>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grpSp>
      <p:sp>
        <p:nvSpPr>
          <p:cNvPr id="11" name="12 CuadroTexto">
            <a:extLst>
              <a:ext uri="{FF2B5EF4-FFF2-40B4-BE49-F238E27FC236}">
                <a16:creationId xmlns:a16="http://schemas.microsoft.com/office/drawing/2014/main" id="{5572FB5F-4BC4-4952-A0A9-60EE0E3AB3AE}"/>
              </a:ext>
            </a:extLst>
          </p:cNvPr>
          <p:cNvSpPr txBox="1"/>
          <p:nvPr/>
        </p:nvSpPr>
        <p:spPr>
          <a:xfrm>
            <a:off x="3596743" y="4262530"/>
            <a:ext cx="4752528" cy="2113399"/>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50000"/>
              </a:lnSpc>
            </a:pPr>
            <a:r>
              <a:rPr lang="es-ES" b="1" u="sng" dirty="0">
                <a:latin typeface="Tahoma" pitchFamily="34" charset="0"/>
                <a:ea typeface="Tahoma" pitchFamily="34" charset="0"/>
                <a:cs typeface="Tahoma" pitchFamily="34" charset="0"/>
              </a:rPr>
              <a:t>GRUPO 4</a:t>
            </a:r>
          </a:p>
          <a:p>
            <a:pPr algn="ctr">
              <a:lnSpc>
                <a:spcPct val="150000"/>
              </a:lnSpc>
            </a:pPr>
            <a:r>
              <a:rPr lang="es-ES" b="1" dirty="0">
                <a:latin typeface="Tahoma" pitchFamily="34" charset="0"/>
                <a:ea typeface="Tahoma" pitchFamily="34" charset="0"/>
                <a:cs typeface="Tahoma" pitchFamily="34" charset="0"/>
              </a:rPr>
              <a:t>Dra. Marta Guevara (R3) Relator</a:t>
            </a:r>
          </a:p>
          <a:p>
            <a:pPr algn="ctr">
              <a:lnSpc>
                <a:spcPct val="150000"/>
              </a:lnSpc>
            </a:pPr>
            <a:r>
              <a:rPr lang="es-ES" b="1" dirty="0">
                <a:latin typeface="Tahoma" pitchFamily="34" charset="0"/>
                <a:ea typeface="Tahoma" pitchFamily="34" charset="0"/>
                <a:cs typeface="Tahoma" pitchFamily="34" charset="0"/>
              </a:rPr>
              <a:t>Dra. Ivette </a:t>
            </a:r>
            <a:r>
              <a:rPr lang="es-ES" b="1" dirty="0" err="1">
                <a:latin typeface="Tahoma" pitchFamily="34" charset="0"/>
                <a:ea typeface="Tahoma" pitchFamily="34" charset="0"/>
                <a:cs typeface="Tahoma" pitchFamily="34" charset="0"/>
              </a:rPr>
              <a:t>D`Amelio</a:t>
            </a:r>
            <a:r>
              <a:rPr lang="es-ES" b="1" dirty="0">
                <a:latin typeface="Tahoma" pitchFamily="34" charset="0"/>
                <a:ea typeface="Tahoma" pitchFamily="34" charset="0"/>
                <a:cs typeface="Tahoma" pitchFamily="34" charset="0"/>
              </a:rPr>
              <a:t> (R3)</a:t>
            </a:r>
          </a:p>
          <a:p>
            <a:pPr algn="ctr">
              <a:lnSpc>
                <a:spcPct val="150000"/>
              </a:lnSpc>
            </a:pPr>
            <a:r>
              <a:rPr lang="es-ES" b="1" dirty="0">
                <a:solidFill>
                  <a:srgbClr val="00B0F0"/>
                </a:solidFill>
                <a:latin typeface="Tahoma" pitchFamily="34" charset="0"/>
                <a:ea typeface="Tahoma" pitchFamily="34" charset="0"/>
                <a:cs typeface="Tahoma" pitchFamily="34" charset="0"/>
              </a:rPr>
              <a:t>Dr. Mauro Barrios (R2) Ponente</a:t>
            </a:r>
          </a:p>
          <a:p>
            <a:pPr algn="ctr">
              <a:lnSpc>
                <a:spcPct val="150000"/>
              </a:lnSpc>
            </a:pPr>
            <a:r>
              <a:rPr lang="es-ES" b="1" dirty="0">
                <a:latin typeface="Tahoma" pitchFamily="34" charset="0"/>
                <a:ea typeface="Tahoma" pitchFamily="34" charset="0"/>
                <a:cs typeface="Tahoma" pitchFamily="34" charset="0"/>
              </a:rPr>
              <a:t>Dr. Harold Reyes (R1)</a:t>
            </a:r>
          </a:p>
        </p:txBody>
      </p:sp>
      <p:sp>
        <p:nvSpPr>
          <p:cNvPr id="12" name="13 CuadroTexto">
            <a:extLst>
              <a:ext uri="{FF2B5EF4-FFF2-40B4-BE49-F238E27FC236}">
                <a16:creationId xmlns:a16="http://schemas.microsoft.com/office/drawing/2014/main" id="{7301E331-5F97-4079-B4B1-EFD9B781A0AE}"/>
              </a:ext>
            </a:extLst>
          </p:cNvPr>
          <p:cNvSpPr txBox="1"/>
          <p:nvPr/>
        </p:nvSpPr>
        <p:spPr>
          <a:xfrm>
            <a:off x="4041228" y="6457890"/>
            <a:ext cx="3863558" cy="400110"/>
          </a:xfrm>
          <a:prstGeom prst="rect">
            <a:avLst/>
          </a:prstGeom>
          <a:noFill/>
        </p:spPr>
        <p:txBody>
          <a:bodyPr wrap="none" rtlCol="0">
            <a:spAutoFit/>
            <a:scene3d>
              <a:camera prst="orthographicFront"/>
              <a:lightRig rig="threePt" dir="t"/>
            </a:scene3d>
            <a:sp3d extrusionH="57150">
              <a:bevelT w="38100" h="38100"/>
            </a:sp3d>
          </a:bodyPr>
          <a:lstStyle/>
          <a:p>
            <a:r>
              <a:rPr lang="es-ES" sz="2000" b="1" dirty="0">
                <a:latin typeface="Tahoma" pitchFamily="34" charset="0"/>
                <a:ea typeface="Tahoma" pitchFamily="34" charset="0"/>
                <a:cs typeface="Tahoma" pitchFamily="34" charset="0"/>
              </a:rPr>
              <a:t>Barquisimeto, Junio de 2019</a:t>
            </a:r>
          </a:p>
        </p:txBody>
      </p:sp>
      <p:sp>
        <p:nvSpPr>
          <p:cNvPr id="13" name="Rectangle 9">
            <a:extLst>
              <a:ext uri="{FF2B5EF4-FFF2-40B4-BE49-F238E27FC236}">
                <a16:creationId xmlns:a16="http://schemas.microsoft.com/office/drawing/2014/main" id="{484AC2B3-568F-4488-AC40-B5E1112B4518}"/>
              </a:ext>
            </a:extLst>
          </p:cNvPr>
          <p:cNvSpPr>
            <a:spLocks noChangeArrowheads="1"/>
          </p:cNvSpPr>
          <p:nvPr/>
        </p:nvSpPr>
        <p:spPr bwMode="auto">
          <a:xfrm>
            <a:off x="2289232" y="1046252"/>
            <a:ext cx="8784471" cy="757130"/>
          </a:xfrm>
          <a:prstGeom prst="rect">
            <a:avLst/>
          </a:prstGeom>
          <a:noFill/>
          <a:ln w="9525">
            <a:noFill/>
            <a:miter lim="800000"/>
            <a:headEnd/>
            <a:tailEnd/>
          </a:ln>
          <a:effectLst/>
        </p:spPr>
        <p:txBody>
          <a:bodyPr wrap="square">
            <a:spAutoFit/>
          </a:bodyPr>
          <a:lstStyle/>
          <a:p>
            <a:pPr algn="ctr">
              <a:lnSpc>
                <a:spcPct val="90000"/>
              </a:lnSpc>
              <a:buClr>
                <a:srgbClr val="646464"/>
              </a:buClr>
              <a:buSzPct val="80000"/>
              <a:buFont typeface="Arial" pitchFamily="34" charset="0"/>
              <a:buNone/>
            </a:pPr>
            <a:r>
              <a:rPr lang="es-MX" sz="2400" b="1" dirty="0">
                <a:latin typeface="Tahoma" pitchFamily="34" charset="0"/>
                <a:ea typeface="Tahoma" pitchFamily="34" charset="0"/>
                <a:cs typeface="Tahoma" pitchFamily="34" charset="0"/>
              </a:rPr>
              <a:t>CENTRO CARDIOVASCULAR REGIONAL ASCARDIO</a:t>
            </a:r>
          </a:p>
          <a:p>
            <a:pPr algn="ctr">
              <a:lnSpc>
                <a:spcPct val="90000"/>
              </a:lnSpc>
              <a:buClr>
                <a:srgbClr val="646464"/>
              </a:buClr>
              <a:buSzPct val="80000"/>
              <a:buFont typeface="Arial" pitchFamily="34" charset="0"/>
              <a:buNone/>
            </a:pPr>
            <a:r>
              <a:rPr lang="es-MX" sz="2400" b="1" dirty="0">
                <a:latin typeface="Tahoma" pitchFamily="34" charset="0"/>
                <a:ea typeface="Tahoma" pitchFamily="34" charset="0"/>
                <a:cs typeface="Tahoma" pitchFamily="34" charset="0"/>
              </a:rPr>
              <a:t>POSTGRADO DE CARDIOLOGÍA</a:t>
            </a:r>
          </a:p>
        </p:txBody>
      </p:sp>
    </p:spTree>
    <p:extLst>
      <p:ext uri="{BB962C8B-B14F-4D97-AF65-F5344CB8AC3E}">
        <p14:creationId xmlns:p14="http://schemas.microsoft.com/office/powerpoint/2010/main" val="1761719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1BB7EC6-6DD3-42D9-9D19-49A9372F49D4}"/>
              </a:ext>
            </a:extLst>
          </p:cNvPr>
          <p:cNvPicPr>
            <a:picLocks noChangeAspect="1"/>
          </p:cNvPicPr>
          <p:nvPr/>
        </p:nvPicPr>
        <p:blipFill>
          <a:blip r:embed="rId2"/>
          <a:stretch>
            <a:fillRect/>
          </a:stretch>
        </p:blipFill>
        <p:spPr>
          <a:xfrm>
            <a:off x="655498" y="2199862"/>
            <a:ext cx="10881004" cy="3551582"/>
          </a:xfrm>
          <a:prstGeom prst="rect">
            <a:avLst/>
          </a:prstGeom>
        </p:spPr>
      </p:pic>
      <p:sp>
        <p:nvSpPr>
          <p:cNvPr id="5" name="1 Título">
            <a:extLst>
              <a:ext uri="{FF2B5EF4-FFF2-40B4-BE49-F238E27FC236}">
                <a16:creationId xmlns:a16="http://schemas.microsoft.com/office/drawing/2014/main" id="{CB49C202-AE7D-4008-A6A7-FA659F20E7FA}"/>
              </a:ext>
            </a:extLst>
          </p:cNvPr>
          <p:cNvSpPr txBox="1">
            <a:spLocks/>
          </p:cNvSpPr>
          <p:nvPr/>
        </p:nvSpPr>
        <p:spPr>
          <a:xfrm>
            <a:off x="4850298" y="4503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Artículo a discutir</a:t>
            </a:r>
          </a:p>
        </p:txBody>
      </p:sp>
    </p:spTree>
    <p:extLst>
      <p:ext uri="{BB962C8B-B14F-4D97-AF65-F5344CB8AC3E}">
        <p14:creationId xmlns:p14="http://schemas.microsoft.com/office/powerpoint/2010/main" val="232312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D3D62D76-8F6C-40A1-A4A5-3FA718134FD2}"/>
              </a:ext>
            </a:extLst>
          </p:cNvPr>
          <p:cNvSpPr txBox="1">
            <a:spLocks/>
          </p:cNvSpPr>
          <p:nvPr/>
        </p:nvSpPr>
        <p:spPr>
          <a:xfrm>
            <a:off x="4850298" y="4503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Introducción</a:t>
            </a:r>
          </a:p>
        </p:txBody>
      </p:sp>
      <p:sp>
        <p:nvSpPr>
          <p:cNvPr id="11" name="Flecha: hacia arriba 10">
            <a:extLst>
              <a:ext uri="{FF2B5EF4-FFF2-40B4-BE49-F238E27FC236}">
                <a16:creationId xmlns:a16="http://schemas.microsoft.com/office/drawing/2014/main" id="{71C6E1C7-4F3E-4E9B-86AE-0C1A32CB77B7}"/>
              </a:ext>
            </a:extLst>
          </p:cNvPr>
          <p:cNvSpPr/>
          <p:nvPr/>
        </p:nvSpPr>
        <p:spPr>
          <a:xfrm>
            <a:off x="368968" y="2005265"/>
            <a:ext cx="2524193" cy="3545304"/>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VE"/>
          </a:p>
        </p:txBody>
      </p:sp>
      <p:sp>
        <p:nvSpPr>
          <p:cNvPr id="12" name="CuadroTexto 11">
            <a:extLst>
              <a:ext uri="{FF2B5EF4-FFF2-40B4-BE49-F238E27FC236}">
                <a16:creationId xmlns:a16="http://schemas.microsoft.com/office/drawing/2014/main" id="{706AD6FA-9BDC-47BD-B0EA-316EE96C18C5}"/>
              </a:ext>
            </a:extLst>
          </p:cNvPr>
          <p:cNvSpPr txBox="1"/>
          <p:nvPr/>
        </p:nvSpPr>
        <p:spPr>
          <a:xfrm>
            <a:off x="2239448" y="3477126"/>
            <a:ext cx="1957137" cy="1754326"/>
          </a:xfrm>
          <a:prstGeom prst="rect">
            <a:avLst/>
          </a:prstGeom>
          <a:noFill/>
        </p:spPr>
        <p:txBody>
          <a:bodyPr wrap="square" rtlCol="0">
            <a:spAutoFit/>
          </a:bodyPr>
          <a:lstStyle/>
          <a:p>
            <a:pPr algn="ctr"/>
            <a:r>
              <a:rPr lang="es-ES" sz="5400" b="1" dirty="0"/>
              <a:t>PAS</a:t>
            </a:r>
          </a:p>
          <a:p>
            <a:pPr algn="ctr"/>
            <a:r>
              <a:rPr lang="es-ES" sz="5400" b="1" dirty="0"/>
              <a:t>PAD</a:t>
            </a:r>
            <a:endParaRPr lang="es-VE" sz="5400" b="1" dirty="0"/>
          </a:p>
        </p:txBody>
      </p:sp>
      <p:sp>
        <p:nvSpPr>
          <p:cNvPr id="13" name="CuadroTexto 12">
            <a:extLst>
              <a:ext uri="{FF2B5EF4-FFF2-40B4-BE49-F238E27FC236}">
                <a16:creationId xmlns:a16="http://schemas.microsoft.com/office/drawing/2014/main" id="{5DE906F6-32C8-4CB0-AB67-03673966C1BA}"/>
              </a:ext>
            </a:extLst>
          </p:cNvPr>
          <p:cNvSpPr txBox="1"/>
          <p:nvPr/>
        </p:nvSpPr>
        <p:spPr>
          <a:xfrm>
            <a:off x="705853" y="5824013"/>
            <a:ext cx="4572000" cy="523220"/>
          </a:xfrm>
          <a:prstGeom prst="rect">
            <a:avLst/>
          </a:prstGeom>
          <a:noFill/>
        </p:spPr>
        <p:txBody>
          <a:bodyPr wrap="square" rtlCol="0">
            <a:spAutoFit/>
          </a:bodyPr>
          <a:lstStyle/>
          <a:p>
            <a:pPr algn="ctr"/>
            <a:r>
              <a:rPr lang="es-ES" sz="2800" b="1" dirty="0">
                <a:solidFill>
                  <a:srgbClr val="FF0000"/>
                </a:solidFill>
              </a:rPr>
              <a:t>5</a:t>
            </a:r>
            <a:r>
              <a:rPr lang="es-ES" sz="2800" b="1" baseline="30000" dirty="0">
                <a:solidFill>
                  <a:srgbClr val="FF0000"/>
                </a:solidFill>
              </a:rPr>
              <a:t>ta</a:t>
            </a:r>
            <a:r>
              <a:rPr lang="es-ES" sz="2800" b="1" dirty="0">
                <a:solidFill>
                  <a:srgbClr val="FF0000"/>
                </a:solidFill>
              </a:rPr>
              <a:t> – 6</a:t>
            </a:r>
            <a:r>
              <a:rPr lang="es-ES" sz="2800" b="1" baseline="30000" dirty="0">
                <a:solidFill>
                  <a:srgbClr val="FF0000"/>
                </a:solidFill>
              </a:rPr>
              <a:t>ta</a:t>
            </a:r>
            <a:r>
              <a:rPr lang="es-ES" sz="2800" b="1" dirty="0">
                <a:solidFill>
                  <a:srgbClr val="FF0000"/>
                </a:solidFill>
              </a:rPr>
              <a:t> década de vida</a:t>
            </a:r>
            <a:endParaRPr lang="es-VE" sz="2800" b="1" dirty="0">
              <a:solidFill>
                <a:srgbClr val="FF0000"/>
              </a:solidFill>
            </a:endParaRPr>
          </a:p>
        </p:txBody>
      </p:sp>
      <p:sp>
        <p:nvSpPr>
          <p:cNvPr id="14" name="Flecha: hacia arriba 13">
            <a:extLst>
              <a:ext uri="{FF2B5EF4-FFF2-40B4-BE49-F238E27FC236}">
                <a16:creationId xmlns:a16="http://schemas.microsoft.com/office/drawing/2014/main" id="{C2458574-3233-4276-B248-BE22B5422517}"/>
              </a:ext>
            </a:extLst>
          </p:cNvPr>
          <p:cNvSpPr/>
          <p:nvPr/>
        </p:nvSpPr>
        <p:spPr>
          <a:xfrm rot="10800000">
            <a:off x="9258731" y="2870714"/>
            <a:ext cx="1387642" cy="259252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VE"/>
          </a:p>
        </p:txBody>
      </p:sp>
      <p:sp>
        <p:nvSpPr>
          <p:cNvPr id="15" name="CuadroTexto 14">
            <a:extLst>
              <a:ext uri="{FF2B5EF4-FFF2-40B4-BE49-F238E27FC236}">
                <a16:creationId xmlns:a16="http://schemas.microsoft.com/office/drawing/2014/main" id="{3356937B-DCA5-4EBE-A11D-BFAADF5A3E9C}"/>
              </a:ext>
            </a:extLst>
          </p:cNvPr>
          <p:cNvSpPr txBox="1"/>
          <p:nvPr/>
        </p:nvSpPr>
        <p:spPr>
          <a:xfrm>
            <a:off x="10234863" y="3716392"/>
            <a:ext cx="1957137" cy="923330"/>
          </a:xfrm>
          <a:prstGeom prst="rect">
            <a:avLst/>
          </a:prstGeom>
          <a:noFill/>
        </p:spPr>
        <p:txBody>
          <a:bodyPr wrap="square" rtlCol="0">
            <a:spAutoFit/>
          </a:bodyPr>
          <a:lstStyle/>
          <a:p>
            <a:pPr algn="ctr"/>
            <a:r>
              <a:rPr lang="es-ES" sz="5400" b="1" dirty="0"/>
              <a:t>PAD</a:t>
            </a:r>
            <a:endParaRPr lang="es-VE" sz="5400" b="1" dirty="0"/>
          </a:p>
        </p:txBody>
      </p:sp>
      <p:sp>
        <p:nvSpPr>
          <p:cNvPr id="16" name="CuadroTexto 15">
            <a:extLst>
              <a:ext uri="{FF2B5EF4-FFF2-40B4-BE49-F238E27FC236}">
                <a16:creationId xmlns:a16="http://schemas.microsoft.com/office/drawing/2014/main" id="{476BCBDA-D5D6-435A-A508-800E83214E8E}"/>
              </a:ext>
            </a:extLst>
          </p:cNvPr>
          <p:cNvSpPr txBox="1"/>
          <p:nvPr/>
        </p:nvSpPr>
        <p:spPr>
          <a:xfrm>
            <a:off x="7148024" y="5522129"/>
            <a:ext cx="4572000" cy="954107"/>
          </a:xfrm>
          <a:prstGeom prst="rect">
            <a:avLst/>
          </a:prstGeom>
          <a:noFill/>
        </p:spPr>
        <p:txBody>
          <a:bodyPr wrap="square" rtlCol="0">
            <a:spAutoFit/>
          </a:bodyPr>
          <a:lstStyle/>
          <a:p>
            <a:pPr algn="ctr"/>
            <a:r>
              <a:rPr lang="es-ES" sz="2800" b="1" dirty="0">
                <a:solidFill>
                  <a:srgbClr val="FF0000"/>
                </a:solidFill>
              </a:rPr>
              <a:t>A partir de la 6</a:t>
            </a:r>
            <a:r>
              <a:rPr lang="es-ES" sz="2800" b="1" baseline="30000" dirty="0">
                <a:solidFill>
                  <a:srgbClr val="FF0000"/>
                </a:solidFill>
              </a:rPr>
              <a:t>ta</a:t>
            </a:r>
            <a:r>
              <a:rPr lang="es-ES" sz="2800" b="1" dirty="0">
                <a:solidFill>
                  <a:srgbClr val="FF0000"/>
                </a:solidFill>
              </a:rPr>
              <a:t> década de vida</a:t>
            </a:r>
            <a:endParaRPr lang="es-VE" sz="2800" b="1" dirty="0">
              <a:solidFill>
                <a:srgbClr val="FF0000"/>
              </a:solidFill>
            </a:endParaRPr>
          </a:p>
        </p:txBody>
      </p:sp>
      <p:sp>
        <p:nvSpPr>
          <p:cNvPr id="17" name="Flecha: hacia arriba 16">
            <a:extLst>
              <a:ext uri="{FF2B5EF4-FFF2-40B4-BE49-F238E27FC236}">
                <a16:creationId xmlns:a16="http://schemas.microsoft.com/office/drawing/2014/main" id="{77B35999-6E62-4536-9723-5DB9221B3376}"/>
              </a:ext>
            </a:extLst>
          </p:cNvPr>
          <p:cNvSpPr/>
          <p:nvPr/>
        </p:nvSpPr>
        <p:spPr>
          <a:xfrm>
            <a:off x="6209851" y="2638926"/>
            <a:ext cx="1647814" cy="2592526"/>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VE"/>
          </a:p>
        </p:txBody>
      </p:sp>
      <p:sp>
        <p:nvSpPr>
          <p:cNvPr id="18" name="CuadroTexto 17">
            <a:extLst>
              <a:ext uri="{FF2B5EF4-FFF2-40B4-BE49-F238E27FC236}">
                <a16:creationId xmlns:a16="http://schemas.microsoft.com/office/drawing/2014/main" id="{E2C5E96F-4783-45B3-B375-80A4A150B31D}"/>
              </a:ext>
            </a:extLst>
          </p:cNvPr>
          <p:cNvSpPr txBox="1"/>
          <p:nvPr/>
        </p:nvSpPr>
        <p:spPr>
          <a:xfrm>
            <a:off x="7324487" y="3716392"/>
            <a:ext cx="1957137" cy="923330"/>
          </a:xfrm>
          <a:prstGeom prst="rect">
            <a:avLst/>
          </a:prstGeom>
          <a:noFill/>
        </p:spPr>
        <p:txBody>
          <a:bodyPr wrap="square" rtlCol="0">
            <a:spAutoFit/>
          </a:bodyPr>
          <a:lstStyle/>
          <a:p>
            <a:pPr algn="ctr"/>
            <a:r>
              <a:rPr lang="es-ES" sz="5400" b="1" dirty="0"/>
              <a:t>PAS</a:t>
            </a:r>
          </a:p>
        </p:txBody>
      </p:sp>
      <p:sp>
        <p:nvSpPr>
          <p:cNvPr id="19" name="Elipse 18">
            <a:extLst>
              <a:ext uri="{FF2B5EF4-FFF2-40B4-BE49-F238E27FC236}">
                <a16:creationId xmlns:a16="http://schemas.microsoft.com/office/drawing/2014/main" id="{D6437A0F-E765-48C2-B2F1-01484CF872C8}"/>
              </a:ext>
            </a:extLst>
          </p:cNvPr>
          <p:cNvSpPr/>
          <p:nvPr/>
        </p:nvSpPr>
        <p:spPr>
          <a:xfrm>
            <a:off x="3304674" y="1515835"/>
            <a:ext cx="5486400" cy="44079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t>HTA sistólica aislada:</a:t>
            </a:r>
          </a:p>
          <a:p>
            <a:pPr algn="ctr"/>
            <a:r>
              <a:rPr lang="es-ES" sz="4400" b="1" dirty="0"/>
              <a:t>8 – 25%.</a:t>
            </a:r>
          </a:p>
          <a:p>
            <a:pPr algn="ctr"/>
            <a:r>
              <a:rPr lang="es-ES" sz="4400" b="1" dirty="0"/>
              <a:t>HTA: 60 – 75%</a:t>
            </a:r>
          </a:p>
          <a:p>
            <a:pPr algn="ctr"/>
            <a:endParaRPr lang="es-VE" sz="4400" b="1" dirty="0"/>
          </a:p>
        </p:txBody>
      </p:sp>
      <p:sp>
        <p:nvSpPr>
          <p:cNvPr id="20" name="CuadroTexto 19">
            <a:extLst>
              <a:ext uri="{FF2B5EF4-FFF2-40B4-BE49-F238E27FC236}">
                <a16:creationId xmlns:a16="http://schemas.microsoft.com/office/drawing/2014/main" id="{9E0C700D-368B-43ED-8999-A144C6F2A902}"/>
              </a:ext>
            </a:extLst>
          </p:cNvPr>
          <p:cNvSpPr txBox="1"/>
          <p:nvPr/>
        </p:nvSpPr>
        <p:spPr>
          <a:xfrm>
            <a:off x="375724" y="1658632"/>
            <a:ext cx="3831010" cy="646331"/>
          </a:xfrm>
          <a:prstGeom prst="rect">
            <a:avLst/>
          </a:prstGeom>
          <a:solidFill>
            <a:schemeClr val="accent1">
              <a:lumMod val="60000"/>
              <a:lumOff val="40000"/>
            </a:schemeClr>
          </a:solidFill>
        </p:spPr>
        <p:txBody>
          <a:bodyPr wrap="square" rtlCol="0">
            <a:spAutoFit/>
          </a:bodyPr>
          <a:lstStyle/>
          <a:p>
            <a:pPr algn="ctr"/>
            <a:r>
              <a:rPr lang="es-ES" sz="3600" b="1" dirty="0"/>
              <a:t>Prevalencia</a:t>
            </a:r>
            <a:endParaRPr lang="es-VE" sz="3600" b="1" dirty="0"/>
          </a:p>
        </p:txBody>
      </p:sp>
    </p:spTree>
    <p:extLst>
      <p:ext uri="{BB962C8B-B14F-4D97-AF65-F5344CB8AC3E}">
        <p14:creationId xmlns:p14="http://schemas.microsoft.com/office/powerpoint/2010/main" val="31639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9518EE7-CADB-4D18-B0B5-F8847BBEB4FF}"/>
              </a:ext>
            </a:extLst>
          </p:cNvPr>
          <p:cNvSpPr txBox="1">
            <a:spLocks/>
          </p:cNvSpPr>
          <p:nvPr/>
        </p:nvSpPr>
        <p:spPr>
          <a:xfrm>
            <a:off x="4850298" y="4503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Introducción</a:t>
            </a:r>
          </a:p>
        </p:txBody>
      </p:sp>
      <p:pic>
        <p:nvPicPr>
          <p:cNvPr id="1026" name="Picture 2" descr="Resultado de imagen para barreras">
            <a:extLst>
              <a:ext uri="{FF2B5EF4-FFF2-40B4-BE49-F238E27FC236}">
                <a16:creationId xmlns:a16="http://schemas.microsoft.com/office/drawing/2014/main" id="{A96AA670-3724-4D87-A6A2-F2F84FF4D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30" y="1944855"/>
            <a:ext cx="4772025" cy="360997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D501346-04BF-4326-8FA1-50BF6C2DA107}"/>
              </a:ext>
            </a:extLst>
          </p:cNvPr>
          <p:cNvSpPr txBox="1"/>
          <p:nvPr/>
        </p:nvSpPr>
        <p:spPr>
          <a:xfrm>
            <a:off x="577516" y="1668379"/>
            <a:ext cx="2791326" cy="1200329"/>
          </a:xfrm>
          <a:prstGeom prst="rect">
            <a:avLst/>
          </a:prstGeom>
          <a:noFill/>
        </p:spPr>
        <p:txBody>
          <a:bodyPr wrap="square" rtlCol="0">
            <a:spAutoFit/>
          </a:bodyPr>
          <a:lstStyle/>
          <a:p>
            <a:pPr algn="ctr"/>
            <a:r>
              <a:rPr lang="es-ES" sz="3600" b="1" dirty="0"/>
              <a:t>Edad avanzada</a:t>
            </a:r>
            <a:endParaRPr lang="es-VE" sz="3600" b="1" dirty="0"/>
          </a:p>
        </p:txBody>
      </p:sp>
      <p:sp>
        <p:nvSpPr>
          <p:cNvPr id="9" name="CuadroTexto 8">
            <a:extLst>
              <a:ext uri="{FF2B5EF4-FFF2-40B4-BE49-F238E27FC236}">
                <a16:creationId xmlns:a16="http://schemas.microsoft.com/office/drawing/2014/main" id="{87961EF4-7475-4D61-80BF-EBB4A355E01B}"/>
              </a:ext>
            </a:extLst>
          </p:cNvPr>
          <p:cNvSpPr txBox="1"/>
          <p:nvPr/>
        </p:nvSpPr>
        <p:spPr>
          <a:xfrm>
            <a:off x="86101" y="3989292"/>
            <a:ext cx="3774156" cy="1200329"/>
          </a:xfrm>
          <a:prstGeom prst="rect">
            <a:avLst/>
          </a:prstGeom>
          <a:noFill/>
        </p:spPr>
        <p:txBody>
          <a:bodyPr wrap="square" rtlCol="0">
            <a:spAutoFit/>
          </a:bodyPr>
          <a:lstStyle/>
          <a:p>
            <a:pPr algn="ctr"/>
            <a:r>
              <a:rPr lang="es-ES" sz="3600" b="1" dirty="0"/>
              <a:t>Tratamiento antihipertensivo</a:t>
            </a:r>
            <a:endParaRPr lang="es-VE" sz="3600" b="1" dirty="0"/>
          </a:p>
        </p:txBody>
      </p:sp>
      <p:pic>
        <p:nvPicPr>
          <p:cNvPr id="1030" name="Picture 6" descr="Resultado de imagen para signo no">
            <a:extLst>
              <a:ext uri="{FF2B5EF4-FFF2-40B4-BE49-F238E27FC236}">
                <a16:creationId xmlns:a16="http://schemas.microsoft.com/office/drawing/2014/main" id="{29B4BDBE-D9DC-4A47-B611-A313F475E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05" y="1944855"/>
            <a:ext cx="2814637" cy="28146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A32331EF-47DB-4675-A2AF-E2A2CB080603}"/>
              </a:ext>
            </a:extLst>
          </p:cNvPr>
          <p:cNvGraphicFramePr/>
          <p:nvPr>
            <p:extLst>
              <p:ext uri="{D42A27DB-BD31-4B8C-83A1-F6EECF244321}">
                <p14:modId xmlns:p14="http://schemas.microsoft.com/office/powerpoint/2010/main" val="3981040169"/>
              </p:ext>
            </p:extLst>
          </p:nvPr>
        </p:nvGraphicFramePr>
        <p:xfrm>
          <a:off x="6634748" y="1668379"/>
          <a:ext cx="5303252" cy="48959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uadroTexto 13">
            <a:extLst>
              <a:ext uri="{FF2B5EF4-FFF2-40B4-BE49-F238E27FC236}">
                <a16:creationId xmlns:a16="http://schemas.microsoft.com/office/drawing/2014/main" id="{3483D928-5669-4720-A089-68062D1226B3}"/>
              </a:ext>
            </a:extLst>
          </p:cNvPr>
          <p:cNvSpPr txBox="1"/>
          <p:nvPr/>
        </p:nvSpPr>
        <p:spPr>
          <a:xfrm>
            <a:off x="7384174" y="1344690"/>
            <a:ext cx="3774156" cy="1200329"/>
          </a:xfrm>
          <a:prstGeom prst="rect">
            <a:avLst/>
          </a:prstGeom>
          <a:noFill/>
        </p:spPr>
        <p:txBody>
          <a:bodyPr wrap="square" rtlCol="0">
            <a:spAutoFit/>
          </a:bodyPr>
          <a:lstStyle/>
          <a:p>
            <a:pPr algn="ctr"/>
            <a:r>
              <a:rPr lang="es-ES" sz="3600" b="1" dirty="0"/>
              <a:t>Tratamiento antihipertensivo</a:t>
            </a:r>
            <a:endParaRPr lang="es-VE" sz="3600" b="1" dirty="0"/>
          </a:p>
        </p:txBody>
      </p:sp>
      <p:sp>
        <p:nvSpPr>
          <p:cNvPr id="11" name="CuadroTexto 10">
            <a:extLst>
              <a:ext uri="{FF2B5EF4-FFF2-40B4-BE49-F238E27FC236}">
                <a16:creationId xmlns:a16="http://schemas.microsoft.com/office/drawing/2014/main" id="{BB227B41-152E-4610-A0E0-7305BCBB5AD7}"/>
              </a:ext>
            </a:extLst>
          </p:cNvPr>
          <p:cNvSpPr txBox="1"/>
          <p:nvPr/>
        </p:nvSpPr>
        <p:spPr>
          <a:xfrm>
            <a:off x="3108160" y="2921877"/>
            <a:ext cx="5715000" cy="2478243"/>
          </a:xfrm>
          <a:prstGeom prst="rect">
            <a:avLst/>
          </a:prstGeom>
          <a:solidFill>
            <a:srgbClr val="FF0000"/>
          </a:solidFill>
          <a:effectLst>
            <a:glow rad="228600">
              <a:schemeClr val="accent1">
                <a:satMod val="175000"/>
                <a:alpha val="40000"/>
              </a:schemeClr>
            </a:glow>
          </a:effectLst>
        </p:spPr>
        <p:txBody>
          <a:bodyPr wrap="square" rtlCol="0">
            <a:spAutoFit/>
          </a:bodyPr>
          <a:lstStyle/>
          <a:p>
            <a:pPr algn="ctr">
              <a:lnSpc>
                <a:spcPct val="150000"/>
              </a:lnSpc>
            </a:pPr>
            <a:r>
              <a:rPr lang="es-ES" sz="3600" b="1" dirty="0"/>
              <a:t>¿Personas frágiles, dependientes o con hipotensión postural?</a:t>
            </a:r>
            <a:endParaRPr lang="es-VE" sz="3600" b="1" dirty="0"/>
          </a:p>
        </p:txBody>
      </p:sp>
    </p:spTree>
    <p:extLst>
      <p:ext uri="{BB962C8B-B14F-4D97-AF65-F5344CB8AC3E}">
        <p14:creationId xmlns:p14="http://schemas.microsoft.com/office/powerpoint/2010/main" val="97099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2B864FA-A2E9-410B-8ED9-8E316605AD7A}"/>
              </a:ext>
            </a:extLst>
          </p:cNvPr>
          <p:cNvPicPr>
            <a:picLocks noGrp="1" noChangeAspect="1"/>
          </p:cNvPicPr>
          <p:nvPr>
            <p:ph idx="1"/>
          </p:nvPr>
        </p:nvPicPr>
        <p:blipFill>
          <a:blip r:embed="rId2"/>
          <a:stretch>
            <a:fillRect/>
          </a:stretch>
        </p:blipFill>
        <p:spPr>
          <a:xfrm>
            <a:off x="0" y="2021305"/>
            <a:ext cx="9084704" cy="4792867"/>
          </a:xfrm>
          <a:prstGeom prst="rect">
            <a:avLst/>
          </a:prstGeom>
        </p:spPr>
      </p:pic>
      <p:sp>
        <p:nvSpPr>
          <p:cNvPr id="5" name="CuadroTexto 4">
            <a:extLst>
              <a:ext uri="{FF2B5EF4-FFF2-40B4-BE49-F238E27FC236}">
                <a16:creationId xmlns:a16="http://schemas.microsoft.com/office/drawing/2014/main" id="{F6F14328-4D0D-4D19-BEA6-C9C6B285AC91}"/>
              </a:ext>
            </a:extLst>
          </p:cNvPr>
          <p:cNvSpPr txBox="1"/>
          <p:nvPr/>
        </p:nvSpPr>
        <p:spPr>
          <a:xfrm>
            <a:off x="8894968" y="6290952"/>
            <a:ext cx="3320716" cy="523220"/>
          </a:xfrm>
          <a:prstGeom prst="rect">
            <a:avLst/>
          </a:prstGeom>
          <a:noFill/>
        </p:spPr>
        <p:txBody>
          <a:bodyPr wrap="square" rtlCol="0">
            <a:spAutoFit/>
          </a:bodyPr>
          <a:lstStyle/>
          <a:p>
            <a:pPr algn="r"/>
            <a:r>
              <a:rPr lang="es-VE" sz="1400" b="1" dirty="0">
                <a:hlinkClick r:id="rId3">
                  <a:extLst>
                    <a:ext uri="{A12FA001-AC4F-418D-AE19-62706E023703}">
                      <ahyp:hlinkClr xmlns:ahyp="http://schemas.microsoft.com/office/drawing/2018/hyperlinkcolor" val="tx"/>
                    </a:ext>
                  </a:extLst>
                </a:hlinkClick>
              </a:rPr>
              <a:t>https://vizhub.healthdata.org/gbd-compare/</a:t>
            </a:r>
            <a:endParaRPr lang="es-VE" sz="1400" b="1" dirty="0"/>
          </a:p>
        </p:txBody>
      </p:sp>
      <p:sp>
        <p:nvSpPr>
          <p:cNvPr id="7" name="1 Título">
            <a:extLst>
              <a:ext uri="{FF2B5EF4-FFF2-40B4-BE49-F238E27FC236}">
                <a16:creationId xmlns:a16="http://schemas.microsoft.com/office/drawing/2014/main" id="{07088C55-3C2A-4717-8316-133148EC2FE1}"/>
              </a:ext>
            </a:extLst>
          </p:cNvPr>
          <p:cNvSpPr txBox="1">
            <a:spLocks/>
          </p:cNvSpPr>
          <p:nvPr/>
        </p:nvSpPr>
        <p:spPr>
          <a:xfrm>
            <a:off x="4748698" y="8059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Salud cardiovascular en Europa</a:t>
            </a:r>
          </a:p>
        </p:txBody>
      </p:sp>
      <p:pic>
        <p:nvPicPr>
          <p:cNvPr id="12" name="Imagen 11">
            <a:extLst>
              <a:ext uri="{FF2B5EF4-FFF2-40B4-BE49-F238E27FC236}">
                <a16:creationId xmlns:a16="http://schemas.microsoft.com/office/drawing/2014/main" id="{BFC9D1C5-8E29-4563-BD55-5BFC7D1A7181}"/>
              </a:ext>
            </a:extLst>
          </p:cNvPr>
          <p:cNvPicPr>
            <a:picLocks noChangeAspect="1"/>
          </p:cNvPicPr>
          <p:nvPr/>
        </p:nvPicPr>
        <p:blipFill rotWithShape="1">
          <a:blip r:embed="rId4"/>
          <a:srcRect l="28947" t="36251" r="45658" b="56260"/>
          <a:stretch/>
        </p:blipFill>
        <p:spPr>
          <a:xfrm>
            <a:off x="146667" y="4235115"/>
            <a:ext cx="5684289" cy="942474"/>
          </a:xfrm>
          <a:prstGeom prst="rect">
            <a:avLst/>
          </a:prstGeom>
        </p:spPr>
      </p:pic>
      <p:pic>
        <p:nvPicPr>
          <p:cNvPr id="13" name="Imagen 12">
            <a:extLst>
              <a:ext uri="{FF2B5EF4-FFF2-40B4-BE49-F238E27FC236}">
                <a16:creationId xmlns:a16="http://schemas.microsoft.com/office/drawing/2014/main" id="{754A63EC-CE97-46C0-9861-FFBC544CA252}"/>
              </a:ext>
            </a:extLst>
          </p:cNvPr>
          <p:cNvPicPr>
            <a:picLocks noChangeAspect="1"/>
          </p:cNvPicPr>
          <p:nvPr/>
        </p:nvPicPr>
        <p:blipFill rotWithShape="1">
          <a:blip r:embed="rId5"/>
          <a:srcRect l="43158" t="32740" r="33684" b="60005"/>
          <a:stretch/>
        </p:blipFill>
        <p:spPr>
          <a:xfrm>
            <a:off x="2988811" y="3080984"/>
            <a:ext cx="5350822" cy="942474"/>
          </a:xfrm>
          <a:prstGeom prst="rect">
            <a:avLst/>
          </a:prstGeom>
        </p:spPr>
      </p:pic>
      <p:sp>
        <p:nvSpPr>
          <p:cNvPr id="2" name="Elipse 1">
            <a:extLst>
              <a:ext uri="{FF2B5EF4-FFF2-40B4-BE49-F238E27FC236}">
                <a16:creationId xmlns:a16="http://schemas.microsoft.com/office/drawing/2014/main" id="{0C716A8B-00FC-4311-9167-FE40BA07F8AF}"/>
              </a:ext>
            </a:extLst>
          </p:cNvPr>
          <p:cNvSpPr/>
          <p:nvPr/>
        </p:nvSpPr>
        <p:spPr>
          <a:xfrm>
            <a:off x="1" y="2021305"/>
            <a:ext cx="4748698" cy="352708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083965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a:extLst>
              <a:ext uri="{FF2B5EF4-FFF2-40B4-BE49-F238E27FC236}">
                <a16:creationId xmlns:a16="http://schemas.microsoft.com/office/drawing/2014/main" id="{886654DE-7D23-46A5-B5AC-D5C01C20F3FE}"/>
              </a:ext>
            </a:extLst>
          </p:cNvPr>
          <p:cNvSpPr txBox="1">
            <a:spLocks/>
          </p:cNvSpPr>
          <p:nvPr/>
        </p:nvSpPr>
        <p:spPr>
          <a:xfrm>
            <a:off x="4850298" y="4503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Metodología</a:t>
            </a:r>
          </a:p>
        </p:txBody>
      </p:sp>
      <p:pic>
        <p:nvPicPr>
          <p:cNvPr id="2050" name="Picture 2" descr="Resultado de imagen para mapa de europa">
            <a:extLst>
              <a:ext uri="{FF2B5EF4-FFF2-40B4-BE49-F238E27FC236}">
                <a16:creationId xmlns:a16="http://schemas.microsoft.com/office/drawing/2014/main" id="{35A1F023-4F7B-4922-B6A8-3E16238AD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152" y="1322601"/>
            <a:ext cx="7926585" cy="55353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91D50779-962A-43BB-B37D-AADB912F4695}"/>
              </a:ext>
            </a:extLst>
          </p:cNvPr>
          <p:cNvGraphicFramePr/>
          <p:nvPr>
            <p:extLst>
              <p:ext uri="{D42A27DB-BD31-4B8C-83A1-F6EECF244321}">
                <p14:modId xmlns:p14="http://schemas.microsoft.com/office/powerpoint/2010/main" val="3711984284"/>
              </p:ext>
            </p:extLst>
          </p:nvPr>
        </p:nvGraphicFramePr>
        <p:xfrm>
          <a:off x="-213894" y="1524000"/>
          <a:ext cx="4240462" cy="5217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226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ED1EE312-8D1F-40EB-83DF-A189B1E8CF75}"/>
              </a:ext>
            </a:extLst>
          </p:cNvPr>
          <p:cNvSpPr txBox="1">
            <a:spLocks/>
          </p:cNvSpPr>
          <p:nvPr/>
        </p:nvSpPr>
        <p:spPr>
          <a:xfrm>
            <a:off x="4850298" y="4503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Metodología</a:t>
            </a:r>
          </a:p>
        </p:txBody>
      </p:sp>
      <p:graphicFrame>
        <p:nvGraphicFramePr>
          <p:cNvPr id="9" name="Marcador de contenido 8">
            <a:extLst>
              <a:ext uri="{FF2B5EF4-FFF2-40B4-BE49-F238E27FC236}">
                <a16:creationId xmlns:a16="http://schemas.microsoft.com/office/drawing/2014/main" id="{1C88DF07-9F1C-49BB-B112-E0A4053B7C70}"/>
              </a:ext>
            </a:extLst>
          </p:cNvPr>
          <p:cNvGraphicFramePr>
            <a:graphicFrameLocks noGrp="1"/>
          </p:cNvGraphicFramePr>
          <p:nvPr>
            <p:ph idx="1"/>
            <p:extLst>
              <p:ext uri="{D42A27DB-BD31-4B8C-83A1-F6EECF244321}">
                <p14:modId xmlns:p14="http://schemas.microsoft.com/office/powerpoint/2010/main" val="3813505011"/>
              </p:ext>
            </p:extLst>
          </p:nvPr>
        </p:nvGraphicFramePr>
        <p:xfrm>
          <a:off x="60157" y="1231397"/>
          <a:ext cx="10303043"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o 4">
            <a:extLst>
              <a:ext uri="{FF2B5EF4-FFF2-40B4-BE49-F238E27FC236}">
                <a16:creationId xmlns:a16="http://schemas.microsoft.com/office/drawing/2014/main" id="{3676B10F-CCDF-4511-8DFE-253934718B3B}"/>
              </a:ext>
            </a:extLst>
          </p:cNvPr>
          <p:cNvGrpSpPr/>
          <p:nvPr/>
        </p:nvGrpSpPr>
        <p:grpSpPr>
          <a:xfrm>
            <a:off x="882316" y="4677467"/>
            <a:ext cx="2842243" cy="1898271"/>
            <a:chOff x="3337898" y="0"/>
            <a:chExt cx="2466839" cy="1609725"/>
          </a:xfrm>
        </p:grpSpPr>
        <p:sp>
          <p:nvSpPr>
            <p:cNvPr id="7" name="Rectángulo 6">
              <a:extLst>
                <a:ext uri="{FF2B5EF4-FFF2-40B4-BE49-F238E27FC236}">
                  <a16:creationId xmlns:a16="http://schemas.microsoft.com/office/drawing/2014/main" id="{997A2D14-66BE-4B96-8C68-3D84270A0459}"/>
                </a:ext>
              </a:extLst>
            </p:cNvPr>
            <p:cNvSpPr/>
            <p:nvPr/>
          </p:nvSpPr>
          <p:spPr>
            <a:xfrm>
              <a:off x="3933622" y="0"/>
              <a:ext cx="1871115" cy="1609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uadroTexto 7">
              <a:extLst>
                <a:ext uri="{FF2B5EF4-FFF2-40B4-BE49-F238E27FC236}">
                  <a16:creationId xmlns:a16="http://schemas.microsoft.com/office/drawing/2014/main" id="{E7D9FA66-D7E3-491F-AEC0-6DD0EF8F2F14}"/>
                </a:ext>
              </a:extLst>
            </p:cNvPr>
            <p:cNvSpPr txBox="1"/>
            <p:nvPr/>
          </p:nvSpPr>
          <p:spPr>
            <a:xfrm>
              <a:off x="3337898" y="1"/>
              <a:ext cx="2466839" cy="998854"/>
            </a:xfrm>
            <a:prstGeom prst="rect">
              <a:avLst/>
            </a:prstGeom>
            <a:solidFill>
              <a:srgbClr val="FFC000"/>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lvl="0" indent="0" algn="ctr" defTabSz="622300">
                <a:spcBef>
                  <a:spcPct val="0"/>
                </a:spcBef>
                <a:buNone/>
              </a:pPr>
              <a:r>
                <a:rPr lang="es-ES" sz="3200" b="1" kern="1200" dirty="0">
                  <a:solidFill>
                    <a:schemeClr val="tx1"/>
                  </a:solidFill>
                </a:rPr>
                <a:t>Tratamiento activo</a:t>
              </a:r>
              <a:endParaRPr lang="es-VE" sz="3200" b="1" kern="1200" dirty="0">
                <a:solidFill>
                  <a:schemeClr val="tx1"/>
                </a:solidFill>
              </a:endParaRPr>
            </a:p>
          </p:txBody>
        </p:sp>
      </p:grpSp>
      <p:sp>
        <p:nvSpPr>
          <p:cNvPr id="3" name="CuadroTexto 2">
            <a:extLst>
              <a:ext uri="{FF2B5EF4-FFF2-40B4-BE49-F238E27FC236}">
                <a16:creationId xmlns:a16="http://schemas.microsoft.com/office/drawing/2014/main" id="{5D338DBC-1772-413B-956C-1F687FB94DF6}"/>
              </a:ext>
            </a:extLst>
          </p:cNvPr>
          <p:cNvSpPr txBox="1"/>
          <p:nvPr/>
        </p:nvSpPr>
        <p:spPr>
          <a:xfrm>
            <a:off x="6128084" y="4486820"/>
            <a:ext cx="5181600" cy="923330"/>
          </a:xfrm>
          <a:prstGeom prst="rect">
            <a:avLst/>
          </a:prstGeom>
          <a:solidFill>
            <a:schemeClr val="accent1">
              <a:lumMod val="60000"/>
              <a:lumOff val="40000"/>
            </a:schemeClr>
          </a:solidFill>
        </p:spPr>
        <p:txBody>
          <a:bodyPr wrap="square" rtlCol="0">
            <a:spAutoFit/>
          </a:bodyPr>
          <a:lstStyle/>
          <a:p>
            <a:r>
              <a:rPr lang="es-ES" b="1" dirty="0"/>
              <a:t>Tabletas de </a:t>
            </a:r>
            <a:r>
              <a:rPr lang="es-ES" b="1" dirty="0" err="1"/>
              <a:t>nitrendipina</a:t>
            </a:r>
            <a:r>
              <a:rPr lang="es-ES" b="1" dirty="0"/>
              <a:t> de 20mg.</a:t>
            </a:r>
          </a:p>
          <a:p>
            <a:r>
              <a:rPr lang="es-ES" b="1" dirty="0"/>
              <a:t>Tabletas de enalapril de 10mg.</a:t>
            </a:r>
          </a:p>
          <a:p>
            <a:r>
              <a:rPr lang="es-ES" b="1" dirty="0"/>
              <a:t>Tabletas de hidroclorotiazida de 25mg.</a:t>
            </a:r>
            <a:endParaRPr lang="es-VE" b="1" dirty="0"/>
          </a:p>
        </p:txBody>
      </p:sp>
      <p:sp>
        <p:nvSpPr>
          <p:cNvPr id="2" name="Flecha: a la derecha 1">
            <a:extLst>
              <a:ext uri="{FF2B5EF4-FFF2-40B4-BE49-F238E27FC236}">
                <a16:creationId xmlns:a16="http://schemas.microsoft.com/office/drawing/2014/main" id="{25E096E3-0148-4782-B076-C533B63DC0CC}"/>
              </a:ext>
            </a:extLst>
          </p:cNvPr>
          <p:cNvSpPr/>
          <p:nvPr/>
        </p:nvSpPr>
        <p:spPr>
          <a:xfrm>
            <a:off x="3642016" y="4638522"/>
            <a:ext cx="2544474" cy="5202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aphicFrame>
        <p:nvGraphicFramePr>
          <p:cNvPr id="12" name="Diagrama 11">
            <a:extLst>
              <a:ext uri="{FF2B5EF4-FFF2-40B4-BE49-F238E27FC236}">
                <a16:creationId xmlns:a16="http://schemas.microsoft.com/office/drawing/2014/main" id="{6265ACB2-ED53-4B99-ACF0-91BA2A469B53}"/>
              </a:ext>
            </a:extLst>
          </p:cNvPr>
          <p:cNvGraphicFramePr/>
          <p:nvPr>
            <p:extLst>
              <p:ext uri="{D42A27DB-BD31-4B8C-83A1-F6EECF244321}">
                <p14:modId xmlns:p14="http://schemas.microsoft.com/office/powerpoint/2010/main" val="14201296"/>
              </p:ext>
            </p:extLst>
          </p:nvPr>
        </p:nvGraphicFramePr>
        <p:xfrm>
          <a:off x="4080041" y="3206391"/>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a 12">
            <a:extLst>
              <a:ext uri="{FF2B5EF4-FFF2-40B4-BE49-F238E27FC236}">
                <a16:creationId xmlns:a16="http://schemas.microsoft.com/office/drawing/2014/main" id="{A8E90FDA-2598-42AB-8E5F-C5094CEA1D74}"/>
              </a:ext>
            </a:extLst>
          </p:cNvPr>
          <p:cNvGraphicFramePr/>
          <p:nvPr>
            <p:extLst>
              <p:ext uri="{D42A27DB-BD31-4B8C-83A1-F6EECF244321}">
                <p14:modId xmlns:p14="http://schemas.microsoft.com/office/powerpoint/2010/main" val="3026226877"/>
              </p:ext>
            </p:extLst>
          </p:nvPr>
        </p:nvGraphicFramePr>
        <p:xfrm>
          <a:off x="3943685" y="3310665"/>
          <a:ext cx="8128000" cy="54186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a 13">
            <a:extLst>
              <a:ext uri="{FF2B5EF4-FFF2-40B4-BE49-F238E27FC236}">
                <a16:creationId xmlns:a16="http://schemas.microsoft.com/office/drawing/2014/main" id="{AD1E5EE4-0420-417F-905E-F4C66A42BD7C}"/>
              </a:ext>
            </a:extLst>
          </p:cNvPr>
          <p:cNvGraphicFramePr/>
          <p:nvPr>
            <p:extLst>
              <p:ext uri="{D42A27DB-BD31-4B8C-83A1-F6EECF244321}">
                <p14:modId xmlns:p14="http://schemas.microsoft.com/office/powerpoint/2010/main" val="305315706"/>
              </p:ext>
            </p:extLst>
          </p:nvPr>
        </p:nvGraphicFramePr>
        <p:xfrm>
          <a:off x="4096085" y="3190351"/>
          <a:ext cx="8128000" cy="541866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nvGrpSpPr>
          <p:cNvPr id="15" name="Grupo 14">
            <a:extLst>
              <a:ext uri="{FF2B5EF4-FFF2-40B4-BE49-F238E27FC236}">
                <a16:creationId xmlns:a16="http://schemas.microsoft.com/office/drawing/2014/main" id="{58B53E6D-8B6C-4DBB-BE1F-8F1D3F967DC6}"/>
              </a:ext>
            </a:extLst>
          </p:cNvPr>
          <p:cNvGrpSpPr/>
          <p:nvPr/>
        </p:nvGrpSpPr>
        <p:grpSpPr>
          <a:xfrm>
            <a:off x="10186737" y="1890794"/>
            <a:ext cx="2229834" cy="2345334"/>
            <a:chOff x="7607559" y="2190751"/>
            <a:chExt cx="2598531" cy="1833562"/>
          </a:xfrm>
        </p:grpSpPr>
        <p:sp>
          <p:nvSpPr>
            <p:cNvPr id="16" name="Rectángulo 15">
              <a:extLst>
                <a:ext uri="{FF2B5EF4-FFF2-40B4-BE49-F238E27FC236}">
                  <a16:creationId xmlns:a16="http://schemas.microsoft.com/office/drawing/2014/main" id="{1E1EB367-BF10-4313-8390-A2C5897D6E5B}"/>
                </a:ext>
              </a:extLst>
            </p:cNvPr>
            <p:cNvSpPr/>
            <p:nvPr/>
          </p:nvSpPr>
          <p:spPr>
            <a:xfrm>
              <a:off x="7748023" y="2414587"/>
              <a:ext cx="2458067" cy="16097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CuadroTexto 16">
              <a:extLst>
                <a:ext uri="{FF2B5EF4-FFF2-40B4-BE49-F238E27FC236}">
                  <a16:creationId xmlns:a16="http://schemas.microsoft.com/office/drawing/2014/main" id="{F66CE762-C055-4532-B804-6B8210D2439E}"/>
                </a:ext>
              </a:extLst>
            </p:cNvPr>
            <p:cNvSpPr txBox="1"/>
            <p:nvPr/>
          </p:nvSpPr>
          <p:spPr>
            <a:xfrm>
              <a:off x="7607559" y="2190751"/>
              <a:ext cx="2458067" cy="1833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ES" sz="2400" b="1" kern="1200" dirty="0">
                  <a:solidFill>
                    <a:schemeClr val="tx2"/>
                  </a:solidFill>
                </a:rPr>
                <a:t>PAS objetivo</a:t>
              </a:r>
            </a:p>
            <a:p>
              <a:pPr marL="0" lvl="0" indent="0" algn="ctr" defTabSz="622300">
                <a:lnSpc>
                  <a:spcPct val="90000"/>
                </a:lnSpc>
                <a:spcBef>
                  <a:spcPct val="0"/>
                </a:spcBef>
                <a:spcAft>
                  <a:spcPct val="35000"/>
                </a:spcAft>
                <a:buNone/>
              </a:pPr>
              <a:r>
                <a:rPr lang="es-ES" sz="4000" b="1" kern="1200" dirty="0">
                  <a:solidFill>
                    <a:srgbClr val="FF0000"/>
                  </a:solidFill>
                  <a:latin typeface="Times New Roman" panose="02020603050405020304" pitchFamily="18" charset="0"/>
                  <a:cs typeface="Times New Roman" panose="02020603050405020304" pitchFamily="18" charset="0"/>
                </a:rPr>
                <a:t>↓</a:t>
              </a:r>
              <a:r>
                <a:rPr lang="es-ES" sz="2400" b="1" kern="1200" dirty="0">
                  <a:solidFill>
                    <a:srgbClr val="FF0000"/>
                  </a:solidFill>
                  <a:latin typeface="Times New Roman" panose="02020603050405020304" pitchFamily="18" charset="0"/>
                  <a:cs typeface="Times New Roman" panose="02020603050405020304" pitchFamily="18" charset="0"/>
                </a:rPr>
                <a:t> </a:t>
              </a:r>
              <a:r>
                <a:rPr lang="es-ES" sz="2400" b="1" kern="1200" dirty="0">
                  <a:solidFill>
                    <a:srgbClr val="FF0000"/>
                  </a:solidFill>
                </a:rPr>
                <a:t>20mmHg o alcanzar 150mmHg.</a:t>
              </a:r>
            </a:p>
            <a:p>
              <a:pPr marL="0" lvl="0" indent="0" algn="ctr" defTabSz="622300">
                <a:lnSpc>
                  <a:spcPct val="90000"/>
                </a:lnSpc>
                <a:spcBef>
                  <a:spcPct val="0"/>
                </a:spcBef>
                <a:spcAft>
                  <a:spcPct val="35000"/>
                </a:spcAft>
                <a:buNone/>
              </a:pPr>
              <a:r>
                <a:rPr lang="es-ES" sz="2400" b="1" dirty="0">
                  <a:solidFill>
                    <a:srgbClr val="FF0000"/>
                  </a:solidFill>
                </a:rPr>
                <a:t>Mediana de 24 meses</a:t>
              </a:r>
              <a:endParaRPr lang="es-VE" sz="2400" b="1" kern="1200" dirty="0">
                <a:solidFill>
                  <a:srgbClr val="FF0000"/>
                </a:solidFill>
              </a:endParaRPr>
            </a:p>
          </p:txBody>
        </p:sp>
      </p:grpSp>
      <p:sp>
        <p:nvSpPr>
          <p:cNvPr id="18" name="Rectángulo 17">
            <a:extLst>
              <a:ext uri="{FF2B5EF4-FFF2-40B4-BE49-F238E27FC236}">
                <a16:creationId xmlns:a16="http://schemas.microsoft.com/office/drawing/2014/main" id="{7A427633-BB13-43F2-9F1C-979985405D1E}"/>
              </a:ext>
            </a:extLst>
          </p:cNvPr>
          <p:cNvSpPr/>
          <p:nvPr/>
        </p:nvSpPr>
        <p:spPr>
          <a:xfrm>
            <a:off x="2197767" y="1670562"/>
            <a:ext cx="7315200" cy="4524315"/>
          </a:xfrm>
          <a:prstGeom prst="rect">
            <a:avLst/>
          </a:prstGeom>
          <a:solidFill>
            <a:srgbClr val="FF0000"/>
          </a:solidFill>
        </p:spPr>
        <p:txBody>
          <a:bodyPr wrap="square">
            <a:spAutoFit/>
          </a:bodyPr>
          <a:lstStyle/>
          <a:p>
            <a:pPr lvl="0" algn="ctr" defTabSz="914400">
              <a:defRPr/>
            </a:pPr>
            <a:r>
              <a:rPr lang="es-VE" sz="3600" b="1" dirty="0"/>
              <a:t>Las mediciones de la presión arterial para el ingreso fueron:</a:t>
            </a:r>
          </a:p>
          <a:p>
            <a:pPr lvl="0" algn="ctr" defTabSz="914400">
              <a:defRPr/>
            </a:pPr>
            <a:r>
              <a:rPr lang="es-VE" sz="3600" b="1" dirty="0"/>
              <a:t>los promedios de seis lecturas en posición sentada y seis lecturas en posición de pie (dos en cada posición en tres visitas de referencia, con 1 mes de diferencia). </a:t>
            </a:r>
          </a:p>
        </p:txBody>
      </p:sp>
    </p:spTree>
    <p:extLst>
      <p:ext uri="{BB962C8B-B14F-4D97-AF65-F5344CB8AC3E}">
        <p14:creationId xmlns:p14="http://schemas.microsoft.com/office/powerpoint/2010/main" val="184784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Graphic spid="12" grpId="0">
        <p:bldAsOne/>
      </p:bldGraphic>
      <p:bldGraphic spid="13" grpId="0">
        <p:bldAsOne/>
      </p:bldGraphic>
      <p:bldGraphic spid="14" grpId="0">
        <p:bldAsOne/>
      </p:bldGraphic>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6F68C3A2-7076-4A97-8274-3D7DDF83F104}"/>
              </a:ext>
            </a:extLst>
          </p:cNvPr>
          <p:cNvGraphicFramePr>
            <a:graphicFrameLocks noGrp="1"/>
          </p:cNvGraphicFramePr>
          <p:nvPr>
            <p:ph idx="1"/>
            <p:extLst>
              <p:ext uri="{D42A27DB-BD31-4B8C-83A1-F6EECF244321}">
                <p14:modId xmlns:p14="http://schemas.microsoft.com/office/powerpoint/2010/main" val="3441930261"/>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798C1006-8AF5-4CA6-99A9-E403B97FF531}"/>
              </a:ext>
            </a:extLst>
          </p:cNvPr>
          <p:cNvSpPr txBox="1">
            <a:spLocks/>
          </p:cNvSpPr>
          <p:nvPr/>
        </p:nvSpPr>
        <p:spPr>
          <a:xfrm>
            <a:off x="2556278" y="1401837"/>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itchFamily="34" charset="0"/>
                <a:cs typeface="Arial" panose="020B0604020202020204" pitchFamily="34" charset="0"/>
              </a:rPr>
              <a:t>Criterios de inclusión</a:t>
            </a:r>
          </a:p>
        </p:txBody>
      </p:sp>
      <p:sp>
        <p:nvSpPr>
          <p:cNvPr id="8" name="1 Título">
            <a:extLst>
              <a:ext uri="{FF2B5EF4-FFF2-40B4-BE49-F238E27FC236}">
                <a16:creationId xmlns:a16="http://schemas.microsoft.com/office/drawing/2014/main" id="{40FE0DB8-7DDA-4DEE-8370-6E883747EA90}"/>
              </a:ext>
            </a:extLst>
          </p:cNvPr>
          <p:cNvSpPr txBox="1">
            <a:spLocks/>
          </p:cNvSpPr>
          <p:nvPr/>
        </p:nvSpPr>
        <p:spPr>
          <a:xfrm>
            <a:off x="4850298" y="4503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Metodología</a:t>
            </a:r>
          </a:p>
        </p:txBody>
      </p:sp>
    </p:spTree>
    <p:extLst>
      <p:ext uri="{BB962C8B-B14F-4D97-AF65-F5344CB8AC3E}">
        <p14:creationId xmlns:p14="http://schemas.microsoft.com/office/powerpoint/2010/main" val="86733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8EC54CFC-803C-4C42-AC76-CD13EAA105C2}"/>
              </a:ext>
            </a:extLst>
          </p:cNvPr>
          <p:cNvGraphicFramePr>
            <a:graphicFrameLocks noGrp="1"/>
          </p:cNvGraphicFramePr>
          <p:nvPr>
            <p:ph idx="1"/>
            <p:extLst>
              <p:ext uri="{D42A27DB-BD31-4B8C-83A1-F6EECF244321}">
                <p14:modId xmlns:p14="http://schemas.microsoft.com/office/powerpoint/2010/main" val="856621151"/>
              </p:ext>
            </p:extLst>
          </p:nvPr>
        </p:nvGraphicFramePr>
        <p:xfrm>
          <a:off x="0" y="1596189"/>
          <a:ext cx="12172906" cy="5261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a:extLst>
              <a:ext uri="{FF2B5EF4-FFF2-40B4-BE49-F238E27FC236}">
                <a16:creationId xmlns:a16="http://schemas.microsoft.com/office/drawing/2014/main" id="{2B0FB5C2-6F1F-4500-BEF0-7A6C334EDCBF}"/>
              </a:ext>
            </a:extLst>
          </p:cNvPr>
          <p:cNvSpPr txBox="1">
            <a:spLocks/>
          </p:cNvSpPr>
          <p:nvPr/>
        </p:nvSpPr>
        <p:spPr>
          <a:xfrm>
            <a:off x="2524194" y="888489"/>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itchFamily="34" charset="0"/>
                <a:cs typeface="Arial" panose="020B0604020202020204" pitchFamily="34" charset="0"/>
              </a:rPr>
              <a:t>Criterios de exclusión</a:t>
            </a:r>
          </a:p>
        </p:txBody>
      </p:sp>
    </p:spTree>
    <p:extLst>
      <p:ext uri="{BB962C8B-B14F-4D97-AF65-F5344CB8AC3E}">
        <p14:creationId xmlns:p14="http://schemas.microsoft.com/office/powerpoint/2010/main" val="294332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12B0A5E4-D919-4E0A-9315-9D6CD878C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AFB2888C-5EA5-420D-B51A-2F2C2CEE1A1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5436D8DF-0C18-4910-BC8B-4E5706309E5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14FA7D08-2F0E-430D-8CCE-87B75886599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1353B2B6-B987-4A30-A633-942836029D7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80F4DDFF-E5BB-4C0A-90BF-2304CD43915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A5F3BA70-B933-47A3-AE6D-0FD5CD9ED0C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6E8F5470-71AA-4815-9DF3-0160B65A493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FFB0F8B6-A4EA-4D30-B553-33DEA0E4BD2F}"/>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graphicEl>
                                              <a:dgm id="{60095948-4A35-4792-8C22-FF13A6F416C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graphicEl>
                                              <a:dgm id="{E43E2F7C-0855-41CA-8407-571D2714D7BD}"/>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graphicEl>
                                              <a:dgm id="{6C2B727A-F508-4BC7-992B-4F5A0CE7AC4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graphicEl>
                                              <a:dgm id="{FC210FB5-CBD9-47C2-ABC9-7F3AD61A6C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8EC54CFC-803C-4C42-AC76-CD13EAA105C2}"/>
              </a:ext>
            </a:extLst>
          </p:cNvPr>
          <p:cNvGraphicFramePr>
            <a:graphicFrameLocks noGrp="1"/>
          </p:cNvGraphicFramePr>
          <p:nvPr>
            <p:ph idx="1"/>
            <p:extLst>
              <p:ext uri="{D42A27DB-BD31-4B8C-83A1-F6EECF244321}">
                <p14:modId xmlns:p14="http://schemas.microsoft.com/office/powerpoint/2010/main" val="4245154799"/>
              </p:ext>
            </p:extLst>
          </p:nvPr>
        </p:nvGraphicFramePr>
        <p:xfrm>
          <a:off x="0" y="1411705"/>
          <a:ext cx="12172906" cy="5261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1 Título">
            <a:extLst>
              <a:ext uri="{FF2B5EF4-FFF2-40B4-BE49-F238E27FC236}">
                <a16:creationId xmlns:a16="http://schemas.microsoft.com/office/drawing/2014/main" id="{2B0FB5C2-6F1F-4500-BEF0-7A6C334EDCBF}"/>
              </a:ext>
            </a:extLst>
          </p:cNvPr>
          <p:cNvSpPr txBox="1">
            <a:spLocks/>
          </p:cNvSpPr>
          <p:nvPr/>
        </p:nvSpPr>
        <p:spPr>
          <a:xfrm>
            <a:off x="2524194" y="888489"/>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itchFamily="34" charset="0"/>
                <a:cs typeface="Arial" panose="020B0604020202020204" pitchFamily="34" charset="0"/>
              </a:rPr>
              <a:t>Criterios de exclusión</a:t>
            </a:r>
          </a:p>
        </p:txBody>
      </p:sp>
    </p:spTree>
    <p:extLst>
      <p:ext uri="{BB962C8B-B14F-4D97-AF65-F5344CB8AC3E}">
        <p14:creationId xmlns:p14="http://schemas.microsoft.com/office/powerpoint/2010/main" val="418080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12B0A5E4-D919-4E0A-9315-9D6CD878CC5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6C2B727A-F508-4BC7-992B-4F5A0CE7AC4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graphicEl>
                                              <a:dgm id="{B2E3D10F-98B6-45E3-BDD1-D3BF815504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7047BD94-A502-44E1-B326-CBBD0A184F3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dgm id="{660E735A-9513-4751-95C0-936FA57C6985}"/>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CB603A6F-73DF-4CEB-ADC0-93ADB807546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AE3F1ABA-B274-43F3-B2AA-82540130830B}"/>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5651D57F-5E96-4DB8-B164-0CE2DB3CDC7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FD56271F-15B3-40E0-A607-31482A749AE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graphicEl>
                                              <a:dgm id="{7667CE90-BB7B-4885-BD56-B59E1E4BA40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graphicEl>
                                              <a:dgm id="{4F8C4565-C1FE-404D-B568-49335011EE9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3B68CB75-EB80-4E20-8F50-22A00070F599}"/>
              </a:ext>
            </a:extLst>
          </p:cNvPr>
          <p:cNvGraphicFramePr>
            <a:graphicFrameLocks noGrp="1"/>
          </p:cNvGraphicFramePr>
          <p:nvPr>
            <p:ph idx="1"/>
            <p:extLst>
              <p:ext uri="{D42A27DB-BD31-4B8C-83A1-F6EECF244321}">
                <p14:modId xmlns:p14="http://schemas.microsoft.com/office/powerpoint/2010/main" val="3447292067"/>
              </p:ext>
            </p:extLst>
          </p:nvPr>
        </p:nvGraphicFramePr>
        <p:xfrm>
          <a:off x="3086531" y="1729501"/>
          <a:ext cx="8859254" cy="467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75A2672C-2329-439F-81C1-8F9670378F63}"/>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Metodología</a:t>
            </a:r>
          </a:p>
        </p:txBody>
      </p:sp>
      <p:sp>
        <p:nvSpPr>
          <p:cNvPr id="7" name="1 Título">
            <a:extLst>
              <a:ext uri="{FF2B5EF4-FFF2-40B4-BE49-F238E27FC236}">
                <a16:creationId xmlns:a16="http://schemas.microsoft.com/office/drawing/2014/main" id="{DFE82926-8A34-40E3-878C-A9386F574DDC}"/>
              </a:ext>
            </a:extLst>
          </p:cNvPr>
          <p:cNvSpPr txBox="1">
            <a:spLocks/>
          </p:cNvSpPr>
          <p:nvPr/>
        </p:nvSpPr>
        <p:spPr>
          <a:xfrm>
            <a:off x="246215" y="3810578"/>
            <a:ext cx="2320522"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itchFamily="34" charset="0"/>
                <a:cs typeface="Arial" panose="020B0604020202020204" pitchFamily="34" charset="0"/>
              </a:rPr>
              <a:t>Puntos finales</a:t>
            </a:r>
          </a:p>
        </p:txBody>
      </p:sp>
    </p:spTree>
    <p:extLst>
      <p:ext uri="{BB962C8B-B14F-4D97-AF65-F5344CB8AC3E}">
        <p14:creationId xmlns:p14="http://schemas.microsoft.com/office/powerpoint/2010/main" val="190864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2FE99753-8E8A-4108-B294-56CB7808CDC9}"/>
              </a:ext>
            </a:extLst>
          </p:cNvPr>
          <p:cNvSpPr>
            <a:spLocks noGrp="1"/>
          </p:cNvSpPr>
          <p:nvPr>
            <p:ph idx="1"/>
          </p:nvPr>
        </p:nvSpPr>
        <p:spPr>
          <a:xfrm>
            <a:off x="2038350" y="1633660"/>
            <a:ext cx="8115300" cy="1234439"/>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s-ES" sz="2400" b="1" dirty="0"/>
              <a:t>Es un medicamento perteneciente a la familia de los bloqueadores de los canales de calcio, y al grupo de las dihidropiridinas.</a:t>
            </a:r>
          </a:p>
        </p:txBody>
      </p:sp>
      <p:sp>
        <p:nvSpPr>
          <p:cNvPr id="6" name="1 Título">
            <a:extLst>
              <a:ext uri="{FF2B5EF4-FFF2-40B4-BE49-F238E27FC236}">
                <a16:creationId xmlns:a16="http://schemas.microsoft.com/office/drawing/2014/main" id="{A3FDBEEE-CEE6-4B9E-B445-CAED8D0B217D}"/>
              </a:ext>
            </a:extLst>
          </p:cNvPr>
          <p:cNvSpPr txBox="1">
            <a:spLocks/>
          </p:cNvSpPr>
          <p:nvPr/>
        </p:nvSpPr>
        <p:spPr>
          <a:xfrm>
            <a:off x="5055855" y="548680"/>
            <a:ext cx="5600240" cy="5940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p>
            <a:pPr algn="ctr" defTabSz="685800">
              <a:spcBef>
                <a:spcPct val="0"/>
              </a:spcBef>
              <a:defRPr/>
            </a:pPr>
            <a:r>
              <a:rPr lang="es-ES" sz="405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t>Nitrendipino</a:t>
            </a:r>
          </a:p>
        </p:txBody>
      </p:sp>
      <p:pic>
        <p:nvPicPr>
          <p:cNvPr id="3" name="Imagen 2">
            <a:extLst>
              <a:ext uri="{FF2B5EF4-FFF2-40B4-BE49-F238E27FC236}">
                <a16:creationId xmlns:a16="http://schemas.microsoft.com/office/drawing/2014/main" id="{406BC502-AA30-40A4-ACE1-FFE9837DE244}"/>
              </a:ext>
            </a:extLst>
          </p:cNvPr>
          <p:cNvPicPr>
            <a:picLocks noChangeAspect="1"/>
          </p:cNvPicPr>
          <p:nvPr/>
        </p:nvPicPr>
        <p:blipFill>
          <a:blip r:embed="rId2"/>
          <a:stretch>
            <a:fillRect/>
          </a:stretch>
        </p:blipFill>
        <p:spPr>
          <a:xfrm>
            <a:off x="7553290" y="3989903"/>
            <a:ext cx="2857500" cy="2857500"/>
          </a:xfrm>
          <a:prstGeom prst="rect">
            <a:avLst/>
          </a:prstGeom>
        </p:spPr>
      </p:pic>
      <p:sp>
        <p:nvSpPr>
          <p:cNvPr id="4" name="CuadroTexto 3">
            <a:extLst>
              <a:ext uri="{FF2B5EF4-FFF2-40B4-BE49-F238E27FC236}">
                <a16:creationId xmlns:a16="http://schemas.microsoft.com/office/drawing/2014/main" id="{D04B491E-C672-4AF6-8278-5AB587751FB1}"/>
              </a:ext>
            </a:extLst>
          </p:cNvPr>
          <p:cNvSpPr txBox="1"/>
          <p:nvPr/>
        </p:nvSpPr>
        <p:spPr>
          <a:xfrm>
            <a:off x="2038350" y="3429000"/>
            <a:ext cx="54864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2400" b="1" dirty="0"/>
              <a:t>Se usa en el tratamiento de la hipertensión arterial y de la hipertensión arterial sistólica aislada del anciano</a:t>
            </a:r>
          </a:p>
        </p:txBody>
      </p:sp>
      <p:sp>
        <p:nvSpPr>
          <p:cNvPr id="7" name="CuadroTexto 6">
            <a:extLst>
              <a:ext uri="{FF2B5EF4-FFF2-40B4-BE49-F238E27FC236}">
                <a16:creationId xmlns:a16="http://schemas.microsoft.com/office/drawing/2014/main" id="{EECD76B8-402E-439C-8BBD-84666718D556}"/>
              </a:ext>
            </a:extLst>
          </p:cNvPr>
          <p:cNvSpPr txBox="1"/>
          <p:nvPr/>
        </p:nvSpPr>
        <p:spPr>
          <a:xfrm>
            <a:off x="1810956" y="6257837"/>
            <a:ext cx="5749230" cy="577081"/>
          </a:xfrm>
          <a:prstGeom prst="rect">
            <a:avLst/>
          </a:prstGeom>
          <a:noFill/>
        </p:spPr>
        <p:txBody>
          <a:bodyPr wrap="square" rtlCol="0">
            <a:spAutoFit/>
          </a:bodyPr>
          <a:lstStyle/>
          <a:p>
            <a:r>
              <a:rPr lang="es-ES" sz="1050" dirty="0"/>
              <a:t>Ministerio de sanidad, política social e igualdad. Agencia española de medicamentos y productos sanitarios. (2010). Ficha técnica nitrendipino. España.: Cima </a:t>
            </a:r>
            <a:r>
              <a:rPr lang="es-ES" sz="1050" dirty="0" err="1"/>
              <a:t>Aemps</a:t>
            </a:r>
            <a:r>
              <a:rPr lang="es-ES" sz="1050" dirty="0"/>
              <a:t>. Recuperado </a:t>
            </a:r>
            <a:r>
              <a:rPr lang="es-ES" sz="1050" dirty="0" err="1"/>
              <a:t>de:https</a:t>
            </a:r>
            <a:r>
              <a:rPr lang="es-ES" sz="1050" dirty="0"/>
              <a:t>://cima.aemps.es</a:t>
            </a:r>
          </a:p>
        </p:txBody>
      </p:sp>
    </p:spTree>
    <p:extLst>
      <p:ext uri="{BB962C8B-B14F-4D97-AF65-F5344CB8AC3E}">
        <p14:creationId xmlns:p14="http://schemas.microsoft.com/office/powerpoint/2010/main" val="1704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E9B1B184-AC85-462E-8320-EAA03950EDD8}"/>
              </a:ext>
            </a:extLst>
          </p:cNvPr>
          <p:cNvGraphicFramePr>
            <a:graphicFrameLocks noGrp="1"/>
          </p:cNvGraphicFramePr>
          <p:nvPr>
            <p:ph idx="1"/>
            <p:extLst>
              <p:ext uri="{D42A27DB-BD31-4B8C-83A1-F6EECF244321}">
                <p14:modId xmlns:p14="http://schemas.microsoft.com/office/powerpoint/2010/main" val="704059393"/>
              </p:ext>
            </p:extLst>
          </p:nvPr>
        </p:nvGraphicFramePr>
        <p:xfrm>
          <a:off x="685800" y="1600367"/>
          <a:ext cx="10820400" cy="5185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82684DDF-32C4-403A-8E91-3EA83262E477}"/>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Definiciones</a:t>
            </a:r>
          </a:p>
        </p:txBody>
      </p:sp>
    </p:spTree>
    <p:extLst>
      <p:ext uri="{BB962C8B-B14F-4D97-AF65-F5344CB8AC3E}">
        <p14:creationId xmlns:p14="http://schemas.microsoft.com/office/powerpoint/2010/main" val="330112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0CCA850-A311-47CB-A091-CBB4AF1DFE6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B3486DD6-3179-4C71-B387-790EDFFEE9F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DD9F3180-235C-4ED0-A4DE-41BE9A4D7B5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407A4477-3565-47B4-82D8-12B70E5AFC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DF72CC7E-2B1F-4A45-B016-BE9766017D8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B3F71EBA-430D-4F8C-B165-0BD43BF27374}"/>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DC01B367-3A61-42C4-A0CB-1309EAD3B6B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D03FEA9E-BFF7-4B09-B6A1-1D3D1087204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D509A2E4-EE39-4A68-911E-2D07EF188F7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AADF03DD-858A-40F3-9426-1F13D7C0574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10440727-9E1E-4438-B383-BC8ED5C6DD5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CB9D11ED-9594-4FED-9205-A306DBD715B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BB2FE41F-855F-426C-89E3-04FD253BF840}"/>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56BD9FA2-5835-4D85-8F7C-F995DDBD585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A2B6E04D-C8A4-4099-9E51-B4C2B5FB60B7}"/>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91D4F9D4-8587-4FB2-9D63-AA004A3609E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graphicEl>
                                              <a:dgm id="{17CCD7A8-DA87-4B24-9853-E1FD88C0F97B}"/>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graphicEl>
                                              <a:dgm id="{37399357-15DC-4A24-9557-97CDDB24B75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graphicEl>
                                              <a:dgm id="{58E16DB4-397E-4166-BD01-4A24B6278B5B}"/>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graphicEl>
                                              <a:dgm id="{E822B6F9-A1CD-4F64-A06A-FBC106990802}"/>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graphicEl>
                                              <a:dgm id="{76913701-23E5-42B6-88C1-C40ABF7C6F36}"/>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
                                            <p:graphicEl>
                                              <a:dgm id="{5BB7EE6A-6D16-4DB9-80A0-78EF83317DB5}"/>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
                                            <p:graphicEl>
                                              <a:dgm id="{94958DDF-32D8-440A-B9E6-2CA534C015AD}"/>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graphicEl>
                                              <a:dgm id="{A27249FF-1ACA-4DF6-A45F-24A2B016B3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E9B1B184-AC85-462E-8320-EAA03950EDD8}"/>
              </a:ext>
            </a:extLst>
          </p:cNvPr>
          <p:cNvGraphicFramePr>
            <a:graphicFrameLocks noGrp="1"/>
          </p:cNvGraphicFramePr>
          <p:nvPr>
            <p:ph idx="1"/>
            <p:extLst>
              <p:ext uri="{D42A27DB-BD31-4B8C-83A1-F6EECF244321}">
                <p14:modId xmlns:p14="http://schemas.microsoft.com/office/powerpoint/2010/main" val="1314803502"/>
              </p:ext>
            </p:extLst>
          </p:nvPr>
        </p:nvGraphicFramePr>
        <p:xfrm>
          <a:off x="685800" y="1600367"/>
          <a:ext cx="10820400" cy="5185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82684DDF-32C4-403A-8E91-3EA83262E477}"/>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Definiciones</a:t>
            </a:r>
          </a:p>
        </p:txBody>
      </p:sp>
    </p:spTree>
    <p:extLst>
      <p:ext uri="{BB962C8B-B14F-4D97-AF65-F5344CB8AC3E}">
        <p14:creationId xmlns:p14="http://schemas.microsoft.com/office/powerpoint/2010/main" val="17544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A3BD684B-6163-4BA8-A4F9-37060CE85FB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7AF4D5A1-B840-47BB-9059-322A629C429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0CC63306-7578-4662-8DC6-2993D103D26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41382D1E-E169-44E2-9F90-2A6F68D325B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18732E1-57AF-43B1-8645-D78C636936E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1A53F70A-C91B-42B0-9AF6-DD682B1C245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3DB39C18-2698-4B77-A4E1-2250D51A24F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51E49934-B205-4F11-AB5C-6ECE915D7BD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BB08C121-92A4-4A49-9EE2-93B84C1EA23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7250D239-28E9-49EB-935F-99A12EC297D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E979DE3A-6E85-43FF-B1F8-A3D7872AA95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9872928C-2FB4-4F6F-919B-139EC9D6475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2A6D9176-88FB-4EC3-B6B2-9C5311612388}"/>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7F31ADE6-5BAA-498A-AD70-592D84E504F4}"/>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0E77EB13-B88E-452E-A459-3E3A90C18576}"/>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216FAD89-27EC-440A-812A-C73041E0CEF4}"/>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graphicEl>
                                              <a:dgm id="{3A278EAD-D8A2-40E2-8236-2E03D1394FBB}"/>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graphicEl>
                                              <a:dgm id="{E80DB594-54B4-4428-AB5D-2B6ACD89950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graphicEl>
                                              <a:dgm id="{FBE7319A-E44A-4DBD-9CE1-E775E6473A18}"/>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graphicEl>
                                              <a:dgm id="{9F849720-8593-4A86-93DB-C96A20809F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id="{F6C8A387-73E6-428E-A3D6-BB8E87F50A40}"/>
              </a:ext>
            </a:extLst>
          </p:cNvPr>
          <p:cNvGraphicFramePr>
            <a:graphicFrameLocks noGrp="1"/>
          </p:cNvGraphicFramePr>
          <p:nvPr>
            <p:ph idx="1"/>
            <p:extLst>
              <p:ext uri="{D42A27DB-BD31-4B8C-83A1-F6EECF244321}">
                <p14:modId xmlns:p14="http://schemas.microsoft.com/office/powerpoint/2010/main" val="117600403"/>
              </p:ext>
            </p:extLst>
          </p:nvPr>
        </p:nvGraphicFramePr>
        <p:xfrm>
          <a:off x="0" y="1985962"/>
          <a:ext cx="12172906" cy="4872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a:extLst>
              <a:ext uri="{FF2B5EF4-FFF2-40B4-BE49-F238E27FC236}">
                <a16:creationId xmlns:a16="http://schemas.microsoft.com/office/drawing/2014/main" id="{D94AF451-8BF5-44CD-801E-B4605ADB3BAA}"/>
              </a:ext>
            </a:extLst>
          </p:cNvPr>
          <p:cNvSpPr txBox="1">
            <a:spLocks/>
          </p:cNvSpPr>
          <p:nvPr/>
        </p:nvSpPr>
        <p:spPr>
          <a:xfrm>
            <a:off x="4363453" y="642807"/>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Cálculo del tamaño de la muestra</a:t>
            </a:r>
          </a:p>
        </p:txBody>
      </p:sp>
    </p:spTree>
    <p:extLst>
      <p:ext uri="{BB962C8B-B14F-4D97-AF65-F5344CB8AC3E}">
        <p14:creationId xmlns:p14="http://schemas.microsoft.com/office/powerpoint/2010/main" val="5672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dgm id="{6A7F346E-C3EA-4ECB-9A04-53DA3F42751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60B9A1EE-86F5-4A8A-80E6-E13DB8D5CE5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C5FCA272-B9F0-4CD2-A06F-1465BC30587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2D3FFA11-2970-4A7B-8991-17985EFF21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3B68CB75-EB80-4E20-8F50-22A00070F599}"/>
              </a:ext>
            </a:extLst>
          </p:cNvPr>
          <p:cNvGraphicFramePr>
            <a:graphicFrameLocks noGrp="1"/>
          </p:cNvGraphicFramePr>
          <p:nvPr>
            <p:ph idx="1"/>
            <p:extLst>
              <p:ext uri="{D42A27DB-BD31-4B8C-83A1-F6EECF244321}">
                <p14:modId xmlns:p14="http://schemas.microsoft.com/office/powerpoint/2010/main" val="1521224938"/>
              </p:ext>
            </p:extLst>
          </p:nvPr>
        </p:nvGraphicFramePr>
        <p:xfrm>
          <a:off x="1110341" y="1540043"/>
          <a:ext cx="11650579" cy="467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75A2672C-2329-439F-81C1-8F9670378F63}"/>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Metodología</a:t>
            </a:r>
          </a:p>
        </p:txBody>
      </p:sp>
      <p:sp>
        <p:nvSpPr>
          <p:cNvPr id="7" name="1 Título">
            <a:extLst>
              <a:ext uri="{FF2B5EF4-FFF2-40B4-BE49-F238E27FC236}">
                <a16:creationId xmlns:a16="http://schemas.microsoft.com/office/drawing/2014/main" id="{DFE82926-8A34-40E3-878C-A9386F574DDC}"/>
              </a:ext>
            </a:extLst>
          </p:cNvPr>
          <p:cNvSpPr txBox="1">
            <a:spLocks/>
          </p:cNvSpPr>
          <p:nvPr/>
        </p:nvSpPr>
        <p:spPr>
          <a:xfrm>
            <a:off x="-32658" y="3429000"/>
            <a:ext cx="3721629"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itchFamily="34" charset="0"/>
                <a:cs typeface="Arial" panose="020B0604020202020204" pitchFamily="34" charset="0"/>
              </a:rPr>
              <a:t>Análisis estadístico</a:t>
            </a:r>
          </a:p>
        </p:txBody>
      </p:sp>
    </p:spTree>
    <p:extLst>
      <p:ext uri="{BB962C8B-B14F-4D97-AF65-F5344CB8AC3E}">
        <p14:creationId xmlns:p14="http://schemas.microsoft.com/office/powerpoint/2010/main" val="1425590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4F7BF73D-C89D-4865-BD35-345C1677F788}"/>
              </a:ext>
            </a:extLst>
          </p:cNvPr>
          <p:cNvGraphicFramePr>
            <a:graphicFrameLocks noGrp="1"/>
          </p:cNvGraphicFramePr>
          <p:nvPr>
            <p:ph idx="1"/>
            <p:extLst>
              <p:ext uri="{D42A27DB-BD31-4B8C-83A1-F6EECF244321}">
                <p14:modId xmlns:p14="http://schemas.microsoft.com/office/powerpoint/2010/main" val="1554771714"/>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2DB923EF-DC84-4893-ADDD-912A41F9B577}"/>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Metodología</a:t>
            </a:r>
          </a:p>
        </p:txBody>
      </p:sp>
      <p:sp>
        <p:nvSpPr>
          <p:cNvPr id="7" name="1 Título">
            <a:extLst>
              <a:ext uri="{FF2B5EF4-FFF2-40B4-BE49-F238E27FC236}">
                <a16:creationId xmlns:a16="http://schemas.microsoft.com/office/drawing/2014/main" id="{1D9C2625-9119-472B-AED9-EB5E8D79A73B}"/>
              </a:ext>
            </a:extLst>
          </p:cNvPr>
          <p:cNvSpPr txBox="1">
            <a:spLocks/>
          </p:cNvSpPr>
          <p:nvPr/>
        </p:nvSpPr>
        <p:spPr>
          <a:xfrm>
            <a:off x="4690502" y="1238380"/>
            <a:ext cx="71553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ahoma" pitchFamily="34" charset="0"/>
                <a:cs typeface="Arial" panose="020B0604020202020204" pitchFamily="34" charset="0"/>
              </a:rPr>
              <a:t>Intención a tratar</a:t>
            </a:r>
          </a:p>
        </p:txBody>
      </p:sp>
    </p:spTree>
    <p:extLst>
      <p:ext uri="{BB962C8B-B14F-4D97-AF65-F5344CB8AC3E}">
        <p14:creationId xmlns:p14="http://schemas.microsoft.com/office/powerpoint/2010/main" val="3797319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A01491A-32BC-4FD9-A9F6-67EC9644B16A}"/>
              </a:ext>
            </a:extLst>
          </p:cNvPr>
          <p:cNvPicPr>
            <a:picLocks noGrp="1" noChangeAspect="1"/>
          </p:cNvPicPr>
          <p:nvPr>
            <p:ph idx="1"/>
          </p:nvPr>
        </p:nvPicPr>
        <p:blipFill>
          <a:blip r:embed="rId2"/>
          <a:stretch>
            <a:fillRect/>
          </a:stretch>
        </p:blipFill>
        <p:spPr>
          <a:xfrm>
            <a:off x="2080590" y="1289956"/>
            <a:ext cx="8395360" cy="5428005"/>
          </a:xfrm>
          <a:prstGeom prst="rect">
            <a:avLst/>
          </a:prstGeom>
        </p:spPr>
      </p:pic>
      <p:sp>
        <p:nvSpPr>
          <p:cNvPr id="5" name="1 Título">
            <a:extLst>
              <a:ext uri="{FF2B5EF4-FFF2-40B4-BE49-F238E27FC236}">
                <a16:creationId xmlns:a16="http://schemas.microsoft.com/office/drawing/2014/main" id="{6C39978E-49F3-4F73-99EF-CCC75A590D42}"/>
              </a:ext>
            </a:extLst>
          </p:cNvPr>
          <p:cNvSpPr txBox="1">
            <a:spLocks/>
          </p:cNvSpPr>
          <p:nvPr/>
        </p:nvSpPr>
        <p:spPr>
          <a:xfrm>
            <a:off x="4363453" y="221701"/>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Figura 1</a:t>
            </a:r>
          </a:p>
        </p:txBody>
      </p:sp>
    </p:spTree>
    <p:extLst>
      <p:ext uri="{BB962C8B-B14F-4D97-AF65-F5344CB8AC3E}">
        <p14:creationId xmlns:p14="http://schemas.microsoft.com/office/powerpoint/2010/main" val="1933494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CA912022-E479-4D11-B1A6-3ACE7BB2676A}"/>
              </a:ext>
            </a:extLst>
          </p:cNvPr>
          <p:cNvPicPr>
            <a:picLocks noGrp="1" noChangeAspect="1"/>
          </p:cNvPicPr>
          <p:nvPr>
            <p:ph idx="1"/>
          </p:nvPr>
        </p:nvPicPr>
        <p:blipFill>
          <a:blip r:embed="rId3"/>
          <a:stretch>
            <a:fillRect/>
          </a:stretch>
        </p:blipFill>
        <p:spPr>
          <a:xfrm>
            <a:off x="1842053" y="806069"/>
            <a:ext cx="8004312" cy="5956089"/>
          </a:xfrm>
          <a:prstGeom prst="rect">
            <a:avLst/>
          </a:prstGeom>
        </p:spPr>
      </p:pic>
      <p:sp>
        <p:nvSpPr>
          <p:cNvPr id="5" name="1 Título">
            <a:extLst>
              <a:ext uri="{FF2B5EF4-FFF2-40B4-BE49-F238E27FC236}">
                <a16:creationId xmlns:a16="http://schemas.microsoft.com/office/drawing/2014/main" id="{65C9B7F6-275C-4304-AC12-AB195BFC70A3}"/>
              </a:ext>
            </a:extLst>
          </p:cNvPr>
          <p:cNvSpPr txBox="1">
            <a:spLocks/>
          </p:cNvSpPr>
          <p:nvPr/>
        </p:nvSpPr>
        <p:spPr>
          <a:xfrm>
            <a:off x="6096000" y="221701"/>
            <a:ext cx="607690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Figura 2</a:t>
            </a:r>
          </a:p>
        </p:txBody>
      </p:sp>
    </p:spTree>
    <p:extLst>
      <p:ext uri="{BB962C8B-B14F-4D97-AF65-F5344CB8AC3E}">
        <p14:creationId xmlns:p14="http://schemas.microsoft.com/office/powerpoint/2010/main" val="182022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4B70E4-E2B9-47EC-B7D7-A13D89D9FBB0}"/>
              </a:ext>
            </a:extLst>
          </p:cNvPr>
          <p:cNvSpPr>
            <a:spLocks noGrp="1"/>
          </p:cNvSpPr>
          <p:nvPr>
            <p:ph type="title"/>
          </p:nvPr>
        </p:nvSpPr>
        <p:spPr/>
        <p:txBody>
          <a:bodyPr/>
          <a:lstStyle/>
          <a:p>
            <a:r>
              <a:rPr lang="es-ES"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RESULTADOS</a:t>
            </a:r>
            <a:endParaRPr lang="es-VE" dirty="0"/>
          </a:p>
        </p:txBody>
      </p:sp>
      <p:pic>
        <p:nvPicPr>
          <p:cNvPr id="4" name="Picture 4" descr="Imagen relacionada">
            <a:extLst>
              <a:ext uri="{FF2B5EF4-FFF2-40B4-BE49-F238E27FC236}">
                <a16:creationId xmlns:a16="http://schemas.microsoft.com/office/drawing/2014/main" id="{20592FCB-8829-4B07-9E76-AC225CBD7433}"/>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80672" y="1713080"/>
            <a:ext cx="6172201" cy="343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19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F3B1D6-EED6-48FD-955F-451296356828}"/>
              </a:ext>
            </a:extLst>
          </p:cNvPr>
          <p:cNvSpPr>
            <a:spLocks noGrp="1"/>
          </p:cNvSpPr>
          <p:nvPr>
            <p:ph idx="1"/>
          </p:nvPr>
        </p:nvSpPr>
        <p:spPr/>
        <p:txBody>
          <a:bodyPr/>
          <a:lstStyle/>
          <a:p>
            <a:endParaRPr lang="es-VE"/>
          </a:p>
        </p:txBody>
      </p:sp>
      <p:pic>
        <p:nvPicPr>
          <p:cNvPr id="4" name="Imagen 3">
            <a:extLst>
              <a:ext uri="{FF2B5EF4-FFF2-40B4-BE49-F238E27FC236}">
                <a16:creationId xmlns:a16="http://schemas.microsoft.com/office/drawing/2014/main" id="{26B986EC-1177-4698-9E78-D3B66B77A7D7}"/>
              </a:ext>
            </a:extLst>
          </p:cNvPr>
          <p:cNvPicPr>
            <a:picLocks noChangeAspect="1"/>
          </p:cNvPicPr>
          <p:nvPr/>
        </p:nvPicPr>
        <p:blipFill>
          <a:blip r:embed="rId3"/>
          <a:stretch>
            <a:fillRect/>
          </a:stretch>
        </p:blipFill>
        <p:spPr>
          <a:xfrm>
            <a:off x="838200" y="1131434"/>
            <a:ext cx="10515599" cy="5604221"/>
          </a:xfrm>
          <a:prstGeom prst="rect">
            <a:avLst/>
          </a:prstGeom>
        </p:spPr>
      </p:pic>
      <p:sp>
        <p:nvSpPr>
          <p:cNvPr id="5" name="1 Título">
            <a:extLst>
              <a:ext uri="{FF2B5EF4-FFF2-40B4-BE49-F238E27FC236}">
                <a16:creationId xmlns:a16="http://schemas.microsoft.com/office/drawing/2014/main" id="{5FF0DE7E-8B31-4343-951E-B031377726ED}"/>
              </a:ext>
            </a:extLst>
          </p:cNvPr>
          <p:cNvSpPr txBox="1">
            <a:spLocks/>
          </p:cNvSpPr>
          <p:nvPr/>
        </p:nvSpPr>
        <p:spPr>
          <a:xfrm>
            <a:off x="4363453" y="221701"/>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Tabla 1</a:t>
            </a:r>
          </a:p>
        </p:txBody>
      </p:sp>
    </p:spTree>
    <p:extLst>
      <p:ext uri="{BB962C8B-B14F-4D97-AF65-F5344CB8AC3E}">
        <p14:creationId xmlns:p14="http://schemas.microsoft.com/office/powerpoint/2010/main" val="43451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5BBD7-18E4-49D6-962C-6144E046E1D4}"/>
              </a:ext>
            </a:extLst>
          </p:cNvPr>
          <p:cNvSpPr>
            <a:spLocks noGrp="1"/>
          </p:cNvSpPr>
          <p:nvPr>
            <p:ph type="title"/>
          </p:nvPr>
        </p:nvSpPr>
        <p:spPr/>
        <p:txBody>
          <a:bodyPr/>
          <a:lstStyle/>
          <a:p>
            <a:endParaRPr lang="es-VE"/>
          </a:p>
        </p:txBody>
      </p:sp>
      <p:pic>
        <p:nvPicPr>
          <p:cNvPr id="4" name="Marcador de contenido 3">
            <a:extLst>
              <a:ext uri="{FF2B5EF4-FFF2-40B4-BE49-F238E27FC236}">
                <a16:creationId xmlns:a16="http://schemas.microsoft.com/office/drawing/2014/main" id="{7505B10B-BB5F-43B5-AA81-F112419CA7C6}"/>
              </a:ext>
            </a:extLst>
          </p:cNvPr>
          <p:cNvPicPr>
            <a:picLocks noGrp="1" noChangeAspect="1"/>
          </p:cNvPicPr>
          <p:nvPr>
            <p:ph idx="1"/>
          </p:nvPr>
        </p:nvPicPr>
        <p:blipFill>
          <a:blip r:embed="rId2"/>
          <a:stretch>
            <a:fillRect/>
          </a:stretch>
        </p:blipFill>
        <p:spPr>
          <a:xfrm>
            <a:off x="1026" y="0"/>
            <a:ext cx="12190973" cy="6858000"/>
          </a:xfrm>
          <a:prstGeom prst="rect">
            <a:avLst/>
          </a:prstGeom>
        </p:spPr>
      </p:pic>
    </p:spTree>
    <p:extLst>
      <p:ext uri="{BB962C8B-B14F-4D97-AF65-F5344CB8AC3E}">
        <p14:creationId xmlns:p14="http://schemas.microsoft.com/office/powerpoint/2010/main" val="9792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89405-A856-4FA9-BA6D-E53DCDAB3836}"/>
              </a:ext>
            </a:extLst>
          </p:cNvPr>
          <p:cNvSpPr>
            <a:spLocks noGrp="1"/>
          </p:cNvSpPr>
          <p:nvPr>
            <p:ph type="title"/>
          </p:nvPr>
        </p:nvSpPr>
        <p:spPr/>
        <p:txBody>
          <a:bodyPr/>
          <a:lstStyle/>
          <a:p>
            <a:r>
              <a:rPr lang="es-ES" sz="32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t>Nitrendipino</a:t>
            </a:r>
            <a:br>
              <a:rPr lang="es-ES" sz="32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br>
            <a:endParaRPr lang="es-ES" dirty="0"/>
          </a:p>
        </p:txBody>
      </p:sp>
      <p:sp>
        <p:nvSpPr>
          <p:cNvPr id="3" name="Marcador de contenido 2">
            <a:extLst>
              <a:ext uri="{FF2B5EF4-FFF2-40B4-BE49-F238E27FC236}">
                <a16:creationId xmlns:a16="http://schemas.microsoft.com/office/drawing/2014/main" id="{1AE6561C-CE68-4C27-9969-0B753B21138E}"/>
              </a:ext>
            </a:extLst>
          </p:cNvPr>
          <p:cNvSpPr>
            <a:spLocks noGrp="1"/>
          </p:cNvSpPr>
          <p:nvPr>
            <p:ph idx="1"/>
          </p:nvPr>
        </p:nvSpPr>
        <p:spPr>
          <a:xfrm>
            <a:off x="1630238" y="1556793"/>
            <a:ext cx="8964488" cy="5050117"/>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s-ES" sz="2400" b="1" u="sng" dirty="0"/>
              <a:t>Mecanismo de acción</a:t>
            </a:r>
          </a:p>
          <a:p>
            <a:pPr marL="0" indent="0">
              <a:buNone/>
            </a:pPr>
            <a:endParaRPr lang="es-ES" sz="2400" b="1" u="sng" dirty="0"/>
          </a:p>
          <a:p>
            <a:pPr marL="0" indent="0">
              <a:buNone/>
            </a:pPr>
            <a:endParaRPr lang="es-ES" sz="2400" dirty="0"/>
          </a:p>
          <a:p>
            <a:pPr marL="0" indent="0">
              <a:buNone/>
            </a:pPr>
            <a:r>
              <a:rPr lang="es-ES" sz="2400" dirty="0"/>
              <a:t>                                        Canal de calcio tipo L</a:t>
            </a:r>
          </a:p>
          <a:p>
            <a:pPr marL="0" indent="0">
              <a:buNone/>
            </a:pPr>
            <a:endParaRPr lang="es-ES" sz="2400" dirty="0"/>
          </a:p>
          <a:p>
            <a:pPr marL="0" indent="0">
              <a:buNone/>
            </a:pPr>
            <a:endParaRPr lang="es-ES" sz="2400" dirty="0"/>
          </a:p>
          <a:p>
            <a:pPr marL="0" indent="0">
              <a:buNone/>
            </a:pPr>
            <a:endParaRPr lang="es-ES" sz="2400" dirty="0"/>
          </a:p>
        </p:txBody>
      </p:sp>
      <p:sp>
        <p:nvSpPr>
          <p:cNvPr id="4" name="Símbolo &quot;No permitido&quot; 3">
            <a:extLst>
              <a:ext uri="{FF2B5EF4-FFF2-40B4-BE49-F238E27FC236}">
                <a16:creationId xmlns:a16="http://schemas.microsoft.com/office/drawing/2014/main" id="{88870775-2998-4510-90F6-E456DFC9A21E}"/>
              </a:ext>
            </a:extLst>
          </p:cNvPr>
          <p:cNvSpPr/>
          <p:nvPr/>
        </p:nvSpPr>
        <p:spPr>
          <a:xfrm>
            <a:off x="2038390" y="2924944"/>
            <a:ext cx="1249298" cy="138855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5" name="Flecha: a la derecha 4">
            <a:extLst>
              <a:ext uri="{FF2B5EF4-FFF2-40B4-BE49-F238E27FC236}">
                <a16:creationId xmlns:a16="http://schemas.microsoft.com/office/drawing/2014/main" id="{CE1DF1C1-C9D2-4E4C-ADE4-3C0D1BDCE83E}"/>
              </a:ext>
            </a:extLst>
          </p:cNvPr>
          <p:cNvSpPr/>
          <p:nvPr/>
        </p:nvSpPr>
        <p:spPr>
          <a:xfrm>
            <a:off x="3935760" y="3288475"/>
            <a:ext cx="1249298" cy="66149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a:extLst>
              <a:ext uri="{FF2B5EF4-FFF2-40B4-BE49-F238E27FC236}">
                <a16:creationId xmlns:a16="http://schemas.microsoft.com/office/drawing/2014/main" id="{4F386FF1-0176-4076-8250-FEB5E7F501A0}"/>
              </a:ext>
            </a:extLst>
          </p:cNvPr>
          <p:cNvPicPr>
            <a:picLocks noChangeAspect="1"/>
          </p:cNvPicPr>
          <p:nvPr/>
        </p:nvPicPr>
        <p:blipFill rotWithShape="1">
          <a:blip r:embed="rId3"/>
          <a:srcRect t="3123"/>
          <a:stretch/>
        </p:blipFill>
        <p:spPr>
          <a:xfrm>
            <a:off x="5833131" y="3360249"/>
            <a:ext cx="4620249" cy="3188908"/>
          </a:xfrm>
          <a:prstGeom prst="rect">
            <a:avLst/>
          </a:prstGeom>
        </p:spPr>
      </p:pic>
      <p:sp>
        <p:nvSpPr>
          <p:cNvPr id="10" name="CuadroTexto 9">
            <a:extLst>
              <a:ext uri="{FF2B5EF4-FFF2-40B4-BE49-F238E27FC236}">
                <a16:creationId xmlns:a16="http://schemas.microsoft.com/office/drawing/2014/main" id="{9BC91B9F-E843-43B9-B343-3D64F110F272}"/>
              </a:ext>
            </a:extLst>
          </p:cNvPr>
          <p:cNvSpPr txBox="1"/>
          <p:nvPr/>
        </p:nvSpPr>
        <p:spPr>
          <a:xfrm>
            <a:off x="1630238" y="6583027"/>
            <a:ext cx="4202892" cy="261610"/>
          </a:xfrm>
          <a:prstGeom prst="rect">
            <a:avLst/>
          </a:prstGeom>
          <a:noFill/>
        </p:spPr>
        <p:txBody>
          <a:bodyPr wrap="square" rtlCol="0">
            <a:spAutoFit/>
          </a:bodyPr>
          <a:lstStyle/>
          <a:p>
            <a:r>
              <a:rPr lang="es-ES" sz="1050" dirty="0" err="1"/>
              <a:t>Opie</a:t>
            </a:r>
            <a:r>
              <a:rPr lang="es-ES" sz="1050" dirty="0"/>
              <a:t>, L., (2005). </a:t>
            </a:r>
            <a:r>
              <a:rPr lang="es-ES" sz="1050" i="1" dirty="0"/>
              <a:t>Fármacos para el corazón. </a:t>
            </a:r>
            <a:r>
              <a:rPr lang="es-ES" sz="1050" dirty="0"/>
              <a:t>Elsevier.</a:t>
            </a:r>
          </a:p>
        </p:txBody>
      </p:sp>
    </p:spTree>
    <p:extLst>
      <p:ext uri="{BB962C8B-B14F-4D97-AF65-F5344CB8AC3E}">
        <p14:creationId xmlns:p14="http://schemas.microsoft.com/office/powerpoint/2010/main" val="741345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D1082D3B-6032-4DC5-8686-317CF9291D19}"/>
              </a:ext>
            </a:extLst>
          </p:cNvPr>
          <p:cNvPicPr>
            <a:picLocks noGrp="1" noChangeAspect="1"/>
          </p:cNvPicPr>
          <p:nvPr>
            <p:ph idx="1"/>
          </p:nvPr>
        </p:nvPicPr>
        <p:blipFill>
          <a:blip r:embed="rId2"/>
          <a:stretch>
            <a:fillRect/>
          </a:stretch>
        </p:blipFill>
        <p:spPr>
          <a:xfrm>
            <a:off x="1191986" y="730250"/>
            <a:ext cx="10515600" cy="6127750"/>
          </a:xfrm>
          <a:prstGeom prst="rect">
            <a:avLst/>
          </a:prstGeom>
        </p:spPr>
      </p:pic>
      <p:sp>
        <p:nvSpPr>
          <p:cNvPr id="5" name="1 Título">
            <a:extLst>
              <a:ext uri="{FF2B5EF4-FFF2-40B4-BE49-F238E27FC236}">
                <a16:creationId xmlns:a16="http://schemas.microsoft.com/office/drawing/2014/main" id="{2A8BB915-9D7F-4AC1-A07A-51DE8700E8EB}"/>
              </a:ext>
            </a:extLst>
          </p:cNvPr>
          <p:cNvSpPr txBox="1">
            <a:spLocks/>
          </p:cNvSpPr>
          <p:nvPr/>
        </p:nvSpPr>
        <p:spPr>
          <a:xfrm>
            <a:off x="4363453" y="221701"/>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Figura 3</a:t>
            </a:r>
          </a:p>
        </p:txBody>
      </p:sp>
    </p:spTree>
    <p:extLst>
      <p:ext uri="{BB962C8B-B14F-4D97-AF65-F5344CB8AC3E}">
        <p14:creationId xmlns:p14="http://schemas.microsoft.com/office/powerpoint/2010/main" val="919746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65B792-AA4C-49DD-B961-49A873409062}"/>
              </a:ext>
            </a:extLst>
          </p:cNvPr>
          <p:cNvSpPr>
            <a:spLocks noGrp="1"/>
          </p:cNvSpPr>
          <p:nvPr>
            <p:ph type="title"/>
          </p:nvPr>
        </p:nvSpPr>
        <p:spPr/>
        <p:txBody>
          <a:bodyPr/>
          <a:lstStyle/>
          <a:p>
            <a:endParaRPr lang="es-VE"/>
          </a:p>
        </p:txBody>
      </p:sp>
      <p:pic>
        <p:nvPicPr>
          <p:cNvPr id="4" name="Marcador de contenido 3">
            <a:extLst>
              <a:ext uri="{FF2B5EF4-FFF2-40B4-BE49-F238E27FC236}">
                <a16:creationId xmlns:a16="http://schemas.microsoft.com/office/drawing/2014/main" id="{FC028C97-D1F0-4A77-A667-6DF1B01A4950}"/>
              </a:ext>
            </a:extLst>
          </p:cNvPr>
          <p:cNvPicPr>
            <a:picLocks noGrp="1" noChangeAspect="1"/>
          </p:cNvPicPr>
          <p:nvPr>
            <p:ph idx="1"/>
          </p:nvPr>
        </p:nvPicPr>
        <p:blipFill>
          <a:blip r:embed="rId3"/>
          <a:stretch>
            <a:fillRect/>
          </a:stretch>
        </p:blipFill>
        <p:spPr>
          <a:xfrm>
            <a:off x="1" y="0"/>
            <a:ext cx="12192000" cy="6662057"/>
          </a:xfrm>
          <a:prstGeom prst="rect">
            <a:avLst/>
          </a:prstGeom>
        </p:spPr>
      </p:pic>
    </p:spTree>
    <p:extLst>
      <p:ext uri="{BB962C8B-B14F-4D97-AF65-F5344CB8AC3E}">
        <p14:creationId xmlns:p14="http://schemas.microsoft.com/office/powerpoint/2010/main" val="566432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3F710ACF-A9E4-40AC-879C-31304009271A}"/>
              </a:ext>
            </a:extLst>
          </p:cNvPr>
          <p:cNvPicPr>
            <a:picLocks noGrp="1" noChangeAspect="1"/>
          </p:cNvPicPr>
          <p:nvPr>
            <p:ph idx="1"/>
          </p:nvPr>
        </p:nvPicPr>
        <p:blipFill>
          <a:blip r:embed="rId2"/>
          <a:stretch>
            <a:fillRect/>
          </a:stretch>
        </p:blipFill>
        <p:spPr>
          <a:xfrm>
            <a:off x="838200" y="1908313"/>
            <a:ext cx="3945835" cy="3591339"/>
          </a:xfrm>
          <a:prstGeom prst="rect">
            <a:avLst/>
          </a:prstGeom>
        </p:spPr>
      </p:pic>
      <p:pic>
        <p:nvPicPr>
          <p:cNvPr id="5" name="Imagen 4">
            <a:extLst>
              <a:ext uri="{FF2B5EF4-FFF2-40B4-BE49-F238E27FC236}">
                <a16:creationId xmlns:a16="http://schemas.microsoft.com/office/drawing/2014/main" id="{D154B027-45C1-49DC-B11B-2B9611D15793}"/>
              </a:ext>
            </a:extLst>
          </p:cNvPr>
          <p:cNvPicPr>
            <a:picLocks noChangeAspect="1"/>
          </p:cNvPicPr>
          <p:nvPr/>
        </p:nvPicPr>
        <p:blipFill>
          <a:blip r:embed="rId3"/>
          <a:stretch>
            <a:fillRect/>
          </a:stretch>
        </p:blipFill>
        <p:spPr>
          <a:xfrm>
            <a:off x="6257718" y="1994452"/>
            <a:ext cx="4105482" cy="3591338"/>
          </a:xfrm>
          <a:prstGeom prst="rect">
            <a:avLst/>
          </a:prstGeom>
        </p:spPr>
      </p:pic>
      <p:pic>
        <p:nvPicPr>
          <p:cNvPr id="6" name="Imagen 5">
            <a:extLst>
              <a:ext uri="{FF2B5EF4-FFF2-40B4-BE49-F238E27FC236}">
                <a16:creationId xmlns:a16="http://schemas.microsoft.com/office/drawing/2014/main" id="{86BFEE78-3061-44C4-8F71-B7FDA05FCD7D}"/>
              </a:ext>
            </a:extLst>
          </p:cNvPr>
          <p:cNvPicPr>
            <a:picLocks noChangeAspect="1"/>
          </p:cNvPicPr>
          <p:nvPr/>
        </p:nvPicPr>
        <p:blipFill>
          <a:blip r:embed="rId4"/>
          <a:stretch>
            <a:fillRect/>
          </a:stretch>
        </p:blipFill>
        <p:spPr>
          <a:xfrm>
            <a:off x="1710979" y="5700712"/>
            <a:ext cx="2200275" cy="523875"/>
          </a:xfrm>
          <a:prstGeom prst="rect">
            <a:avLst/>
          </a:prstGeom>
        </p:spPr>
      </p:pic>
      <p:pic>
        <p:nvPicPr>
          <p:cNvPr id="7" name="Imagen 6">
            <a:extLst>
              <a:ext uri="{FF2B5EF4-FFF2-40B4-BE49-F238E27FC236}">
                <a16:creationId xmlns:a16="http://schemas.microsoft.com/office/drawing/2014/main" id="{9AFD7E5B-C5DF-4270-B24B-731C56A36D71}"/>
              </a:ext>
            </a:extLst>
          </p:cNvPr>
          <p:cNvPicPr>
            <a:picLocks noChangeAspect="1"/>
          </p:cNvPicPr>
          <p:nvPr/>
        </p:nvPicPr>
        <p:blipFill>
          <a:blip r:embed="rId4"/>
          <a:stretch>
            <a:fillRect/>
          </a:stretch>
        </p:blipFill>
        <p:spPr>
          <a:xfrm>
            <a:off x="7593288" y="5585790"/>
            <a:ext cx="2200275" cy="523875"/>
          </a:xfrm>
          <a:prstGeom prst="rect">
            <a:avLst/>
          </a:prstGeom>
        </p:spPr>
      </p:pic>
      <p:pic>
        <p:nvPicPr>
          <p:cNvPr id="8" name="Imagen 7">
            <a:extLst>
              <a:ext uri="{FF2B5EF4-FFF2-40B4-BE49-F238E27FC236}">
                <a16:creationId xmlns:a16="http://schemas.microsoft.com/office/drawing/2014/main" id="{78330813-B63B-48E7-AEDD-59CA6C377E19}"/>
              </a:ext>
            </a:extLst>
          </p:cNvPr>
          <p:cNvPicPr>
            <a:picLocks noChangeAspect="1"/>
          </p:cNvPicPr>
          <p:nvPr/>
        </p:nvPicPr>
        <p:blipFill>
          <a:blip r:embed="rId5"/>
          <a:stretch>
            <a:fillRect/>
          </a:stretch>
        </p:blipFill>
        <p:spPr>
          <a:xfrm>
            <a:off x="3706438" y="6149066"/>
            <a:ext cx="4124325" cy="676275"/>
          </a:xfrm>
          <a:prstGeom prst="rect">
            <a:avLst/>
          </a:prstGeom>
        </p:spPr>
      </p:pic>
      <p:sp>
        <p:nvSpPr>
          <p:cNvPr id="9" name="1 Título">
            <a:extLst>
              <a:ext uri="{FF2B5EF4-FFF2-40B4-BE49-F238E27FC236}">
                <a16:creationId xmlns:a16="http://schemas.microsoft.com/office/drawing/2014/main" id="{E3678378-2C5E-4304-B0DC-530A6E856461}"/>
              </a:ext>
            </a:extLst>
          </p:cNvPr>
          <p:cNvSpPr txBox="1">
            <a:spLocks/>
          </p:cNvSpPr>
          <p:nvPr/>
        </p:nvSpPr>
        <p:spPr>
          <a:xfrm>
            <a:off x="4363453" y="221701"/>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Figura 4</a:t>
            </a:r>
          </a:p>
        </p:txBody>
      </p:sp>
      <p:pic>
        <p:nvPicPr>
          <p:cNvPr id="2" name="Imagen 1">
            <a:extLst>
              <a:ext uri="{FF2B5EF4-FFF2-40B4-BE49-F238E27FC236}">
                <a16:creationId xmlns:a16="http://schemas.microsoft.com/office/drawing/2014/main" id="{755E6DA8-2928-4A5A-B65B-327EEECCFFC7}"/>
              </a:ext>
            </a:extLst>
          </p:cNvPr>
          <p:cNvPicPr>
            <a:picLocks noChangeAspect="1"/>
          </p:cNvPicPr>
          <p:nvPr/>
        </p:nvPicPr>
        <p:blipFill>
          <a:blip r:embed="rId6"/>
          <a:stretch>
            <a:fillRect/>
          </a:stretch>
        </p:blipFill>
        <p:spPr>
          <a:xfrm>
            <a:off x="5929312" y="2466975"/>
            <a:ext cx="333375" cy="1924050"/>
          </a:xfrm>
          <a:prstGeom prst="rect">
            <a:avLst/>
          </a:prstGeom>
        </p:spPr>
      </p:pic>
      <p:pic>
        <p:nvPicPr>
          <p:cNvPr id="3" name="Imagen 2">
            <a:extLst>
              <a:ext uri="{FF2B5EF4-FFF2-40B4-BE49-F238E27FC236}">
                <a16:creationId xmlns:a16="http://schemas.microsoft.com/office/drawing/2014/main" id="{B3F0047B-D5BD-425B-9455-1B7FFBD7E935}"/>
              </a:ext>
            </a:extLst>
          </p:cNvPr>
          <p:cNvPicPr>
            <a:picLocks noChangeAspect="1"/>
          </p:cNvPicPr>
          <p:nvPr/>
        </p:nvPicPr>
        <p:blipFill>
          <a:blip r:embed="rId6"/>
          <a:stretch>
            <a:fillRect/>
          </a:stretch>
        </p:blipFill>
        <p:spPr>
          <a:xfrm>
            <a:off x="671512" y="2466975"/>
            <a:ext cx="333375" cy="1924050"/>
          </a:xfrm>
          <a:prstGeom prst="rect">
            <a:avLst/>
          </a:prstGeom>
        </p:spPr>
      </p:pic>
    </p:spTree>
    <p:extLst>
      <p:ext uri="{BB962C8B-B14F-4D97-AF65-F5344CB8AC3E}">
        <p14:creationId xmlns:p14="http://schemas.microsoft.com/office/powerpoint/2010/main" val="3213335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37665AD-6B3D-438A-AD0A-28DBC1DEC2F1}"/>
              </a:ext>
            </a:extLst>
          </p:cNvPr>
          <p:cNvPicPr>
            <a:picLocks noGrp="1" noChangeAspect="1"/>
          </p:cNvPicPr>
          <p:nvPr>
            <p:ph idx="1"/>
          </p:nvPr>
        </p:nvPicPr>
        <p:blipFill>
          <a:blip r:embed="rId3"/>
          <a:stretch>
            <a:fillRect/>
          </a:stretch>
        </p:blipFill>
        <p:spPr>
          <a:xfrm>
            <a:off x="838200" y="1339424"/>
            <a:ext cx="10515600" cy="5296875"/>
          </a:xfrm>
          <a:prstGeom prst="rect">
            <a:avLst/>
          </a:prstGeom>
        </p:spPr>
      </p:pic>
      <p:sp>
        <p:nvSpPr>
          <p:cNvPr id="5" name="1 Título">
            <a:extLst>
              <a:ext uri="{FF2B5EF4-FFF2-40B4-BE49-F238E27FC236}">
                <a16:creationId xmlns:a16="http://schemas.microsoft.com/office/drawing/2014/main" id="{0F77F723-85F1-4800-8D7E-58AE9C92A723}"/>
              </a:ext>
            </a:extLst>
          </p:cNvPr>
          <p:cNvSpPr txBox="1">
            <a:spLocks/>
          </p:cNvSpPr>
          <p:nvPr/>
        </p:nvSpPr>
        <p:spPr>
          <a:xfrm>
            <a:off x="4363453" y="221701"/>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Tabla 4</a:t>
            </a:r>
          </a:p>
        </p:txBody>
      </p:sp>
      <p:cxnSp>
        <p:nvCxnSpPr>
          <p:cNvPr id="3" name="Conector recto 2">
            <a:extLst>
              <a:ext uri="{FF2B5EF4-FFF2-40B4-BE49-F238E27FC236}">
                <a16:creationId xmlns:a16="http://schemas.microsoft.com/office/drawing/2014/main" id="{1C59F36B-5B83-4707-A33C-03E68C8E4561}"/>
              </a:ext>
            </a:extLst>
          </p:cNvPr>
          <p:cNvCxnSpPr>
            <a:cxnSpLocks/>
          </p:cNvCxnSpPr>
          <p:nvPr/>
        </p:nvCxnSpPr>
        <p:spPr>
          <a:xfrm>
            <a:off x="1008681" y="2991173"/>
            <a:ext cx="103451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F13B16F-383E-43FD-A9FD-7E2CA2BD225B}"/>
              </a:ext>
            </a:extLst>
          </p:cNvPr>
          <p:cNvCxnSpPr>
            <a:cxnSpLocks/>
          </p:cNvCxnSpPr>
          <p:nvPr/>
        </p:nvCxnSpPr>
        <p:spPr>
          <a:xfrm>
            <a:off x="1008681" y="3429000"/>
            <a:ext cx="103451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28755BAC-0F99-4D57-88EF-27D95730225A}"/>
              </a:ext>
            </a:extLst>
          </p:cNvPr>
          <p:cNvCxnSpPr>
            <a:cxnSpLocks/>
          </p:cNvCxnSpPr>
          <p:nvPr/>
        </p:nvCxnSpPr>
        <p:spPr>
          <a:xfrm>
            <a:off x="1008681" y="4522922"/>
            <a:ext cx="103451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0DA42DF-5850-4ABB-B196-96BDD4F0BBD6}"/>
              </a:ext>
            </a:extLst>
          </p:cNvPr>
          <p:cNvCxnSpPr>
            <a:cxnSpLocks/>
          </p:cNvCxnSpPr>
          <p:nvPr/>
        </p:nvCxnSpPr>
        <p:spPr>
          <a:xfrm>
            <a:off x="1008681" y="4755397"/>
            <a:ext cx="103451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40813503-EBEC-4C88-87AD-1940BD38B413}"/>
              </a:ext>
            </a:extLst>
          </p:cNvPr>
          <p:cNvCxnSpPr>
            <a:cxnSpLocks/>
          </p:cNvCxnSpPr>
          <p:nvPr/>
        </p:nvCxnSpPr>
        <p:spPr>
          <a:xfrm>
            <a:off x="1008680" y="5344332"/>
            <a:ext cx="103451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301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9B8A1BC-C93B-424C-989C-E5064C41F3F2}"/>
              </a:ext>
            </a:extLst>
          </p:cNvPr>
          <p:cNvPicPr>
            <a:picLocks noGrp="1" noChangeAspect="1"/>
          </p:cNvPicPr>
          <p:nvPr>
            <p:ph idx="1"/>
          </p:nvPr>
        </p:nvPicPr>
        <p:blipFill>
          <a:blip r:embed="rId3"/>
          <a:stretch>
            <a:fillRect/>
          </a:stretch>
        </p:blipFill>
        <p:spPr>
          <a:xfrm>
            <a:off x="903513" y="856191"/>
            <a:ext cx="10602687" cy="6032063"/>
          </a:xfrm>
          <a:prstGeom prst="rect">
            <a:avLst/>
          </a:prstGeom>
        </p:spPr>
      </p:pic>
      <p:sp>
        <p:nvSpPr>
          <p:cNvPr id="5" name="1 Título">
            <a:extLst>
              <a:ext uri="{FF2B5EF4-FFF2-40B4-BE49-F238E27FC236}">
                <a16:creationId xmlns:a16="http://schemas.microsoft.com/office/drawing/2014/main" id="{22EF6B75-2CED-49CD-96F1-1C081350EAEC}"/>
              </a:ext>
            </a:extLst>
          </p:cNvPr>
          <p:cNvSpPr txBox="1">
            <a:spLocks/>
          </p:cNvSpPr>
          <p:nvPr/>
        </p:nvSpPr>
        <p:spPr>
          <a:xfrm>
            <a:off x="4363453" y="172715"/>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4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Tabla 5</a:t>
            </a:r>
          </a:p>
        </p:txBody>
      </p:sp>
      <p:cxnSp>
        <p:nvCxnSpPr>
          <p:cNvPr id="6" name="Conector recto 5">
            <a:extLst>
              <a:ext uri="{FF2B5EF4-FFF2-40B4-BE49-F238E27FC236}">
                <a16:creationId xmlns:a16="http://schemas.microsoft.com/office/drawing/2014/main" id="{BD84D8A9-0F51-4CEA-92BB-B256EC6DE7F5}"/>
              </a:ext>
            </a:extLst>
          </p:cNvPr>
          <p:cNvCxnSpPr>
            <a:cxnSpLocks/>
          </p:cNvCxnSpPr>
          <p:nvPr/>
        </p:nvCxnSpPr>
        <p:spPr>
          <a:xfrm>
            <a:off x="1161081" y="3429000"/>
            <a:ext cx="103451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857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265553B8-64FF-4F5E-8156-D5EDA7029105}"/>
              </a:ext>
            </a:extLst>
          </p:cNvPr>
          <p:cNvGraphicFramePr>
            <a:graphicFrameLocks noGrp="1"/>
          </p:cNvGraphicFramePr>
          <p:nvPr>
            <p:ph idx="1"/>
            <p:extLst>
              <p:ext uri="{D42A27DB-BD31-4B8C-83A1-F6EECF244321}">
                <p14:modId xmlns:p14="http://schemas.microsoft.com/office/powerpoint/2010/main" val="2964823512"/>
              </p:ext>
            </p:extLst>
          </p:nvPr>
        </p:nvGraphicFramePr>
        <p:xfrm>
          <a:off x="0" y="1459832"/>
          <a:ext cx="12172906" cy="526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a:extLst>
              <a:ext uri="{FF2B5EF4-FFF2-40B4-BE49-F238E27FC236}">
                <a16:creationId xmlns:a16="http://schemas.microsoft.com/office/drawing/2014/main" id="{522BBB7A-D68B-4783-83D1-1B7592A78154}"/>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Discusión</a:t>
            </a:r>
          </a:p>
        </p:txBody>
      </p:sp>
    </p:spTree>
    <p:extLst>
      <p:ext uri="{BB962C8B-B14F-4D97-AF65-F5344CB8AC3E}">
        <p14:creationId xmlns:p14="http://schemas.microsoft.com/office/powerpoint/2010/main" val="916932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1">
            <a:extLst>
              <a:ext uri="{FF2B5EF4-FFF2-40B4-BE49-F238E27FC236}">
                <a16:creationId xmlns:a16="http://schemas.microsoft.com/office/drawing/2014/main" id="{A54E23D2-4E72-4D58-A2DF-148153011F38}"/>
              </a:ext>
            </a:extLst>
          </p:cNvPr>
          <p:cNvGraphicFramePr>
            <a:graphicFrameLocks noGrp="1"/>
          </p:cNvGraphicFramePr>
          <p:nvPr>
            <p:ph idx="1"/>
            <p:extLst>
              <p:ext uri="{D42A27DB-BD31-4B8C-83A1-F6EECF244321}">
                <p14:modId xmlns:p14="http://schemas.microsoft.com/office/powerpoint/2010/main" val="1662794282"/>
              </p:ext>
            </p:extLst>
          </p:nvPr>
        </p:nvGraphicFramePr>
        <p:xfrm>
          <a:off x="0" y="1459832"/>
          <a:ext cx="12172906" cy="5261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1 Título">
            <a:extLst>
              <a:ext uri="{FF2B5EF4-FFF2-40B4-BE49-F238E27FC236}">
                <a16:creationId xmlns:a16="http://schemas.microsoft.com/office/drawing/2014/main" id="{73C98595-87EE-4DC7-9BCE-567C1A8DF011}"/>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Discusión</a:t>
            </a:r>
          </a:p>
        </p:txBody>
      </p:sp>
    </p:spTree>
    <p:extLst>
      <p:ext uri="{BB962C8B-B14F-4D97-AF65-F5344CB8AC3E}">
        <p14:creationId xmlns:p14="http://schemas.microsoft.com/office/powerpoint/2010/main" val="19829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3FCB0AFC-DC23-435B-B00F-381691E35C00}"/>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Discusión</a:t>
            </a:r>
          </a:p>
        </p:txBody>
      </p:sp>
      <p:graphicFrame>
        <p:nvGraphicFramePr>
          <p:cNvPr id="5" name="Marcador de contenido 1">
            <a:extLst>
              <a:ext uri="{FF2B5EF4-FFF2-40B4-BE49-F238E27FC236}">
                <a16:creationId xmlns:a16="http://schemas.microsoft.com/office/drawing/2014/main" id="{586F0F47-BD25-4620-9772-55434D5B6632}"/>
              </a:ext>
            </a:extLst>
          </p:cNvPr>
          <p:cNvGraphicFramePr>
            <a:graphicFrameLocks noGrp="1"/>
          </p:cNvGraphicFramePr>
          <p:nvPr>
            <p:ph idx="1"/>
            <p:extLst>
              <p:ext uri="{D42A27DB-BD31-4B8C-83A1-F6EECF244321}">
                <p14:modId xmlns:p14="http://schemas.microsoft.com/office/powerpoint/2010/main" val="1788631974"/>
              </p:ext>
            </p:extLst>
          </p:nvPr>
        </p:nvGraphicFramePr>
        <p:xfrm>
          <a:off x="0" y="1242392"/>
          <a:ext cx="12172906" cy="547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3484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4FC6C5C-A599-441E-9BDF-1ECF02028079}"/>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Discusión</a:t>
            </a:r>
          </a:p>
        </p:txBody>
      </p:sp>
      <p:graphicFrame>
        <p:nvGraphicFramePr>
          <p:cNvPr id="5" name="Marcador de contenido 1">
            <a:extLst>
              <a:ext uri="{FF2B5EF4-FFF2-40B4-BE49-F238E27FC236}">
                <a16:creationId xmlns:a16="http://schemas.microsoft.com/office/drawing/2014/main" id="{8F7B17EB-604A-4EB1-BD40-6922BC1DECF0}"/>
              </a:ext>
            </a:extLst>
          </p:cNvPr>
          <p:cNvGraphicFramePr>
            <a:graphicFrameLocks noGrp="1"/>
          </p:cNvGraphicFramePr>
          <p:nvPr>
            <p:ph idx="1"/>
            <p:extLst>
              <p:ext uri="{D42A27DB-BD31-4B8C-83A1-F6EECF244321}">
                <p14:modId xmlns:p14="http://schemas.microsoft.com/office/powerpoint/2010/main" val="1122572664"/>
              </p:ext>
            </p:extLst>
          </p:nvPr>
        </p:nvGraphicFramePr>
        <p:xfrm>
          <a:off x="0" y="1242392"/>
          <a:ext cx="12172906" cy="547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361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2C16C7-D3F8-428C-B8F8-93D61B380424}"/>
              </a:ext>
            </a:extLst>
          </p:cNvPr>
          <p:cNvSpPr>
            <a:spLocks noGrp="1"/>
          </p:cNvSpPr>
          <p:nvPr>
            <p:ph idx="1"/>
          </p:nvPr>
        </p:nvSpPr>
        <p:spPr>
          <a:xfrm>
            <a:off x="685800" y="1504753"/>
            <a:ext cx="10820400" cy="4307111"/>
          </a:xfrm>
        </p:spPr>
        <p:txBody>
          <a:bodyPr>
            <a:noAutofit/>
          </a:bodyPr>
          <a:lstStyle/>
          <a:p>
            <a:pPr marL="0" lvl="0" indent="0" algn="just">
              <a:lnSpc>
                <a:spcPct val="100000"/>
              </a:lnSpc>
              <a:spcBef>
                <a:spcPts val="0"/>
              </a:spcBef>
              <a:buNone/>
              <a:defRPr/>
            </a:pPr>
            <a:r>
              <a:rPr lang="es-VE" b="1" dirty="0"/>
              <a:t>La seguridad de los bloqueadores de los canales de calcio de acción corta como agentes antihipertensivos de primera línea había sido cuestionada en estudios de casos controlados y observacionales, hasta este estudio.</a:t>
            </a:r>
          </a:p>
          <a:p>
            <a:pPr marL="0" lvl="0" indent="0" algn="just">
              <a:lnSpc>
                <a:spcPct val="100000"/>
              </a:lnSpc>
              <a:spcBef>
                <a:spcPts val="0"/>
              </a:spcBef>
              <a:buNone/>
              <a:defRPr/>
            </a:pPr>
            <a:endParaRPr lang="es-VE" b="1" dirty="0"/>
          </a:p>
          <a:p>
            <a:pPr marL="0" lvl="0" indent="0" algn="just">
              <a:lnSpc>
                <a:spcPct val="100000"/>
              </a:lnSpc>
              <a:spcBef>
                <a:spcPts val="0"/>
              </a:spcBef>
              <a:buNone/>
              <a:defRPr/>
            </a:pPr>
            <a:r>
              <a:rPr lang="es-VE" b="1" dirty="0"/>
              <a:t>En comparación con el grupo de placebo, no hubo diferencias en la muerte no cardiovascular y la tasa de cáncer y sangrado. </a:t>
            </a:r>
          </a:p>
          <a:p>
            <a:pPr marL="0" lvl="0" indent="0" algn="just">
              <a:lnSpc>
                <a:spcPct val="100000"/>
              </a:lnSpc>
              <a:spcBef>
                <a:spcPts val="0"/>
              </a:spcBef>
              <a:buNone/>
              <a:defRPr/>
            </a:pPr>
            <a:endParaRPr lang="es-VE" b="1" dirty="0"/>
          </a:p>
          <a:p>
            <a:pPr marL="0" lvl="0" indent="0" algn="just">
              <a:lnSpc>
                <a:spcPct val="100000"/>
              </a:lnSpc>
              <a:spcBef>
                <a:spcPts val="0"/>
              </a:spcBef>
              <a:buNone/>
              <a:defRPr/>
            </a:pPr>
            <a:r>
              <a:rPr lang="es-VE" b="1" dirty="0"/>
              <a:t>Después de la finalización del ensayo el 14 de febrero de 1997, a todos los pacientes se les ofreció </a:t>
            </a:r>
            <a:r>
              <a:rPr lang="es-VE" b="1" dirty="0" err="1"/>
              <a:t>nitrendipina</a:t>
            </a:r>
            <a:r>
              <a:rPr lang="es-VE" b="1" dirty="0"/>
              <a:t>, enalapril e hidroclorotiazida. </a:t>
            </a:r>
          </a:p>
          <a:p>
            <a:pPr marL="0" lvl="0" indent="0" algn="just">
              <a:lnSpc>
                <a:spcPct val="100000"/>
              </a:lnSpc>
              <a:spcBef>
                <a:spcPts val="0"/>
              </a:spcBef>
              <a:buNone/>
              <a:defRPr/>
            </a:pPr>
            <a:endParaRPr lang="es-VE" b="1" dirty="0"/>
          </a:p>
          <a:p>
            <a:pPr marL="0" lvl="0" indent="0" algn="just">
              <a:lnSpc>
                <a:spcPct val="100000"/>
              </a:lnSpc>
              <a:spcBef>
                <a:spcPts val="0"/>
              </a:spcBef>
              <a:buNone/>
              <a:defRPr/>
            </a:pPr>
            <a:r>
              <a:rPr lang="es-VE" b="1" dirty="0"/>
              <a:t>Los pacientes en nuestro ensayo permanecieron en un seguimiento abierto para confirmar la seguridad de las dihidropiridinas en el tratamiento a largo plazo de la hipertensión sistólica aislada.</a:t>
            </a:r>
          </a:p>
          <a:p>
            <a:pPr marL="0" indent="0" algn="just">
              <a:buNone/>
            </a:pPr>
            <a:endParaRPr lang="es-VE" b="1" dirty="0"/>
          </a:p>
        </p:txBody>
      </p:sp>
      <p:sp>
        <p:nvSpPr>
          <p:cNvPr id="4" name="1 Título">
            <a:extLst>
              <a:ext uri="{FF2B5EF4-FFF2-40B4-BE49-F238E27FC236}">
                <a16:creationId xmlns:a16="http://schemas.microsoft.com/office/drawing/2014/main" id="{1BA7B730-2F88-4E5A-93A3-0FF25E78FF45}"/>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Conclusión</a:t>
            </a:r>
          </a:p>
        </p:txBody>
      </p:sp>
    </p:spTree>
    <p:extLst>
      <p:ext uri="{BB962C8B-B14F-4D97-AF65-F5344CB8AC3E}">
        <p14:creationId xmlns:p14="http://schemas.microsoft.com/office/powerpoint/2010/main" val="186518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7FB0A-6B66-4F0C-89FE-897D95C14932}"/>
              </a:ext>
            </a:extLst>
          </p:cNvPr>
          <p:cNvSpPr>
            <a:spLocks noGrp="1"/>
          </p:cNvSpPr>
          <p:nvPr>
            <p:ph type="title"/>
          </p:nvPr>
        </p:nvSpPr>
        <p:spPr/>
        <p:txBody>
          <a:bodyPr/>
          <a:lstStyle/>
          <a:p>
            <a:r>
              <a:rPr lang="es-ES" sz="28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t>Nitrendipino</a:t>
            </a:r>
            <a:br>
              <a:rPr lang="es-ES" sz="28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br>
            <a:endParaRPr lang="es-ES" dirty="0"/>
          </a:p>
        </p:txBody>
      </p:sp>
      <p:sp>
        <p:nvSpPr>
          <p:cNvPr id="3" name="Marcador de contenido 2">
            <a:extLst>
              <a:ext uri="{FF2B5EF4-FFF2-40B4-BE49-F238E27FC236}">
                <a16:creationId xmlns:a16="http://schemas.microsoft.com/office/drawing/2014/main" id="{97A7ED60-1960-419D-84FB-491A82C56C76}"/>
              </a:ext>
            </a:extLst>
          </p:cNvPr>
          <p:cNvSpPr>
            <a:spLocks noGrp="1"/>
          </p:cNvSpPr>
          <p:nvPr>
            <p:ph idx="1"/>
          </p:nvPr>
        </p:nvSpPr>
        <p:spPr/>
        <p:txBody>
          <a:bodyPr>
            <a:normAutofit/>
          </a:bodyPr>
          <a:lstStyle/>
          <a:p>
            <a:pPr marL="0" indent="0">
              <a:buNone/>
            </a:pPr>
            <a:r>
              <a:rPr lang="es-ES" sz="2400" b="1" u="sng" dirty="0"/>
              <a:t>Propiedades farmacocinéticas</a:t>
            </a:r>
          </a:p>
          <a:p>
            <a:pPr marL="0" indent="0">
              <a:buNone/>
            </a:pPr>
            <a:endParaRPr lang="es-ES" sz="2400" b="1" u="sng" dirty="0"/>
          </a:p>
          <a:p>
            <a:pPr marL="0" indent="0">
              <a:buNone/>
            </a:pPr>
            <a:endParaRPr lang="es-ES" sz="2400" b="1" u="sng" dirty="0"/>
          </a:p>
        </p:txBody>
      </p:sp>
      <p:graphicFrame>
        <p:nvGraphicFramePr>
          <p:cNvPr id="4" name="Diagrama 3">
            <a:extLst>
              <a:ext uri="{FF2B5EF4-FFF2-40B4-BE49-F238E27FC236}">
                <a16:creationId xmlns:a16="http://schemas.microsoft.com/office/drawing/2014/main" id="{0F8432B2-DC88-47CE-B09E-E351BECDC179}"/>
              </a:ext>
            </a:extLst>
          </p:cNvPr>
          <p:cNvGraphicFramePr/>
          <p:nvPr/>
        </p:nvGraphicFramePr>
        <p:xfrm>
          <a:off x="6037715" y="3031619"/>
          <a:ext cx="4523581" cy="320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860E62AC-4F9A-4296-82A8-C333C93877FF}"/>
              </a:ext>
            </a:extLst>
          </p:cNvPr>
          <p:cNvGraphicFramePr/>
          <p:nvPr/>
        </p:nvGraphicFramePr>
        <p:xfrm>
          <a:off x="1857803" y="3031619"/>
          <a:ext cx="4523581" cy="32080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Elipse 5">
            <a:extLst>
              <a:ext uri="{FF2B5EF4-FFF2-40B4-BE49-F238E27FC236}">
                <a16:creationId xmlns:a16="http://schemas.microsoft.com/office/drawing/2014/main" id="{502B32A4-9039-4537-8CD0-9EC1CFE2C3AB}"/>
              </a:ext>
            </a:extLst>
          </p:cNvPr>
          <p:cNvSpPr/>
          <p:nvPr/>
        </p:nvSpPr>
        <p:spPr>
          <a:xfrm>
            <a:off x="7608168" y="1700808"/>
            <a:ext cx="216024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Vida media 8-12H</a:t>
            </a:r>
          </a:p>
        </p:txBody>
      </p:sp>
      <p:sp>
        <p:nvSpPr>
          <p:cNvPr id="7" name="CuadroTexto 6">
            <a:extLst>
              <a:ext uri="{FF2B5EF4-FFF2-40B4-BE49-F238E27FC236}">
                <a16:creationId xmlns:a16="http://schemas.microsoft.com/office/drawing/2014/main" id="{037F0457-5338-4ABB-9A1F-8FD6515CFFB6}"/>
              </a:ext>
            </a:extLst>
          </p:cNvPr>
          <p:cNvSpPr txBox="1"/>
          <p:nvPr/>
        </p:nvSpPr>
        <p:spPr>
          <a:xfrm>
            <a:off x="1857803" y="6493006"/>
            <a:ext cx="8703493" cy="415498"/>
          </a:xfrm>
          <a:prstGeom prst="rect">
            <a:avLst/>
          </a:prstGeom>
          <a:noFill/>
        </p:spPr>
        <p:txBody>
          <a:bodyPr wrap="square" rtlCol="0">
            <a:spAutoFit/>
          </a:bodyPr>
          <a:lstStyle/>
          <a:p>
            <a:r>
              <a:rPr lang="es-ES" sz="1050" dirty="0"/>
              <a:t>Ministerio de sanidad, política social e igualdad. Agencia española de medicamentos y productos sanitarios. (2010). Ficha técnica nitrendipino. España.: Cima </a:t>
            </a:r>
            <a:r>
              <a:rPr lang="es-ES" sz="1050" dirty="0" err="1"/>
              <a:t>Aemps</a:t>
            </a:r>
            <a:r>
              <a:rPr lang="es-ES" sz="1050" dirty="0"/>
              <a:t>. Recuperado </a:t>
            </a:r>
            <a:r>
              <a:rPr lang="es-ES" sz="1050" dirty="0" err="1"/>
              <a:t>de:https</a:t>
            </a:r>
            <a:r>
              <a:rPr lang="es-ES" sz="1050" dirty="0"/>
              <a:t>://cima.aemps.es</a:t>
            </a:r>
          </a:p>
        </p:txBody>
      </p:sp>
    </p:spTree>
    <p:extLst>
      <p:ext uri="{BB962C8B-B14F-4D97-AF65-F5344CB8AC3E}">
        <p14:creationId xmlns:p14="http://schemas.microsoft.com/office/powerpoint/2010/main" val="53611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BA7B730-2F88-4E5A-93A3-0FF25E78FF45}"/>
              </a:ext>
            </a:extLst>
          </p:cNvPr>
          <p:cNvSpPr txBox="1">
            <a:spLocks/>
          </p:cNvSpPr>
          <p:nvPr/>
        </p:nvSpPr>
        <p:spPr>
          <a:xfrm>
            <a:off x="-160421" y="1736813"/>
            <a:ext cx="2310064"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32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Lista de cotejo</a:t>
            </a:r>
          </a:p>
        </p:txBody>
      </p:sp>
      <p:pic>
        <p:nvPicPr>
          <p:cNvPr id="5" name="Picture 2">
            <a:extLst>
              <a:ext uri="{FF2B5EF4-FFF2-40B4-BE49-F238E27FC236}">
                <a16:creationId xmlns:a16="http://schemas.microsoft.com/office/drawing/2014/main" id="{25EB3D33-9FF5-4514-BF79-7A0B78923326}"/>
              </a:ext>
            </a:extLst>
          </p:cNvPr>
          <p:cNvPicPr>
            <a:picLocks noChangeAspect="1" noChangeArrowheads="1"/>
          </p:cNvPicPr>
          <p:nvPr/>
        </p:nvPicPr>
        <p:blipFill>
          <a:blip r:embed="rId2" cstate="print"/>
          <a:srcRect/>
          <a:stretch>
            <a:fillRect/>
          </a:stretch>
        </p:blipFill>
        <p:spPr bwMode="auto">
          <a:xfrm>
            <a:off x="2358189" y="0"/>
            <a:ext cx="9881937" cy="6858000"/>
          </a:xfrm>
          <a:prstGeom prst="rect">
            <a:avLst/>
          </a:prstGeom>
          <a:noFill/>
          <a:ln w="9525">
            <a:noFill/>
            <a:miter lim="800000"/>
            <a:headEnd/>
            <a:tailEnd/>
          </a:ln>
        </p:spPr>
      </p:pic>
      <p:sp>
        <p:nvSpPr>
          <p:cNvPr id="7" name="6 CuadroTexto">
            <a:extLst>
              <a:ext uri="{FF2B5EF4-FFF2-40B4-BE49-F238E27FC236}">
                <a16:creationId xmlns:a16="http://schemas.microsoft.com/office/drawing/2014/main" id="{6B43D620-6A58-4FA2-8D65-32CF33DB66E1}"/>
              </a:ext>
            </a:extLst>
          </p:cNvPr>
          <p:cNvSpPr txBox="1"/>
          <p:nvPr/>
        </p:nvSpPr>
        <p:spPr>
          <a:xfrm>
            <a:off x="9290263" y="1556926"/>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0" name="10 CuadroTexto">
            <a:extLst>
              <a:ext uri="{FF2B5EF4-FFF2-40B4-BE49-F238E27FC236}">
                <a16:creationId xmlns:a16="http://schemas.microsoft.com/office/drawing/2014/main" id="{A08CC11F-DD23-4179-9545-3AF168CA4C1D}"/>
              </a:ext>
            </a:extLst>
          </p:cNvPr>
          <p:cNvSpPr txBox="1"/>
          <p:nvPr/>
        </p:nvSpPr>
        <p:spPr>
          <a:xfrm>
            <a:off x="10088289" y="4294838"/>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1" name="13 CuadroTexto">
            <a:extLst>
              <a:ext uri="{FF2B5EF4-FFF2-40B4-BE49-F238E27FC236}">
                <a16:creationId xmlns:a16="http://schemas.microsoft.com/office/drawing/2014/main" id="{7FC10090-0CFA-4BD2-B3BF-03A04F4DFAB7}"/>
              </a:ext>
            </a:extLst>
          </p:cNvPr>
          <p:cNvSpPr txBox="1"/>
          <p:nvPr/>
        </p:nvSpPr>
        <p:spPr>
          <a:xfrm>
            <a:off x="9296201" y="5662990"/>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2" name="14 CuadroTexto">
            <a:extLst>
              <a:ext uri="{FF2B5EF4-FFF2-40B4-BE49-F238E27FC236}">
                <a16:creationId xmlns:a16="http://schemas.microsoft.com/office/drawing/2014/main" id="{AD3DF4F4-D9E9-46AE-BA97-516D2AB893A9}"/>
              </a:ext>
            </a:extLst>
          </p:cNvPr>
          <p:cNvSpPr txBox="1"/>
          <p:nvPr/>
        </p:nvSpPr>
        <p:spPr>
          <a:xfrm>
            <a:off x="10088288" y="6234242"/>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3" name="11 CuadroTexto">
            <a:extLst>
              <a:ext uri="{FF2B5EF4-FFF2-40B4-BE49-F238E27FC236}">
                <a16:creationId xmlns:a16="http://schemas.microsoft.com/office/drawing/2014/main" id="{25606470-E831-44E9-B056-A0ACA67AAE8A}"/>
              </a:ext>
            </a:extLst>
          </p:cNvPr>
          <p:cNvSpPr txBox="1"/>
          <p:nvPr/>
        </p:nvSpPr>
        <p:spPr>
          <a:xfrm>
            <a:off x="10111673" y="4986316"/>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6" name="6 CuadroTexto">
            <a:extLst>
              <a:ext uri="{FF2B5EF4-FFF2-40B4-BE49-F238E27FC236}">
                <a16:creationId xmlns:a16="http://schemas.microsoft.com/office/drawing/2014/main" id="{191E063B-3A6F-47B5-AC6D-9349CB15125F}"/>
              </a:ext>
            </a:extLst>
          </p:cNvPr>
          <p:cNvSpPr txBox="1"/>
          <p:nvPr/>
        </p:nvSpPr>
        <p:spPr>
          <a:xfrm>
            <a:off x="9320152" y="2137653"/>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7" name="6 CuadroTexto">
            <a:extLst>
              <a:ext uri="{FF2B5EF4-FFF2-40B4-BE49-F238E27FC236}">
                <a16:creationId xmlns:a16="http://schemas.microsoft.com/office/drawing/2014/main" id="{97C52BAE-E1FF-49C3-975C-201ADA2F9517}"/>
              </a:ext>
            </a:extLst>
          </p:cNvPr>
          <p:cNvSpPr txBox="1"/>
          <p:nvPr/>
        </p:nvSpPr>
        <p:spPr>
          <a:xfrm>
            <a:off x="9320151" y="2871886"/>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8" name="6 CuadroTexto">
            <a:extLst>
              <a:ext uri="{FF2B5EF4-FFF2-40B4-BE49-F238E27FC236}">
                <a16:creationId xmlns:a16="http://schemas.microsoft.com/office/drawing/2014/main" id="{0A7EA29D-A245-4A87-80DC-F2DC22F24C22}"/>
              </a:ext>
            </a:extLst>
          </p:cNvPr>
          <p:cNvSpPr txBox="1"/>
          <p:nvPr/>
        </p:nvSpPr>
        <p:spPr>
          <a:xfrm>
            <a:off x="9320151" y="3540515"/>
            <a:ext cx="604173"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Tree>
    <p:extLst>
      <p:ext uri="{BB962C8B-B14F-4D97-AF65-F5344CB8AC3E}">
        <p14:creationId xmlns:p14="http://schemas.microsoft.com/office/powerpoint/2010/main" val="1723315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BA7B730-2F88-4E5A-93A3-0FF25E78FF45}"/>
              </a:ext>
            </a:extLst>
          </p:cNvPr>
          <p:cNvSpPr txBox="1">
            <a:spLocks/>
          </p:cNvSpPr>
          <p:nvPr/>
        </p:nvSpPr>
        <p:spPr>
          <a:xfrm>
            <a:off x="-160421" y="1736813"/>
            <a:ext cx="2310064"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32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Lista de cotejo</a:t>
            </a:r>
          </a:p>
        </p:txBody>
      </p:sp>
      <p:pic>
        <p:nvPicPr>
          <p:cNvPr id="14" name="Picture 2">
            <a:extLst>
              <a:ext uri="{FF2B5EF4-FFF2-40B4-BE49-F238E27FC236}">
                <a16:creationId xmlns:a16="http://schemas.microsoft.com/office/drawing/2014/main" id="{D0DD8395-5CF4-46F4-9BEC-208796868F9B}"/>
              </a:ext>
            </a:extLst>
          </p:cNvPr>
          <p:cNvPicPr>
            <a:picLocks noChangeAspect="1" noChangeArrowheads="1"/>
          </p:cNvPicPr>
          <p:nvPr/>
        </p:nvPicPr>
        <p:blipFill>
          <a:blip r:embed="rId3" cstate="print"/>
          <a:srcRect/>
          <a:stretch>
            <a:fillRect/>
          </a:stretch>
        </p:blipFill>
        <p:spPr bwMode="auto">
          <a:xfrm>
            <a:off x="2630905" y="0"/>
            <a:ext cx="9561095" cy="6858000"/>
          </a:xfrm>
          <a:prstGeom prst="rect">
            <a:avLst/>
          </a:prstGeom>
          <a:noFill/>
          <a:ln w="9525">
            <a:noFill/>
            <a:miter lim="800000"/>
            <a:headEnd/>
            <a:tailEnd/>
          </a:ln>
        </p:spPr>
      </p:pic>
      <p:sp>
        <p:nvSpPr>
          <p:cNvPr id="17" name="6 CuadroTexto">
            <a:extLst>
              <a:ext uri="{FF2B5EF4-FFF2-40B4-BE49-F238E27FC236}">
                <a16:creationId xmlns:a16="http://schemas.microsoft.com/office/drawing/2014/main" id="{274DD80B-9699-4015-946F-7306FE9B0223}"/>
              </a:ext>
            </a:extLst>
          </p:cNvPr>
          <p:cNvSpPr txBox="1"/>
          <p:nvPr/>
        </p:nvSpPr>
        <p:spPr>
          <a:xfrm>
            <a:off x="9276184" y="2401188"/>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8" name="7 CuadroTexto">
            <a:extLst>
              <a:ext uri="{FF2B5EF4-FFF2-40B4-BE49-F238E27FC236}">
                <a16:creationId xmlns:a16="http://schemas.microsoft.com/office/drawing/2014/main" id="{96578F01-EB4B-41F6-8C39-98B486D2AC17}"/>
              </a:ext>
            </a:extLst>
          </p:cNvPr>
          <p:cNvSpPr txBox="1"/>
          <p:nvPr/>
        </p:nvSpPr>
        <p:spPr>
          <a:xfrm>
            <a:off x="9276184" y="2852937"/>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9" name="8 CuadroTexto">
            <a:extLst>
              <a:ext uri="{FF2B5EF4-FFF2-40B4-BE49-F238E27FC236}">
                <a16:creationId xmlns:a16="http://schemas.microsoft.com/office/drawing/2014/main" id="{1D2D7240-FB30-4DCA-AD60-485B8B3D95EB}"/>
              </a:ext>
            </a:extLst>
          </p:cNvPr>
          <p:cNvSpPr txBox="1"/>
          <p:nvPr/>
        </p:nvSpPr>
        <p:spPr>
          <a:xfrm>
            <a:off x="10428312" y="4510862"/>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20" name="9 CuadroTexto">
            <a:extLst>
              <a:ext uri="{FF2B5EF4-FFF2-40B4-BE49-F238E27FC236}">
                <a16:creationId xmlns:a16="http://schemas.microsoft.com/office/drawing/2014/main" id="{7C9F2A25-CC08-4337-8BD9-67EAF926B661}"/>
              </a:ext>
            </a:extLst>
          </p:cNvPr>
          <p:cNvSpPr txBox="1"/>
          <p:nvPr/>
        </p:nvSpPr>
        <p:spPr>
          <a:xfrm>
            <a:off x="10428312" y="4006806"/>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21" name="10 CuadroTexto">
            <a:extLst>
              <a:ext uri="{FF2B5EF4-FFF2-40B4-BE49-F238E27FC236}">
                <a16:creationId xmlns:a16="http://schemas.microsoft.com/office/drawing/2014/main" id="{98EB1F9C-5AF5-42BF-9630-446C570EF30D}"/>
              </a:ext>
            </a:extLst>
          </p:cNvPr>
          <p:cNvSpPr txBox="1"/>
          <p:nvPr/>
        </p:nvSpPr>
        <p:spPr>
          <a:xfrm>
            <a:off x="10428312" y="5086926"/>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22" name="11 CuadroTexto">
            <a:extLst>
              <a:ext uri="{FF2B5EF4-FFF2-40B4-BE49-F238E27FC236}">
                <a16:creationId xmlns:a16="http://schemas.microsoft.com/office/drawing/2014/main" id="{7B340454-2D0D-4EBE-A0A5-FE898D8B776A}"/>
              </a:ext>
            </a:extLst>
          </p:cNvPr>
          <p:cNvSpPr txBox="1"/>
          <p:nvPr/>
        </p:nvSpPr>
        <p:spPr>
          <a:xfrm>
            <a:off x="9204176" y="6095038"/>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1" name="6 CuadroTexto">
            <a:extLst>
              <a:ext uri="{FF2B5EF4-FFF2-40B4-BE49-F238E27FC236}">
                <a16:creationId xmlns:a16="http://schemas.microsoft.com/office/drawing/2014/main" id="{0B6F73CB-6550-4130-B5F9-D6A8FEB5765D}"/>
              </a:ext>
            </a:extLst>
          </p:cNvPr>
          <p:cNvSpPr txBox="1"/>
          <p:nvPr/>
        </p:nvSpPr>
        <p:spPr>
          <a:xfrm>
            <a:off x="11226387" y="1177825"/>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12" name="6 CuadroTexto">
            <a:extLst>
              <a:ext uri="{FF2B5EF4-FFF2-40B4-BE49-F238E27FC236}">
                <a16:creationId xmlns:a16="http://schemas.microsoft.com/office/drawing/2014/main" id="{97918477-A248-4834-AE9F-3FC9D8968C54}"/>
              </a:ext>
            </a:extLst>
          </p:cNvPr>
          <p:cNvSpPr txBox="1"/>
          <p:nvPr/>
        </p:nvSpPr>
        <p:spPr>
          <a:xfrm>
            <a:off x="11205138" y="1526340"/>
            <a:ext cx="504056" cy="646331"/>
          </a:xfrm>
          <a:prstGeom prst="rect">
            <a:avLst/>
          </a:prstGeom>
          <a:noFill/>
        </p:spPr>
        <p:txBody>
          <a:bodyPr wrap="square" rtlCol="0">
            <a:spAutoFit/>
          </a:bodyPr>
          <a:lstStyle/>
          <a:p>
            <a:r>
              <a:rPr lang="es-VE" sz="3600" b="1" dirty="0">
                <a:solidFill>
                  <a:srgbClr val="FF0000"/>
                </a:solidFill>
                <a:latin typeface="Century Gothic" pitchFamily="34" charset="0"/>
              </a:rPr>
              <a:t>X</a:t>
            </a:r>
          </a:p>
        </p:txBody>
      </p:sp>
      <p:sp>
        <p:nvSpPr>
          <p:cNvPr id="2" name="Rectángulo 1">
            <a:extLst>
              <a:ext uri="{FF2B5EF4-FFF2-40B4-BE49-F238E27FC236}">
                <a16:creationId xmlns:a16="http://schemas.microsoft.com/office/drawing/2014/main" id="{4FCB0407-931F-47DB-9CAF-53D6DC8993C7}"/>
              </a:ext>
            </a:extLst>
          </p:cNvPr>
          <p:cNvSpPr/>
          <p:nvPr/>
        </p:nvSpPr>
        <p:spPr>
          <a:xfrm>
            <a:off x="8755785" y="393838"/>
            <a:ext cx="2701381" cy="369332"/>
          </a:xfrm>
          <a:prstGeom prst="rect">
            <a:avLst/>
          </a:prstGeom>
          <a:solidFill>
            <a:schemeClr val="accent1">
              <a:lumMod val="60000"/>
              <a:lumOff val="40000"/>
            </a:schemeClr>
          </a:solidFill>
        </p:spPr>
        <p:txBody>
          <a:bodyPr wrap="none">
            <a:spAutoFit/>
          </a:bodyPr>
          <a:lstStyle/>
          <a:p>
            <a:r>
              <a:rPr lang="es-ES" b="1" dirty="0"/>
              <a:t>1/ 4,4 = 0,22 x 100= 22.</a:t>
            </a:r>
          </a:p>
        </p:txBody>
      </p:sp>
      <p:sp>
        <p:nvSpPr>
          <p:cNvPr id="3" name="Rectángulo 2">
            <a:extLst>
              <a:ext uri="{FF2B5EF4-FFF2-40B4-BE49-F238E27FC236}">
                <a16:creationId xmlns:a16="http://schemas.microsoft.com/office/drawing/2014/main" id="{4C2D5EAF-B749-49C2-9A30-5A6AB4C37518}"/>
              </a:ext>
            </a:extLst>
          </p:cNvPr>
          <p:cNvSpPr/>
          <p:nvPr/>
        </p:nvSpPr>
        <p:spPr>
          <a:xfrm>
            <a:off x="9162332" y="907113"/>
            <a:ext cx="1770036" cy="369332"/>
          </a:xfrm>
          <a:prstGeom prst="rect">
            <a:avLst/>
          </a:prstGeom>
          <a:solidFill>
            <a:schemeClr val="accent1">
              <a:lumMod val="60000"/>
              <a:lumOff val="40000"/>
            </a:schemeClr>
          </a:solidFill>
        </p:spPr>
        <p:txBody>
          <a:bodyPr wrap="none">
            <a:spAutoFit/>
          </a:bodyPr>
          <a:lstStyle/>
          <a:p>
            <a:r>
              <a:rPr lang="es-ES" b="1" dirty="0"/>
              <a:t>IC= -63 a – 14.</a:t>
            </a:r>
          </a:p>
        </p:txBody>
      </p:sp>
    </p:spTree>
    <p:extLst>
      <p:ext uri="{BB962C8B-B14F-4D97-AF65-F5344CB8AC3E}">
        <p14:creationId xmlns:p14="http://schemas.microsoft.com/office/powerpoint/2010/main" val="355960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id="{CEF1F45F-44C7-48DA-94FE-24C4BE0987D1}"/>
              </a:ext>
            </a:extLst>
          </p:cNvPr>
          <p:cNvGraphicFramePr>
            <a:graphicFrameLocks noGrp="1"/>
          </p:cNvGraphicFramePr>
          <p:nvPr>
            <p:ph idx="1"/>
            <p:extLst>
              <p:ext uri="{D42A27DB-BD31-4B8C-83A1-F6EECF244321}">
                <p14:modId xmlns:p14="http://schemas.microsoft.com/office/powerpoint/2010/main" val="2478604928"/>
              </p:ext>
            </p:extLst>
          </p:nvPr>
        </p:nvGraphicFramePr>
        <p:xfrm>
          <a:off x="0" y="1371600"/>
          <a:ext cx="115062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a:extLst>
              <a:ext uri="{FF2B5EF4-FFF2-40B4-BE49-F238E27FC236}">
                <a16:creationId xmlns:a16="http://schemas.microsoft.com/office/drawing/2014/main" id="{1BA7B730-2F88-4E5A-93A3-0FF25E78FF45}"/>
              </a:ext>
            </a:extLst>
          </p:cNvPr>
          <p:cNvSpPr txBox="1">
            <a:spLocks/>
          </p:cNvSpPr>
          <p:nvPr/>
        </p:nvSpPr>
        <p:spPr>
          <a:xfrm>
            <a:off x="4363453" y="450303"/>
            <a:ext cx="7809453"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Aportes del grupo</a:t>
            </a:r>
          </a:p>
        </p:txBody>
      </p:sp>
    </p:spTree>
    <p:extLst>
      <p:ext uri="{BB962C8B-B14F-4D97-AF65-F5344CB8AC3E}">
        <p14:creationId xmlns:p14="http://schemas.microsoft.com/office/powerpoint/2010/main" val="3414656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F91B2988-3134-4FB1-B917-18A538C071C4}"/>
              </a:ext>
            </a:extLst>
          </p:cNvPr>
          <p:cNvGraphicFramePr>
            <a:graphicFrameLocks noGrp="1"/>
          </p:cNvGraphicFramePr>
          <p:nvPr>
            <p:ph idx="1"/>
            <p:extLst>
              <p:ext uri="{D42A27DB-BD31-4B8C-83A1-F6EECF244321}">
                <p14:modId xmlns:p14="http://schemas.microsoft.com/office/powerpoint/2010/main" val="3386460199"/>
              </p:ext>
            </p:extLst>
          </p:nvPr>
        </p:nvGraphicFramePr>
        <p:xfrm>
          <a:off x="620486" y="947057"/>
          <a:ext cx="11332028" cy="5271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46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DEEC9F-DA4E-4067-A71E-E630D2AE8A0D}"/>
              </a:ext>
            </a:extLst>
          </p:cNvPr>
          <p:cNvSpPr>
            <a:spLocks noGrp="1"/>
          </p:cNvSpPr>
          <p:nvPr>
            <p:ph idx="1"/>
          </p:nvPr>
        </p:nvSpPr>
        <p:spPr/>
        <p:txBody>
          <a:bodyPr>
            <a:normAutofit/>
          </a:bodyPr>
          <a:lstStyle/>
          <a:p>
            <a:pPr marL="0" indent="0">
              <a:buNone/>
            </a:pPr>
            <a:endParaRPr lang="es-ES" sz="2400" b="1" u="sng" dirty="0"/>
          </a:p>
          <a:p>
            <a:pPr marL="0" indent="0">
              <a:buNone/>
            </a:pPr>
            <a:endParaRPr lang="es-ES" sz="2400" b="1" u="sng" dirty="0"/>
          </a:p>
          <a:p>
            <a:pPr marL="0" indent="0">
              <a:buNone/>
            </a:pPr>
            <a:endParaRPr lang="es-ES" sz="2400" b="1" u="sng" dirty="0"/>
          </a:p>
          <a:p>
            <a:pPr marL="0" indent="0">
              <a:buNone/>
            </a:pPr>
            <a:endParaRPr lang="es-ES" sz="2400" b="1" u="sng" dirty="0"/>
          </a:p>
          <a:p>
            <a:pPr marL="0" indent="0">
              <a:buNone/>
            </a:pPr>
            <a:endParaRPr lang="es-ES" sz="2400" b="1" u="sng" dirty="0"/>
          </a:p>
        </p:txBody>
      </p:sp>
      <p:sp>
        <p:nvSpPr>
          <p:cNvPr id="4" name="Título 1">
            <a:extLst>
              <a:ext uri="{FF2B5EF4-FFF2-40B4-BE49-F238E27FC236}">
                <a16:creationId xmlns:a16="http://schemas.microsoft.com/office/drawing/2014/main" id="{965480E7-4BF2-4489-A8D2-10124716BADF}"/>
              </a:ext>
            </a:extLst>
          </p:cNvPr>
          <p:cNvSpPr>
            <a:spLocks noGrp="1"/>
          </p:cNvSpPr>
          <p:nvPr>
            <p:ph type="title"/>
          </p:nvPr>
        </p:nvSpPr>
        <p:spPr>
          <a:xfrm>
            <a:off x="3668256" y="779175"/>
            <a:ext cx="6457950" cy="1293812"/>
          </a:xfrm>
        </p:spPr>
        <p:txBody>
          <a:bodyPr/>
          <a:lstStyle/>
          <a:p>
            <a:r>
              <a:rPr lang="es-ES" sz="28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t>Nitrendipino</a:t>
            </a:r>
            <a:br>
              <a:rPr lang="es-ES" sz="28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br>
            <a:endParaRPr lang="es-ES" dirty="0"/>
          </a:p>
        </p:txBody>
      </p:sp>
      <p:graphicFrame>
        <p:nvGraphicFramePr>
          <p:cNvPr id="5" name="Diagrama 4">
            <a:extLst>
              <a:ext uri="{FF2B5EF4-FFF2-40B4-BE49-F238E27FC236}">
                <a16:creationId xmlns:a16="http://schemas.microsoft.com/office/drawing/2014/main" id="{10532C93-8A04-48A4-B9CE-84B000703857}"/>
              </a:ext>
            </a:extLst>
          </p:cNvPr>
          <p:cNvGraphicFramePr/>
          <p:nvPr/>
        </p:nvGraphicFramePr>
        <p:xfrm>
          <a:off x="1952664" y="2591024"/>
          <a:ext cx="4523581" cy="320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B8929B4E-DF50-4603-9954-9226104FABF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402" b="98598" l="0" r="97667">
                        <a14:backgroundMark x1="84000" y1="18224" x2="84000" y2="18224"/>
                        <a14:backgroundMark x1="61000" y1="88785" x2="61000" y2="88785"/>
                      </a14:backgroundRemoval>
                    </a14:imgEffect>
                  </a14:imgLayer>
                </a14:imgProps>
              </a:ext>
            </a:extLst>
          </a:blip>
          <a:stretch>
            <a:fillRect/>
          </a:stretch>
        </p:blipFill>
        <p:spPr>
          <a:xfrm>
            <a:off x="6897231" y="3176715"/>
            <a:ext cx="3677406" cy="2623216"/>
          </a:xfrm>
          <a:prstGeom prst="rect">
            <a:avLst/>
          </a:prstGeom>
        </p:spPr>
      </p:pic>
      <p:sp>
        <p:nvSpPr>
          <p:cNvPr id="7" name="CuadroTexto 6">
            <a:extLst>
              <a:ext uri="{FF2B5EF4-FFF2-40B4-BE49-F238E27FC236}">
                <a16:creationId xmlns:a16="http://schemas.microsoft.com/office/drawing/2014/main" id="{6FC32A90-B5FE-4CA1-B8AB-86425AA2856A}"/>
              </a:ext>
            </a:extLst>
          </p:cNvPr>
          <p:cNvSpPr txBox="1"/>
          <p:nvPr/>
        </p:nvSpPr>
        <p:spPr>
          <a:xfrm>
            <a:off x="1857803" y="6493006"/>
            <a:ext cx="8703493" cy="415498"/>
          </a:xfrm>
          <a:prstGeom prst="rect">
            <a:avLst/>
          </a:prstGeom>
          <a:noFill/>
        </p:spPr>
        <p:txBody>
          <a:bodyPr wrap="square" rtlCol="0">
            <a:spAutoFit/>
          </a:bodyPr>
          <a:lstStyle/>
          <a:p>
            <a:r>
              <a:rPr lang="es-ES" sz="1050" dirty="0"/>
              <a:t>Ministerio de sanidad, política social e igualdad. Agencia española de medicamentos y productos sanitarios. (2010). Ficha técnica nitrendipino. España.: Cima </a:t>
            </a:r>
            <a:r>
              <a:rPr lang="es-ES" sz="1050" dirty="0" err="1"/>
              <a:t>Aemps</a:t>
            </a:r>
            <a:r>
              <a:rPr lang="es-ES" sz="1050" dirty="0"/>
              <a:t>. Recuperado </a:t>
            </a:r>
            <a:r>
              <a:rPr lang="es-ES" sz="1050" dirty="0" err="1"/>
              <a:t>de:https</a:t>
            </a:r>
            <a:r>
              <a:rPr lang="es-ES" sz="1050" dirty="0"/>
              <a:t>://cima.aemps.es</a:t>
            </a:r>
          </a:p>
        </p:txBody>
      </p:sp>
    </p:spTree>
    <p:extLst>
      <p:ext uri="{BB962C8B-B14F-4D97-AF65-F5344CB8AC3E}">
        <p14:creationId xmlns:p14="http://schemas.microsoft.com/office/powerpoint/2010/main" val="346623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89200-27FD-4345-B6B4-127C85D941C1}"/>
              </a:ext>
            </a:extLst>
          </p:cNvPr>
          <p:cNvSpPr>
            <a:spLocks noGrp="1"/>
          </p:cNvSpPr>
          <p:nvPr>
            <p:ph type="title"/>
          </p:nvPr>
        </p:nvSpPr>
        <p:spPr/>
        <p:txBody>
          <a:bodyPr/>
          <a:lstStyle/>
          <a:p>
            <a:r>
              <a:rPr lang="es-ES" sz="32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t>Nitrendipino</a:t>
            </a:r>
            <a:br>
              <a:rPr lang="es-ES" sz="3200" b="1" dirty="0">
                <a:solidFill>
                  <a:srgbClr val="A5300F">
                    <a:lumMod val="60000"/>
                    <a:lumOff val="40000"/>
                  </a:srgbClr>
                </a:solidFill>
                <a:effectLst>
                  <a:glow rad="228600">
                    <a:srgbClr val="E19825">
                      <a:satMod val="175000"/>
                      <a:alpha val="40000"/>
                    </a:srgbClr>
                  </a:glow>
                </a:effectLst>
                <a:latin typeface="Tahoma" pitchFamily="34" charset="0"/>
                <a:ea typeface="Tahoma" pitchFamily="34" charset="0"/>
                <a:cs typeface="Tahoma" pitchFamily="34" charset="0"/>
              </a:rPr>
            </a:br>
            <a:endParaRPr lang="es-ES" dirty="0"/>
          </a:p>
        </p:txBody>
      </p:sp>
      <p:sp>
        <p:nvSpPr>
          <p:cNvPr id="3" name="Marcador de contenido 2">
            <a:extLst>
              <a:ext uri="{FF2B5EF4-FFF2-40B4-BE49-F238E27FC236}">
                <a16:creationId xmlns:a16="http://schemas.microsoft.com/office/drawing/2014/main" id="{957D28E0-4FC2-4F76-AA75-3B299F50BCD8}"/>
              </a:ext>
            </a:extLst>
          </p:cNvPr>
          <p:cNvSpPr>
            <a:spLocks noGrp="1"/>
          </p:cNvSpPr>
          <p:nvPr>
            <p:ph idx="1"/>
          </p:nvPr>
        </p:nvSpPr>
        <p:spPr>
          <a:xfrm>
            <a:off x="2038350" y="1700809"/>
            <a:ext cx="8115300" cy="4024125"/>
          </a:xfrm>
        </p:spPr>
        <p:txBody>
          <a:bodyPr>
            <a:normAutofit/>
          </a:bodyPr>
          <a:lstStyle/>
          <a:p>
            <a:pPr marL="0" indent="0">
              <a:buNone/>
            </a:pPr>
            <a:r>
              <a:rPr lang="es-ES" sz="2400" b="1" u="sng" dirty="0"/>
              <a:t>Contraindicaciones</a:t>
            </a:r>
          </a:p>
          <a:p>
            <a:pPr marL="0" indent="0">
              <a:buNone/>
            </a:pPr>
            <a:endParaRPr lang="es-ES" sz="2400" b="1" u="sng" dirty="0"/>
          </a:p>
          <a:p>
            <a:pPr marL="0" indent="0">
              <a:buNone/>
            </a:pPr>
            <a:endParaRPr lang="es-ES" sz="2400" b="1" u="sng" dirty="0"/>
          </a:p>
        </p:txBody>
      </p:sp>
      <p:graphicFrame>
        <p:nvGraphicFramePr>
          <p:cNvPr id="4" name="Diagrama 3">
            <a:extLst>
              <a:ext uri="{FF2B5EF4-FFF2-40B4-BE49-F238E27FC236}">
                <a16:creationId xmlns:a16="http://schemas.microsoft.com/office/drawing/2014/main" id="{E89A02AD-E6B0-425D-B7CE-58CDA093CAB0}"/>
              </a:ext>
            </a:extLst>
          </p:cNvPr>
          <p:cNvGraphicFramePr/>
          <p:nvPr/>
        </p:nvGraphicFramePr>
        <p:xfrm>
          <a:off x="1847529" y="2378867"/>
          <a:ext cx="4523581" cy="320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9C754707-4C75-4202-9084-59446E133410}"/>
              </a:ext>
            </a:extLst>
          </p:cNvPr>
          <p:cNvPicPr>
            <a:picLocks noChangeAspect="1"/>
          </p:cNvPicPr>
          <p:nvPr/>
        </p:nvPicPr>
        <p:blipFill>
          <a:blip r:embed="rId7"/>
          <a:stretch>
            <a:fillRect/>
          </a:stretch>
        </p:blipFill>
        <p:spPr>
          <a:xfrm>
            <a:off x="6833629" y="2258160"/>
            <a:ext cx="2857500" cy="2867025"/>
          </a:xfrm>
          <a:prstGeom prst="rect">
            <a:avLst/>
          </a:prstGeom>
        </p:spPr>
      </p:pic>
      <p:sp>
        <p:nvSpPr>
          <p:cNvPr id="6" name="CuadroTexto 5">
            <a:extLst>
              <a:ext uri="{FF2B5EF4-FFF2-40B4-BE49-F238E27FC236}">
                <a16:creationId xmlns:a16="http://schemas.microsoft.com/office/drawing/2014/main" id="{45AED378-1077-444D-AEFD-4B2D9DCEAFFB}"/>
              </a:ext>
            </a:extLst>
          </p:cNvPr>
          <p:cNvSpPr txBox="1"/>
          <p:nvPr/>
        </p:nvSpPr>
        <p:spPr>
          <a:xfrm>
            <a:off x="1857803" y="6493006"/>
            <a:ext cx="8703493" cy="415498"/>
          </a:xfrm>
          <a:prstGeom prst="rect">
            <a:avLst/>
          </a:prstGeom>
          <a:noFill/>
        </p:spPr>
        <p:txBody>
          <a:bodyPr wrap="square" rtlCol="0">
            <a:spAutoFit/>
          </a:bodyPr>
          <a:lstStyle/>
          <a:p>
            <a:r>
              <a:rPr lang="es-ES" sz="1050" dirty="0"/>
              <a:t>Ministerio de sanidad, política social e igualdad. Agencia española de medicamentos y productos sanitarios. (2010). Ficha técnica nitrendipino. España.: Cima </a:t>
            </a:r>
            <a:r>
              <a:rPr lang="es-ES" sz="1050" dirty="0" err="1"/>
              <a:t>Aemps</a:t>
            </a:r>
            <a:r>
              <a:rPr lang="es-ES" sz="1050" dirty="0"/>
              <a:t>. Recuperado </a:t>
            </a:r>
            <a:r>
              <a:rPr lang="es-ES" sz="1050" dirty="0" err="1"/>
              <a:t>de:https</a:t>
            </a:r>
            <a:r>
              <a:rPr lang="es-ES" sz="1050" dirty="0"/>
              <a:t>://cima.aemps.es</a:t>
            </a:r>
          </a:p>
        </p:txBody>
      </p:sp>
    </p:spTree>
    <p:extLst>
      <p:ext uri="{BB962C8B-B14F-4D97-AF65-F5344CB8AC3E}">
        <p14:creationId xmlns:p14="http://schemas.microsoft.com/office/powerpoint/2010/main" val="8752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24EB2E0-E8AE-4570-A8B1-15050BFBFE60}"/>
              </a:ext>
            </a:extLst>
          </p:cNvPr>
          <p:cNvPicPr>
            <a:picLocks noChangeAspect="1"/>
          </p:cNvPicPr>
          <p:nvPr/>
        </p:nvPicPr>
        <p:blipFill>
          <a:blip r:embed="rId2"/>
          <a:stretch>
            <a:fillRect/>
          </a:stretch>
        </p:blipFill>
        <p:spPr>
          <a:xfrm>
            <a:off x="4086536" y="908720"/>
            <a:ext cx="6581464" cy="5604854"/>
          </a:xfrm>
          <a:prstGeom prst="rect">
            <a:avLst/>
          </a:prstGeom>
        </p:spPr>
      </p:pic>
      <p:sp>
        <p:nvSpPr>
          <p:cNvPr id="5" name="CuadroTexto 4">
            <a:extLst>
              <a:ext uri="{FF2B5EF4-FFF2-40B4-BE49-F238E27FC236}">
                <a16:creationId xmlns:a16="http://schemas.microsoft.com/office/drawing/2014/main" id="{44E3C209-B85A-4BCE-ABA1-079BFBFE1C40}"/>
              </a:ext>
            </a:extLst>
          </p:cNvPr>
          <p:cNvSpPr txBox="1"/>
          <p:nvPr/>
        </p:nvSpPr>
        <p:spPr>
          <a:xfrm>
            <a:off x="1857803" y="6493006"/>
            <a:ext cx="8703493" cy="415498"/>
          </a:xfrm>
          <a:prstGeom prst="rect">
            <a:avLst/>
          </a:prstGeom>
          <a:noFill/>
        </p:spPr>
        <p:txBody>
          <a:bodyPr wrap="square" rtlCol="0">
            <a:spAutoFit/>
          </a:bodyPr>
          <a:lstStyle/>
          <a:p>
            <a:r>
              <a:rPr lang="es-ES" sz="1050" dirty="0"/>
              <a:t>Ministerio de sanidad, política social e igualdad. Agencia española de medicamentos y productos sanitarios. (2010). Ficha técnica nitrendipino. España.: Cima </a:t>
            </a:r>
            <a:r>
              <a:rPr lang="es-ES" sz="1050" dirty="0" err="1"/>
              <a:t>Aemps</a:t>
            </a:r>
            <a:r>
              <a:rPr lang="es-ES" sz="1050" dirty="0"/>
              <a:t>. Recuperado </a:t>
            </a:r>
            <a:r>
              <a:rPr lang="es-ES" sz="1050" dirty="0" err="1"/>
              <a:t>de:https</a:t>
            </a:r>
            <a:r>
              <a:rPr lang="es-ES" sz="1050" dirty="0"/>
              <a:t>://cima.aemps.es</a:t>
            </a:r>
          </a:p>
        </p:txBody>
      </p:sp>
    </p:spTree>
    <p:extLst>
      <p:ext uri="{BB962C8B-B14F-4D97-AF65-F5344CB8AC3E}">
        <p14:creationId xmlns:p14="http://schemas.microsoft.com/office/powerpoint/2010/main" val="370377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75521" y="1772816"/>
            <a:ext cx="4108187" cy="1872208"/>
          </a:xfrm>
          <a:prstGeom prst="rect">
            <a:avLst/>
          </a:prstGeom>
        </p:spPr>
      </p:pic>
      <p:pic>
        <p:nvPicPr>
          <p:cNvPr id="5" name="Imagen 4"/>
          <p:cNvPicPr>
            <a:picLocks noChangeAspect="1"/>
          </p:cNvPicPr>
          <p:nvPr/>
        </p:nvPicPr>
        <p:blipFill>
          <a:blip r:embed="rId3"/>
          <a:stretch>
            <a:fillRect/>
          </a:stretch>
        </p:blipFill>
        <p:spPr>
          <a:xfrm>
            <a:off x="3098409" y="3645025"/>
            <a:ext cx="5570597" cy="2656983"/>
          </a:xfrm>
          <a:prstGeom prst="rect">
            <a:avLst/>
          </a:prstGeom>
        </p:spPr>
      </p:pic>
      <p:pic>
        <p:nvPicPr>
          <p:cNvPr id="6" name="Imagen 5"/>
          <p:cNvPicPr>
            <a:picLocks noChangeAspect="1"/>
          </p:cNvPicPr>
          <p:nvPr/>
        </p:nvPicPr>
        <p:blipFill>
          <a:blip r:embed="rId4"/>
          <a:stretch>
            <a:fillRect/>
          </a:stretch>
        </p:blipFill>
        <p:spPr>
          <a:xfrm>
            <a:off x="5814745" y="1484784"/>
            <a:ext cx="4695056" cy="2160240"/>
          </a:xfrm>
          <a:prstGeom prst="rect">
            <a:avLst/>
          </a:prstGeom>
        </p:spPr>
      </p:pic>
    </p:spTree>
    <p:extLst>
      <p:ext uri="{BB962C8B-B14F-4D97-AF65-F5344CB8AC3E}">
        <p14:creationId xmlns:p14="http://schemas.microsoft.com/office/powerpoint/2010/main" val="3476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2FE99753-8E8A-4108-B294-56CB7808CDC9}"/>
              </a:ext>
            </a:extLst>
          </p:cNvPr>
          <p:cNvSpPr>
            <a:spLocks noGrp="1"/>
          </p:cNvSpPr>
          <p:nvPr>
            <p:ph idx="1"/>
          </p:nvPr>
        </p:nvSpPr>
        <p:spPr/>
        <p:txBody>
          <a:bodyPr>
            <a:normAutofit/>
          </a:bodyPr>
          <a:lstStyle/>
          <a:p>
            <a:pPr marL="0" indent="0" algn="ctr">
              <a:buNone/>
            </a:pPr>
            <a:endParaRPr lang="es-ES" sz="3200" b="1" dirty="0"/>
          </a:p>
          <a:p>
            <a:pPr marL="0" indent="0" algn="ctr">
              <a:buNone/>
            </a:pPr>
            <a:endParaRPr lang="es-ES" sz="3200" b="1" dirty="0"/>
          </a:p>
          <a:p>
            <a:pPr marL="0" indent="0" algn="ctr">
              <a:buNone/>
            </a:pPr>
            <a:r>
              <a:rPr lang="es-ES" sz="3200" b="1" dirty="0"/>
              <a:t>¿Cuál es el efecto del tratamiento antihipertensivo en la hipertensión arterial sistólica aislada en personas mayores de 65 años en relación a la aparición de eventos cardiovasculares?</a:t>
            </a:r>
            <a:endParaRPr lang="es-VE" sz="3200" b="1" dirty="0"/>
          </a:p>
        </p:txBody>
      </p:sp>
      <p:sp>
        <p:nvSpPr>
          <p:cNvPr id="6" name="1 Título">
            <a:extLst>
              <a:ext uri="{FF2B5EF4-FFF2-40B4-BE49-F238E27FC236}">
                <a16:creationId xmlns:a16="http://schemas.microsoft.com/office/drawing/2014/main" id="{A3FDBEEE-CEE6-4B9E-B445-CAED8D0B217D}"/>
              </a:ext>
            </a:extLst>
          </p:cNvPr>
          <p:cNvSpPr txBox="1">
            <a:spLocks/>
          </p:cNvSpPr>
          <p:nvPr/>
        </p:nvSpPr>
        <p:spPr>
          <a:xfrm>
            <a:off x="4850298" y="450303"/>
            <a:ext cx="7466986" cy="7920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lgn="ctr" defTabSz="914400">
              <a:spcBef>
                <a:spcPct val="0"/>
              </a:spcBef>
              <a:defRPr/>
            </a:pPr>
            <a:r>
              <a:rPr lang="es-ES" sz="5400" b="1" dirty="0">
                <a:solidFill>
                  <a:schemeClr val="accent1">
                    <a:lumMod val="60000"/>
                    <a:lumOff val="40000"/>
                  </a:schemeClr>
                </a:solidFill>
                <a:effectLst>
                  <a:glow rad="228600">
                    <a:schemeClr val="accent3">
                      <a:satMod val="175000"/>
                      <a:alpha val="40000"/>
                    </a:schemeClr>
                  </a:glow>
                </a:effectLst>
                <a:latin typeface="Tahoma" pitchFamily="34" charset="0"/>
                <a:ea typeface="Tahoma" pitchFamily="34" charset="0"/>
                <a:cs typeface="Tahoma" pitchFamily="34" charset="0"/>
              </a:rPr>
              <a:t>Interrogante</a:t>
            </a:r>
          </a:p>
        </p:txBody>
      </p:sp>
    </p:spTree>
    <p:extLst>
      <p:ext uri="{BB962C8B-B14F-4D97-AF65-F5344CB8AC3E}">
        <p14:creationId xmlns:p14="http://schemas.microsoft.com/office/powerpoint/2010/main" val="2748364456"/>
      </p:ext>
    </p:extLst>
  </p:cSld>
  <p:clrMapOvr>
    <a:masterClrMapping/>
  </p:clrMapOvr>
</p:sld>
</file>

<file path=ppt/theme/theme1.xml><?xml version="1.0" encoding="utf-8"?>
<a:theme xmlns:a="http://schemas.openxmlformats.org/drawingml/2006/main" name="Estela de condensación">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1880</TotalTime>
  <Words>6152</Words>
  <Application>Microsoft Office PowerPoint</Application>
  <PresentationFormat>Panorámica</PresentationFormat>
  <Paragraphs>355</Paragraphs>
  <Slides>43</Slides>
  <Notes>27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43</vt:i4>
      </vt:variant>
    </vt:vector>
  </HeadingPairs>
  <TitlesOfParts>
    <vt:vector size="49" baseType="lpstr">
      <vt:lpstr>Arial</vt:lpstr>
      <vt:lpstr>Calibri</vt:lpstr>
      <vt:lpstr>Century Gothic</vt:lpstr>
      <vt:lpstr>Tahoma</vt:lpstr>
      <vt:lpstr>Times New Roman</vt:lpstr>
      <vt:lpstr>Estela de condensación</vt:lpstr>
      <vt:lpstr>Presentación de PowerPoint</vt:lpstr>
      <vt:lpstr>Presentación de PowerPoint</vt:lpstr>
      <vt:lpstr>Nitrendipino </vt:lpstr>
      <vt:lpstr>Nitrendipino </vt:lpstr>
      <vt:lpstr>Nitrendipino </vt:lpstr>
      <vt:lpstr>Nitrendipino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mauro rikel barrios velasquez</dc:creator>
  <cp:lastModifiedBy>mauro rikel barrios velasquez</cp:lastModifiedBy>
  <cp:revision>134</cp:revision>
  <dcterms:created xsi:type="dcterms:W3CDTF">2019-05-26T18:40:13Z</dcterms:created>
  <dcterms:modified xsi:type="dcterms:W3CDTF">2019-06-07T03:55:33Z</dcterms:modified>
</cp:coreProperties>
</file>